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8" r:id="rId3"/>
    <p:sldId id="280" r:id="rId4"/>
    <p:sldId id="279" r:id="rId5"/>
    <p:sldId id="275" r:id="rId6"/>
    <p:sldId id="273" r:id="rId7"/>
    <p:sldId id="274" r:id="rId8"/>
    <p:sldId id="261" r:id="rId9"/>
    <p:sldId id="262" r:id="rId10"/>
    <p:sldId id="269" r:id="rId11"/>
    <p:sldId id="270" r:id="rId12"/>
    <p:sldId id="263" r:id="rId13"/>
    <p:sldId id="267" r:id="rId14"/>
    <p:sldId id="264" r:id="rId15"/>
    <p:sldId id="268" r:id="rId16"/>
    <p:sldId id="266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319"/>
    <a:srgbClr val="173A8D"/>
    <a:srgbClr val="003374"/>
    <a:srgbClr val="C9A093"/>
    <a:srgbClr val="F1F1F1"/>
    <a:srgbClr val="385592"/>
    <a:srgbClr val="3A5896"/>
    <a:srgbClr val="1D3C7A"/>
    <a:srgbClr val="21396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117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&#1055;&#1045;&#1063;&#1040;&#1058;&#1068;/&#1055;&#1072;&#1084;&#1103;&#1090;&#1082;&#1072;%20&#1074;&#1086;&#1083;&#1086;&#1085;&#1090;&#1105;&#1088;&#1091;.doc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100%20&#1076;&#1086;&#1088;&#1086;&#1075;/Konflikt_(Garry_Bardin).avi" TargetMode="Externa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100%20&#1076;&#1086;&#1088;&#1086;&#1075;/&#1055;&#1045;&#1063;&#1040;&#1058;&#1068;/&#1089;&#1090;&#1072;&#1085;&#1094;&#1080;&#1103;&#1048;&#1089;&#1089;&#1083;&#1077;&#1076;&#1086;&#1072;&#1090;&#1077;&#1083;&#1100;.doc" TargetMode="External"/><Relationship Id="rId1" Type="http://schemas.openxmlformats.org/officeDocument/2006/relationships/hyperlink" Target="&#1055;&#1045;&#1063;&#1040;&#1058;&#1068;/&#1089;&#1090;&#1072;&#1085;&#1094;&#1080;&#1103;&#1048;&#1089;&#1089;&#1083;&#1077;&#1076;&#1086;&#1072;&#1090;&#1077;&#1083;&#1100;.doc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&#1055;&#1045;&#1063;&#1040;&#1058;&#1068;/&#1055;&#1072;&#1084;&#1103;&#1090;&#1082;&#1072;%20&#1074;&#1086;&#1083;&#1086;&#1085;&#1090;&#1105;&#1088;&#1091;.doc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100%20&#1076;&#1086;&#1088;&#1086;&#1075;/Konflikt_(Garry_Bardin).avi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&#1055;&#1045;&#1063;&#1040;&#1058;&#1068;/&#1089;&#1090;&#1072;&#1085;&#1094;&#1080;&#1103;&#1048;&#1089;&#1089;&#1083;&#1077;&#1076;&#1086;&#1072;&#1090;&#1077;&#1083;&#1100;.doc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530BAE-B711-475C-9D69-C6D2DB209751}" type="doc">
      <dgm:prSet loTypeId="urn:microsoft.com/office/officeart/2005/8/layout/hList6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E0371F-93C1-432F-9364-E05DD6640ED6}">
      <dgm:prSet phldrT="[Текст]"/>
      <dgm:spPr/>
      <dgm:t>
        <a:bodyPr/>
        <a:lstStyle/>
        <a:p>
          <a:r>
            <a:rPr lang="ru-RU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Я-АРТИСТ</a:t>
          </a:r>
        </a:p>
      </dgm:t>
    </dgm:pt>
    <dgm:pt modelId="{32689F4F-7852-4405-9771-6A1D324D25E6}" type="parTrans" cxnId="{707B8AF9-0395-420A-9D76-AEF560DD2C2B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7E8B1D7-03F3-4448-9894-B855CF814E1E}" type="sibTrans" cxnId="{707B8AF9-0395-420A-9D76-AEF560DD2C2B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A7447B4-48C2-41C8-97C6-AF465AA764FA}">
      <dgm:prSet phldrT="[Текст]"/>
      <dgm:spPr/>
      <dgm:t>
        <a:bodyPr/>
        <a:lstStyle/>
        <a:p>
          <a:r>
            <a:rPr lang="ru-RU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Выявление умений </a:t>
          </a:r>
          <a:r>
            <a:rPr lang="ru-RU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презентации собственного дела</a:t>
          </a:r>
          <a:r>
            <a:rPr lang="ru-RU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, включенность в общее дело, развернуто, логично и точно </a:t>
          </a:r>
          <a:r>
            <a:rPr lang="ru-RU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излагать свою точку зрения</a:t>
          </a:r>
          <a:r>
            <a:rPr lang="ru-RU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с использованием адекватных (устных и письменных) языковых средств</a:t>
          </a:r>
        </a:p>
      </dgm:t>
    </dgm:pt>
    <dgm:pt modelId="{B177D885-F687-4F82-8279-F1FC71D0C393}" type="parTrans" cxnId="{720FD963-CCF1-4899-A4A6-7231F11F8C3B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C6765BD-24E8-4C78-BDED-F196B0B3A833}" type="sibTrans" cxnId="{720FD963-CCF1-4899-A4A6-7231F11F8C3B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9DF3316-E58E-4957-B16A-581C5F44EB95}">
      <dgm:prSet phldrT="[Текст]"/>
      <dgm:spPr/>
      <dgm:t>
        <a:bodyPr/>
        <a:lstStyle/>
        <a:p>
          <a:r>
            <a:rPr lang="ru-RU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Я-ИССЛЕДОВАТЕЛЬ</a:t>
          </a:r>
        </a:p>
      </dgm:t>
    </dgm:pt>
    <dgm:pt modelId="{B82B00DA-0ECC-4D96-9045-3D6C731282A1}" type="parTrans" cxnId="{2293C722-C593-4ED3-AD7B-C91FE2571EC5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366D13C-9C6E-491F-808C-93208BFCC9E1}" type="sibTrans" cxnId="{2293C722-C593-4ED3-AD7B-C91FE2571EC5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FE4015C-B496-4A27-9059-A895D709291C}">
      <dgm:prSet phldrT="[Текст]"/>
      <dgm:spPr/>
      <dgm:t>
        <a:bodyPr/>
        <a:lstStyle/>
        <a:p>
          <a:r>
            <a:rPr lang="ru-RU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определение уровня </a:t>
          </a:r>
          <a:r>
            <a:rPr lang="ru-RU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владения навыками познавательной, учебно-исследовательской, проектной деятельности</a:t>
          </a:r>
          <a:r>
            <a:rPr lang="ru-RU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, </a:t>
          </a:r>
          <a:r>
            <a:rPr lang="ru-RU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САМОСТОЯТЕЛЬНОГО ПОИСКА </a:t>
          </a:r>
          <a:r>
            <a:rPr lang="ru-RU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методов решения практических задач, применения методов познания, аутентичной оценки.</a:t>
          </a:r>
        </a:p>
      </dgm:t>
    </dgm:pt>
    <dgm:pt modelId="{C7631EC9-E2AD-4B15-ABAB-12A99C9F3699}" type="parTrans" cxnId="{144AEBD8-1C69-4D69-B2BB-01012F9023BE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CFF1237-D635-4EDE-BCDA-791749414CB0}" type="sibTrans" cxnId="{144AEBD8-1C69-4D69-B2BB-01012F9023BE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7FC442-039A-462F-8CAC-9172B9BC7F01}">
      <dgm:prSet phldrT="[Текст]"/>
      <dgm:spPr/>
      <dgm:t>
        <a:bodyPr/>
        <a:lstStyle/>
        <a:p>
          <a:r>
            <a:rPr lang="ru-RU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Я-ВОЛОНТЁР</a:t>
          </a:r>
        </a:p>
      </dgm:t>
    </dgm:pt>
    <dgm:pt modelId="{BA3AFBD6-73BE-4A0D-8C48-D60CFBAA5162}" type="parTrans" cxnId="{7E048F21-FEAF-48C8-A1CB-2239DE3ABD2C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65BAB6F-3959-471A-B3D9-F50FA0DEFF0E}" type="sibTrans" cxnId="{7E048F21-FEAF-48C8-A1CB-2239DE3ABD2C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879ED09-6E98-47B1-87C4-423788E50ED8}">
      <dgm:prSet phldrT="[Текст]"/>
      <dgm:spPr/>
      <dgm:t>
        <a:bodyPr/>
        <a:lstStyle/>
        <a:p>
          <a:r>
            <a:rPr lang="ru-RU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linkClick xmlns:r="http://schemas.openxmlformats.org/officeDocument/2006/relationships" r:id="rId1" action="ppaction://hlinkfile"/>
            </a:rPr>
            <a:t>СОПРОВОЖДЕНИЕ</a:t>
          </a:r>
          <a:r>
            <a:rPr lang="ru-RU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обучающихся и гостей на всех этапах игры </a:t>
          </a:r>
        </a:p>
      </dgm:t>
    </dgm:pt>
    <dgm:pt modelId="{193D6165-D45D-44C7-A3F4-7F883837C656}" type="parTrans" cxnId="{9A4D9512-A91C-490F-9ECB-7D9A70122C58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B592835-D12B-46B3-8F4A-56CF38636F15}" type="sibTrans" cxnId="{9A4D9512-A91C-490F-9ECB-7D9A70122C58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787EC5E-1CCE-4E01-9970-56C71C430CBB}">
      <dgm:prSet phldrT="[Текст]"/>
      <dgm:spPr/>
      <dgm:t>
        <a:bodyPr/>
        <a:lstStyle/>
        <a:p>
          <a:r>
            <a:rPr lang="ru-RU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Культура общения</a:t>
          </a:r>
        </a:p>
      </dgm:t>
    </dgm:pt>
    <dgm:pt modelId="{2CDE4AF5-89D0-4E5C-B9E1-F67CF976B6EE}" type="parTrans" cxnId="{D8351E93-D719-4232-94E5-0B069309E459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09731D3-D441-41E2-B131-0681BB2B4B13}" type="sibTrans" cxnId="{D8351E93-D719-4232-94E5-0B069309E459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5B87C00-7004-4B20-98ED-78930D9AB25E}">
      <dgm:prSet phldrT="[Текст]" custLinFactNeighborX="-48860" custLinFactNeighborY="28838"/>
      <dgm:spPr/>
      <dgm:t>
        <a:bodyPr/>
        <a:lstStyle/>
        <a:p>
          <a:r>
            <a:rPr lang="ru-RU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ИМПРОВИЗАЦИЯ \ САМОПРЕЗЕНТАЦИЯ</a:t>
          </a:r>
        </a:p>
      </dgm:t>
    </dgm:pt>
    <dgm:pt modelId="{69ACA95A-88E9-489F-9E68-04D0872BD287}" type="parTrans" cxnId="{FC4CC3BC-3C4B-4929-BC54-A358B48D3836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DE060FF-D4CF-431F-9B0F-87A5BB8BE5F5}" type="sibTrans" cxnId="{FC4CC3BC-3C4B-4929-BC54-A358B48D3836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1913857-FFD2-45AD-B03C-3A3F874E0BF4}" type="pres">
      <dgm:prSet presAssocID="{C7530BAE-B711-475C-9D69-C6D2DB2097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817B79-DEF0-42D9-8EEC-9F47D7CA8028}" type="pres">
      <dgm:prSet presAssocID="{E4E0371F-93C1-432F-9364-E05DD6640ED6}" presName="node" presStyleLbl="node1" presStyleIdx="0" presStyleCnt="3" custLinFactNeighborX="-48860" custLinFactNeighborY="28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8111C-3E85-481B-9266-348DF0330141}" type="pres">
      <dgm:prSet presAssocID="{77E8B1D7-03F3-4448-9894-B855CF814E1E}" presName="sibTrans" presStyleCnt="0"/>
      <dgm:spPr/>
    </dgm:pt>
    <dgm:pt modelId="{7910F3C3-ADBF-48D0-B509-FA4B26FD8FF7}" type="pres">
      <dgm:prSet presAssocID="{39DF3316-E58E-4957-B16A-581C5F44EB9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72079-BF45-4A06-818C-7DE63B1C1429}" type="pres">
      <dgm:prSet presAssocID="{B366D13C-9C6E-491F-808C-93208BFCC9E1}" presName="sibTrans" presStyleCnt="0"/>
      <dgm:spPr/>
    </dgm:pt>
    <dgm:pt modelId="{F4B97719-05D6-42BA-B28B-8B1E317F3505}" type="pres">
      <dgm:prSet presAssocID="{227FC442-039A-462F-8CAC-9172B9BC7F01}" presName="node" presStyleLbl="node1" presStyleIdx="2" presStyleCnt="3" custLinFactNeighborX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93C722-C593-4ED3-AD7B-C91FE2571EC5}" srcId="{C7530BAE-B711-475C-9D69-C6D2DB209751}" destId="{39DF3316-E58E-4957-B16A-581C5F44EB95}" srcOrd="1" destOrd="0" parTransId="{B82B00DA-0ECC-4D96-9045-3D6C731282A1}" sibTransId="{B366D13C-9C6E-491F-808C-93208BFCC9E1}"/>
    <dgm:cxn modelId="{707B8AF9-0395-420A-9D76-AEF560DD2C2B}" srcId="{C7530BAE-B711-475C-9D69-C6D2DB209751}" destId="{E4E0371F-93C1-432F-9364-E05DD6640ED6}" srcOrd="0" destOrd="0" parTransId="{32689F4F-7852-4405-9771-6A1D324D25E6}" sibTransId="{77E8B1D7-03F3-4448-9894-B855CF814E1E}"/>
    <dgm:cxn modelId="{FC4CC3BC-3C4B-4929-BC54-A358B48D3836}" srcId="{E4E0371F-93C1-432F-9364-E05DD6640ED6}" destId="{35B87C00-7004-4B20-98ED-78930D9AB25E}" srcOrd="1" destOrd="0" parTransId="{69ACA95A-88E9-489F-9E68-04D0872BD287}" sibTransId="{4DE060FF-D4CF-431F-9B0F-87A5BB8BE5F5}"/>
    <dgm:cxn modelId="{D70A5915-EFD5-4851-86CB-B84254A70A27}" type="presOf" srcId="{AFE4015C-B496-4A27-9059-A895D709291C}" destId="{7910F3C3-ADBF-48D0-B509-FA4B26FD8FF7}" srcOrd="0" destOrd="1" presId="urn:microsoft.com/office/officeart/2005/8/layout/hList6"/>
    <dgm:cxn modelId="{BAA2A260-E009-4A95-8A44-2A492FA0B729}" type="presOf" srcId="{C7530BAE-B711-475C-9D69-C6D2DB209751}" destId="{61913857-FFD2-45AD-B03C-3A3F874E0BF4}" srcOrd="0" destOrd="0" presId="urn:microsoft.com/office/officeart/2005/8/layout/hList6"/>
    <dgm:cxn modelId="{158530D8-0D00-484B-9CD9-2A133E8C3576}" type="presOf" srcId="{227FC442-039A-462F-8CAC-9172B9BC7F01}" destId="{F4B97719-05D6-42BA-B28B-8B1E317F3505}" srcOrd="0" destOrd="0" presId="urn:microsoft.com/office/officeart/2005/8/layout/hList6"/>
    <dgm:cxn modelId="{C6134AB3-589D-4AF6-B8FE-2FB09CCA99F8}" type="presOf" srcId="{E4E0371F-93C1-432F-9364-E05DD6640ED6}" destId="{42817B79-DEF0-42D9-8EEC-9F47D7CA8028}" srcOrd="0" destOrd="0" presId="urn:microsoft.com/office/officeart/2005/8/layout/hList6"/>
    <dgm:cxn modelId="{8A2DB4D9-C8E2-43DD-ADAD-8D4D0F0B5576}" type="presOf" srcId="{6787EC5E-1CCE-4E01-9970-56C71C430CBB}" destId="{F4B97719-05D6-42BA-B28B-8B1E317F3505}" srcOrd="0" destOrd="1" presId="urn:microsoft.com/office/officeart/2005/8/layout/hList6"/>
    <dgm:cxn modelId="{0096989A-7EDE-4E70-9D63-3C89E1F783EF}" type="presOf" srcId="{39DF3316-E58E-4957-B16A-581C5F44EB95}" destId="{7910F3C3-ADBF-48D0-B509-FA4B26FD8FF7}" srcOrd="0" destOrd="0" presId="urn:microsoft.com/office/officeart/2005/8/layout/hList6"/>
    <dgm:cxn modelId="{144AEBD8-1C69-4D69-B2BB-01012F9023BE}" srcId="{39DF3316-E58E-4957-B16A-581C5F44EB95}" destId="{AFE4015C-B496-4A27-9059-A895D709291C}" srcOrd="0" destOrd="0" parTransId="{C7631EC9-E2AD-4B15-ABAB-12A99C9F3699}" sibTransId="{1CFF1237-D635-4EDE-BCDA-791749414CB0}"/>
    <dgm:cxn modelId="{9A4D9512-A91C-490F-9ECB-7D9A70122C58}" srcId="{227FC442-039A-462F-8CAC-9172B9BC7F01}" destId="{0879ED09-6E98-47B1-87C4-423788E50ED8}" srcOrd="1" destOrd="0" parTransId="{193D6165-D45D-44C7-A3F4-7F883837C656}" sibTransId="{4B592835-D12B-46B3-8F4A-56CF38636F15}"/>
    <dgm:cxn modelId="{720FD963-CCF1-4899-A4A6-7231F11F8C3B}" srcId="{E4E0371F-93C1-432F-9364-E05DD6640ED6}" destId="{5A7447B4-48C2-41C8-97C6-AF465AA764FA}" srcOrd="0" destOrd="0" parTransId="{B177D885-F687-4F82-8279-F1FC71D0C393}" sibTransId="{7C6765BD-24E8-4C78-BDED-F196B0B3A833}"/>
    <dgm:cxn modelId="{D8351E93-D719-4232-94E5-0B069309E459}" srcId="{227FC442-039A-462F-8CAC-9172B9BC7F01}" destId="{6787EC5E-1CCE-4E01-9970-56C71C430CBB}" srcOrd="0" destOrd="0" parTransId="{2CDE4AF5-89D0-4E5C-B9E1-F67CF976B6EE}" sibTransId="{209731D3-D441-41E2-B131-0681BB2B4B13}"/>
    <dgm:cxn modelId="{1DE50FC5-8147-4C3D-982C-26FF40A8B690}" type="presOf" srcId="{5A7447B4-48C2-41C8-97C6-AF465AA764FA}" destId="{42817B79-DEF0-42D9-8EEC-9F47D7CA8028}" srcOrd="0" destOrd="1" presId="urn:microsoft.com/office/officeart/2005/8/layout/hList6"/>
    <dgm:cxn modelId="{7E048F21-FEAF-48C8-A1CB-2239DE3ABD2C}" srcId="{C7530BAE-B711-475C-9D69-C6D2DB209751}" destId="{227FC442-039A-462F-8CAC-9172B9BC7F01}" srcOrd="2" destOrd="0" parTransId="{BA3AFBD6-73BE-4A0D-8C48-D60CFBAA5162}" sibTransId="{465BAB6F-3959-471A-B3D9-F50FA0DEFF0E}"/>
    <dgm:cxn modelId="{34F03168-E5EE-4F37-A1C7-971A0DB0DB76}" type="presOf" srcId="{35B87C00-7004-4B20-98ED-78930D9AB25E}" destId="{42817B79-DEF0-42D9-8EEC-9F47D7CA8028}" srcOrd="0" destOrd="2" presId="urn:microsoft.com/office/officeart/2005/8/layout/hList6"/>
    <dgm:cxn modelId="{A9D2D5CC-FBBE-4F9B-BAF9-5480EE79CEFE}" type="presOf" srcId="{0879ED09-6E98-47B1-87C4-423788E50ED8}" destId="{F4B97719-05D6-42BA-B28B-8B1E317F3505}" srcOrd="0" destOrd="2" presId="urn:microsoft.com/office/officeart/2005/8/layout/hList6"/>
    <dgm:cxn modelId="{28862F49-77BA-4F8B-80B1-965794D4618B}" type="presParOf" srcId="{61913857-FFD2-45AD-B03C-3A3F874E0BF4}" destId="{42817B79-DEF0-42D9-8EEC-9F47D7CA8028}" srcOrd="0" destOrd="0" presId="urn:microsoft.com/office/officeart/2005/8/layout/hList6"/>
    <dgm:cxn modelId="{DAF7CA74-94F1-4221-A654-BF727EEAD182}" type="presParOf" srcId="{61913857-FFD2-45AD-B03C-3A3F874E0BF4}" destId="{DBE8111C-3E85-481B-9266-348DF0330141}" srcOrd="1" destOrd="0" presId="urn:microsoft.com/office/officeart/2005/8/layout/hList6"/>
    <dgm:cxn modelId="{B8A4723C-B285-4E6F-8975-EC31085E056B}" type="presParOf" srcId="{61913857-FFD2-45AD-B03C-3A3F874E0BF4}" destId="{7910F3C3-ADBF-48D0-B509-FA4B26FD8FF7}" srcOrd="2" destOrd="0" presId="urn:microsoft.com/office/officeart/2005/8/layout/hList6"/>
    <dgm:cxn modelId="{70C274AD-E3FB-497D-B2D6-CE6F4F94D708}" type="presParOf" srcId="{61913857-FFD2-45AD-B03C-3A3F874E0BF4}" destId="{B6072079-BF45-4A06-818C-7DE63B1C1429}" srcOrd="3" destOrd="0" presId="urn:microsoft.com/office/officeart/2005/8/layout/hList6"/>
    <dgm:cxn modelId="{0ACCB640-CD82-46A6-A45A-ED3A9B37B835}" type="presParOf" srcId="{61913857-FFD2-45AD-B03C-3A3F874E0BF4}" destId="{F4B97719-05D6-42BA-B28B-8B1E317F350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530BAE-B711-475C-9D69-C6D2DB209751}" type="doc">
      <dgm:prSet loTypeId="urn:microsoft.com/office/officeart/2005/8/layout/hList6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E0371F-93C1-432F-9364-E05DD6640ED6}">
      <dgm:prSet phldrT="[Текст]"/>
      <dgm:spPr/>
      <dgm:t>
        <a:bodyPr/>
        <a:lstStyle/>
        <a:p>
          <a:r>
            <a:rPr lang="ru-RU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Я-ИНТЕЛЛЕКТУАЛ</a:t>
          </a:r>
        </a:p>
      </dgm:t>
    </dgm:pt>
    <dgm:pt modelId="{32689F4F-7852-4405-9771-6A1D324D25E6}" type="parTrans" cxnId="{707B8AF9-0395-420A-9D76-AEF560DD2C2B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7E8B1D7-03F3-4448-9894-B855CF814E1E}" type="sibTrans" cxnId="{707B8AF9-0395-420A-9D76-AEF560DD2C2B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9DF3316-E58E-4957-B16A-581C5F44EB95}">
      <dgm:prSet phldrT="[Текст]"/>
      <dgm:spPr/>
      <dgm:t>
        <a:bodyPr/>
        <a:lstStyle/>
        <a:p>
          <a:r>
            <a:rPr lang="ru-RU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Я-ИНЖЕНЕР</a:t>
          </a:r>
        </a:p>
      </dgm:t>
    </dgm:pt>
    <dgm:pt modelId="{B82B00DA-0ECC-4D96-9045-3D6C731282A1}" type="parTrans" cxnId="{2293C722-C593-4ED3-AD7B-C91FE2571EC5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366D13C-9C6E-491F-808C-93208BFCC9E1}" type="sibTrans" cxnId="{2293C722-C593-4ED3-AD7B-C91FE2571EC5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FE4015C-B496-4A27-9059-A895D709291C}">
      <dgm:prSet phldrT="[Текст]"/>
      <dgm:spPr/>
      <dgm:t>
        <a:bodyPr/>
        <a:lstStyle/>
        <a:p>
          <a:r>
            <a:rPr lang="ru-RU" dirty="0"/>
            <a:t>«Я» в командной работе</a:t>
          </a:r>
          <a:endParaRPr lang="ru-RU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7631EC9-E2AD-4B15-ABAB-12A99C9F3699}" type="parTrans" cxnId="{144AEBD8-1C69-4D69-B2BB-01012F9023BE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CFF1237-D635-4EDE-BCDA-791749414CB0}" type="sibTrans" cxnId="{144AEBD8-1C69-4D69-B2BB-01012F9023BE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7FC442-039A-462F-8CAC-9172B9BC7F01}">
      <dgm:prSet phldrT="[Текст]"/>
      <dgm:spPr/>
      <dgm:t>
        <a:bodyPr/>
        <a:lstStyle/>
        <a:p>
          <a:r>
            <a:rPr lang="ru-RU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Я-МЕДИАТОР</a:t>
          </a:r>
        </a:p>
      </dgm:t>
    </dgm:pt>
    <dgm:pt modelId="{BA3AFBD6-73BE-4A0D-8C48-D60CFBAA5162}" type="parTrans" cxnId="{7E048F21-FEAF-48C8-A1CB-2239DE3ABD2C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65BAB6F-3959-471A-B3D9-F50FA0DEFF0E}" type="sibTrans" cxnId="{7E048F21-FEAF-48C8-A1CB-2239DE3ABD2C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787EC5E-1CCE-4E01-9970-56C71C430CBB}">
      <dgm:prSet phldrT="[Текст]"/>
      <dgm:spPr/>
      <dgm:t>
        <a:bodyPr/>
        <a:lstStyle/>
        <a:p>
          <a:r>
            <a:rPr lang="ru-RU" dirty="0"/>
            <a:t>Конфликты и их разрешение</a:t>
          </a:r>
          <a:endParaRPr lang="ru-RU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CDE4AF5-89D0-4E5C-B9E1-F67CF976B6EE}" type="parTrans" cxnId="{D8351E93-D719-4232-94E5-0B069309E459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09731D3-D441-41E2-B131-0681BB2B4B13}" type="sibTrans" cxnId="{D8351E93-D719-4232-94E5-0B069309E459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5B87C00-7004-4B20-98ED-78930D9AB25E}">
      <dgm:prSet phldrT="[Текст]" custLinFactNeighborX="-48860" custLinFactNeighborY="28838"/>
      <dgm:spPr/>
      <dgm:t>
        <a:bodyPr/>
        <a:lstStyle/>
        <a:p>
          <a:r>
            <a:rPr lang="ru-RU" dirty="0"/>
            <a:t>Мониторинг умений старшеклассников  </a:t>
          </a:r>
          <a:r>
            <a:rPr lang="ru-RU" b="1" dirty="0"/>
            <a:t>работать с информацией </a:t>
          </a:r>
          <a:r>
            <a:rPr lang="ru-RU" dirty="0"/>
            <a:t>(поиск, анализ обработка) , навыков командной работы.</a:t>
          </a:r>
          <a:endParaRPr lang="ru-RU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9ACA95A-88E9-489F-9E68-04D0872BD287}" type="parTrans" cxnId="{FC4CC3BC-3C4B-4929-BC54-A358B48D3836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DE060FF-D4CF-431F-9B0F-87A5BB8BE5F5}" type="sibTrans" cxnId="{FC4CC3BC-3C4B-4929-BC54-A358B48D3836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81A25EF-D570-4AC1-99A2-1B211AD0407D}">
      <dgm:prSet phldrT="[Текст]"/>
      <dgm:spPr/>
      <dgm:t>
        <a:bodyPr/>
        <a:lstStyle/>
        <a:p>
          <a:r>
            <a:rPr lang="ru-RU" dirty="0"/>
            <a:t>Выявление </a:t>
          </a:r>
          <a:r>
            <a:rPr lang="ru-RU" b="1" dirty="0"/>
            <a:t>умение примерять командные роли </a:t>
          </a:r>
          <a:endParaRPr lang="ru-RU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2D57D44-3CB8-4A86-A5BB-63CF7DAD1A64}" type="parTrans" cxnId="{4D9178CE-68F7-46B2-B404-1FA1D1C90622}">
      <dgm:prSet/>
      <dgm:spPr/>
      <dgm:t>
        <a:bodyPr/>
        <a:lstStyle/>
        <a:p>
          <a:endParaRPr lang="ru-RU"/>
        </a:p>
      </dgm:t>
    </dgm:pt>
    <dgm:pt modelId="{8D88F574-5320-4431-ADE8-5039101DA50E}" type="sibTrans" cxnId="{4D9178CE-68F7-46B2-B404-1FA1D1C90622}">
      <dgm:prSet/>
      <dgm:spPr/>
      <dgm:t>
        <a:bodyPr/>
        <a:lstStyle/>
        <a:p>
          <a:endParaRPr lang="ru-RU"/>
        </a:p>
      </dgm:t>
    </dgm:pt>
    <dgm:pt modelId="{B63045E2-8E10-4817-B127-9778A557B165}">
      <dgm:prSet/>
      <dgm:spPr/>
      <dgm:t>
        <a:bodyPr/>
        <a:lstStyle/>
        <a:p>
          <a:r>
            <a:rPr lang="ru-RU" dirty="0"/>
            <a:t>Выявление умений </a:t>
          </a:r>
          <a:r>
            <a:rPr lang="ru-RU" b="1" dirty="0"/>
            <a:t>ФОРМИРОВАТЬ ЦЕЛЬ, ПЛАН, АЛГОРИТМ ДЕЙСТВИЙ</a:t>
          </a:r>
          <a:r>
            <a:rPr lang="ru-RU" dirty="0"/>
            <a:t>, осуществлять контроль и оценку результатов деятельности</a:t>
          </a:r>
        </a:p>
      </dgm:t>
    </dgm:pt>
    <dgm:pt modelId="{E01A8FA4-C833-469E-A236-07FD519D2794}" type="parTrans" cxnId="{BA2A189B-4047-47CE-A893-8943A94138C4}">
      <dgm:prSet/>
      <dgm:spPr/>
      <dgm:t>
        <a:bodyPr/>
        <a:lstStyle/>
        <a:p>
          <a:endParaRPr lang="ru-RU"/>
        </a:p>
      </dgm:t>
    </dgm:pt>
    <dgm:pt modelId="{57822DC2-1837-4686-AE31-13B91C8653D9}" type="sibTrans" cxnId="{BA2A189B-4047-47CE-A893-8943A94138C4}">
      <dgm:prSet/>
      <dgm:spPr/>
      <dgm:t>
        <a:bodyPr/>
        <a:lstStyle/>
        <a:p>
          <a:endParaRPr lang="ru-RU"/>
        </a:p>
      </dgm:t>
    </dgm:pt>
    <dgm:pt modelId="{93EFCB6C-FF4F-4F70-A80E-E76E221C8BD2}">
      <dgm:prSet phldrT="[Текст]"/>
      <dgm:spPr/>
      <dgm:t>
        <a:bodyPr/>
        <a:lstStyle/>
        <a:p>
          <a:endParaRPr lang="ru-RU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A5D83AC-89C3-49F0-86E0-8D725C86CEF4}" type="parTrans" cxnId="{A26BC13F-7241-45F4-A353-59788DA9E7D1}">
      <dgm:prSet/>
      <dgm:spPr/>
      <dgm:t>
        <a:bodyPr/>
        <a:lstStyle/>
        <a:p>
          <a:endParaRPr lang="ru-RU"/>
        </a:p>
      </dgm:t>
    </dgm:pt>
    <dgm:pt modelId="{025C80FB-D94B-42D0-929D-84725E0BB5A9}" type="sibTrans" cxnId="{A26BC13F-7241-45F4-A353-59788DA9E7D1}">
      <dgm:prSet/>
      <dgm:spPr/>
      <dgm:t>
        <a:bodyPr/>
        <a:lstStyle/>
        <a:p>
          <a:endParaRPr lang="ru-RU"/>
        </a:p>
      </dgm:t>
    </dgm:pt>
    <dgm:pt modelId="{B5E82C4E-DFE1-4009-88E4-D5B8DA6863FB}">
      <dgm:prSet phldrT="[Текст]"/>
      <dgm:spPr/>
      <dgm:t>
        <a:bodyPr/>
        <a:lstStyle/>
        <a:p>
          <a:r>
            <a:rPr lang="ru-RU" b="1" dirty="0">
              <a:hlinkClick xmlns:r="http://schemas.openxmlformats.org/officeDocument/2006/relationships" r:id="rId1" action="ppaction://hlinkfile"/>
            </a:rPr>
            <a:t>распознать</a:t>
          </a:r>
          <a:r>
            <a:rPr lang="ru-RU" b="1" dirty="0"/>
            <a:t> конфликтную ситуацию</a:t>
          </a:r>
          <a:r>
            <a:rPr lang="ru-RU" dirty="0"/>
            <a:t>, выявить причины её возникновения  и определить </a:t>
          </a:r>
          <a:r>
            <a:rPr lang="ru-RU" b="1" dirty="0"/>
            <a:t>«ресурсные состояния» </a:t>
          </a:r>
          <a:r>
            <a:rPr lang="ru-RU" dirty="0"/>
            <a:t>конфликта до активной фазы развития</a:t>
          </a:r>
          <a:endParaRPr lang="ru-RU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889AC13-AA7D-4643-8D86-DCEFFAB7F9FD}" type="parTrans" cxnId="{80B5F148-B025-4ABC-AC31-5F2AEBE1D400}">
      <dgm:prSet/>
      <dgm:spPr/>
      <dgm:t>
        <a:bodyPr/>
        <a:lstStyle/>
        <a:p>
          <a:endParaRPr lang="ru-RU"/>
        </a:p>
      </dgm:t>
    </dgm:pt>
    <dgm:pt modelId="{B2387B25-67C2-433B-A7F3-DB0331E4D5C3}" type="sibTrans" cxnId="{80B5F148-B025-4ABC-AC31-5F2AEBE1D400}">
      <dgm:prSet/>
      <dgm:spPr/>
      <dgm:t>
        <a:bodyPr/>
        <a:lstStyle/>
        <a:p>
          <a:endParaRPr lang="ru-RU"/>
        </a:p>
      </dgm:t>
    </dgm:pt>
    <dgm:pt modelId="{61913857-FFD2-45AD-B03C-3A3F874E0BF4}" type="pres">
      <dgm:prSet presAssocID="{C7530BAE-B711-475C-9D69-C6D2DB2097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817B79-DEF0-42D9-8EEC-9F47D7CA8028}" type="pres">
      <dgm:prSet presAssocID="{E4E0371F-93C1-432F-9364-E05DD6640ED6}" presName="node" presStyleLbl="node1" presStyleIdx="0" presStyleCnt="3" custLinFactNeighborX="-48860" custLinFactNeighborY="28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8111C-3E85-481B-9266-348DF0330141}" type="pres">
      <dgm:prSet presAssocID="{77E8B1D7-03F3-4448-9894-B855CF814E1E}" presName="sibTrans" presStyleCnt="0"/>
      <dgm:spPr/>
    </dgm:pt>
    <dgm:pt modelId="{7910F3C3-ADBF-48D0-B509-FA4B26FD8FF7}" type="pres">
      <dgm:prSet presAssocID="{39DF3316-E58E-4957-B16A-581C5F44EB95}" presName="node" presStyleLbl="node1" presStyleIdx="1" presStyleCnt="3" custLinFactNeighborY="1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72079-BF45-4A06-818C-7DE63B1C1429}" type="pres">
      <dgm:prSet presAssocID="{B366D13C-9C6E-491F-808C-93208BFCC9E1}" presName="sibTrans" presStyleCnt="0"/>
      <dgm:spPr/>
    </dgm:pt>
    <dgm:pt modelId="{F4B97719-05D6-42BA-B28B-8B1E317F3505}" type="pres">
      <dgm:prSet presAssocID="{227FC442-039A-462F-8CAC-9172B9BC7F01}" presName="node" presStyleLbl="node1" presStyleIdx="2" presStyleCnt="3" custLinFactNeighborX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2255E6-3095-45AA-8CF9-8973A349396D}" type="presOf" srcId="{93EFCB6C-FF4F-4F70-A80E-E76E221C8BD2}" destId="{F4B97719-05D6-42BA-B28B-8B1E317F3505}" srcOrd="0" destOrd="3" presId="urn:microsoft.com/office/officeart/2005/8/layout/hList6"/>
    <dgm:cxn modelId="{4D9178CE-68F7-46B2-B404-1FA1D1C90622}" srcId="{39DF3316-E58E-4957-B16A-581C5F44EB95}" destId="{781A25EF-D570-4AC1-99A2-1B211AD0407D}" srcOrd="1" destOrd="0" parTransId="{F2D57D44-3CB8-4A86-A5BB-63CF7DAD1A64}" sibTransId="{8D88F574-5320-4431-ADE8-5039101DA50E}"/>
    <dgm:cxn modelId="{BC8D6AB9-7B5B-4DA2-9720-566A01326D06}" type="presOf" srcId="{781A25EF-D570-4AC1-99A2-1B211AD0407D}" destId="{7910F3C3-ADBF-48D0-B509-FA4B26FD8FF7}" srcOrd="0" destOrd="2" presId="urn:microsoft.com/office/officeart/2005/8/layout/hList6"/>
    <dgm:cxn modelId="{8A2DB4D9-C8E2-43DD-ADAD-8D4D0F0B5576}" type="presOf" srcId="{6787EC5E-1CCE-4E01-9970-56C71C430CBB}" destId="{F4B97719-05D6-42BA-B28B-8B1E317F3505}" srcOrd="0" destOrd="1" presId="urn:microsoft.com/office/officeart/2005/8/layout/hList6"/>
    <dgm:cxn modelId="{144AEBD8-1C69-4D69-B2BB-01012F9023BE}" srcId="{39DF3316-E58E-4957-B16A-581C5F44EB95}" destId="{AFE4015C-B496-4A27-9059-A895D709291C}" srcOrd="0" destOrd="0" parTransId="{C7631EC9-E2AD-4B15-ABAB-12A99C9F3699}" sibTransId="{1CFF1237-D635-4EDE-BCDA-791749414CB0}"/>
    <dgm:cxn modelId="{34F03168-E5EE-4F37-A1C7-971A0DB0DB76}" type="presOf" srcId="{35B87C00-7004-4B20-98ED-78930D9AB25E}" destId="{42817B79-DEF0-42D9-8EEC-9F47D7CA8028}" srcOrd="0" destOrd="1" presId="urn:microsoft.com/office/officeart/2005/8/layout/hList6"/>
    <dgm:cxn modelId="{D70A5915-EFD5-4851-86CB-B84254A70A27}" type="presOf" srcId="{AFE4015C-B496-4A27-9059-A895D709291C}" destId="{7910F3C3-ADBF-48D0-B509-FA4B26FD8FF7}" srcOrd="0" destOrd="1" presId="urn:microsoft.com/office/officeart/2005/8/layout/hList6"/>
    <dgm:cxn modelId="{158530D8-0D00-484B-9CD9-2A133E8C3576}" type="presOf" srcId="{227FC442-039A-462F-8CAC-9172B9BC7F01}" destId="{F4B97719-05D6-42BA-B28B-8B1E317F3505}" srcOrd="0" destOrd="0" presId="urn:microsoft.com/office/officeart/2005/8/layout/hList6"/>
    <dgm:cxn modelId="{0096989A-7EDE-4E70-9D63-3C89E1F783EF}" type="presOf" srcId="{39DF3316-E58E-4957-B16A-581C5F44EB95}" destId="{7910F3C3-ADBF-48D0-B509-FA4B26FD8FF7}" srcOrd="0" destOrd="0" presId="urn:microsoft.com/office/officeart/2005/8/layout/hList6"/>
    <dgm:cxn modelId="{7E048F21-FEAF-48C8-A1CB-2239DE3ABD2C}" srcId="{C7530BAE-B711-475C-9D69-C6D2DB209751}" destId="{227FC442-039A-462F-8CAC-9172B9BC7F01}" srcOrd="2" destOrd="0" parTransId="{BA3AFBD6-73BE-4A0D-8C48-D60CFBAA5162}" sibTransId="{465BAB6F-3959-471A-B3D9-F50FA0DEFF0E}"/>
    <dgm:cxn modelId="{FC4CC3BC-3C4B-4929-BC54-A358B48D3836}" srcId="{E4E0371F-93C1-432F-9364-E05DD6640ED6}" destId="{35B87C00-7004-4B20-98ED-78930D9AB25E}" srcOrd="0" destOrd="0" parTransId="{69ACA95A-88E9-489F-9E68-04D0872BD287}" sibTransId="{4DE060FF-D4CF-431F-9B0F-87A5BB8BE5F5}"/>
    <dgm:cxn modelId="{C6134AB3-589D-4AF6-B8FE-2FB09CCA99F8}" type="presOf" srcId="{E4E0371F-93C1-432F-9364-E05DD6640ED6}" destId="{42817B79-DEF0-42D9-8EEC-9F47D7CA8028}" srcOrd="0" destOrd="0" presId="urn:microsoft.com/office/officeart/2005/8/layout/hList6"/>
    <dgm:cxn modelId="{80B5F148-B025-4ABC-AC31-5F2AEBE1D400}" srcId="{227FC442-039A-462F-8CAC-9172B9BC7F01}" destId="{B5E82C4E-DFE1-4009-88E4-D5B8DA6863FB}" srcOrd="1" destOrd="0" parTransId="{3889AC13-AA7D-4643-8D86-DCEFFAB7F9FD}" sibTransId="{B2387B25-67C2-433B-A7F3-DB0331E4D5C3}"/>
    <dgm:cxn modelId="{BAA2A260-E009-4A95-8A44-2A492FA0B729}" type="presOf" srcId="{C7530BAE-B711-475C-9D69-C6D2DB209751}" destId="{61913857-FFD2-45AD-B03C-3A3F874E0BF4}" srcOrd="0" destOrd="0" presId="urn:microsoft.com/office/officeart/2005/8/layout/hList6"/>
    <dgm:cxn modelId="{B5FF73D7-BC90-4ADC-88F3-4A1F7EA5785E}" type="presOf" srcId="{B5E82C4E-DFE1-4009-88E4-D5B8DA6863FB}" destId="{F4B97719-05D6-42BA-B28B-8B1E317F3505}" srcOrd="0" destOrd="2" presId="urn:microsoft.com/office/officeart/2005/8/layout/hList6"/>
    <dgm:cxn modelId="{D8351E93-D719-4232-94E5-0B069309E459}" srcId="{227FC442-039A-462F-8CAC-9172B9BC7F01}" destId="{6787EC5E-1CCE-4E01-9970-56C71C430CBB}" srcOrd="0" destOrd="0" parTransId="{2CDE4AF5-89D0-4E5C-B9E1-F67CF976B6EE}" sibTransId="{209731D3-D441-41E2-B131-0681BB2B4B13}"/>
    <dgm:cxn modelId="{BA2A189B-4047-47CE-A893-8943A94138C4}" srcId="{E4E0371F-93C1-432F-9364-E05DD6640ED6}" destId="{B63045E2-8E10-4817-B127-9778A557B165}" srcOrd="1" destOrd="0" parTransId="{E01A8FA4-C833-469E-A236-07FD519D2794}" sibTransId="{57822DC2-1837-4686-AE31-13B91C8653D9}"/>
    <dgm:cxn modelId="{A26BC13F-7241-45F4-A353-59788DA9E7D1}" srcId="{227FC442-039A-462F-8CAC-9172B9BC7F01}" destId="{93EFCB6C-FF4F-4F70-A80E-E76E221C8BD2}" srcOrd="2" destOrd="0" parTransId="{AA5D83AC-89C3-49F0-86E0-8D725C86CEF4}" sibTransId="{025C80FB-D94B-42D0-929D-84725E0BB5A9}"/>
    <dgm:cxn modelId="{707B8AF9-0395-420A-9D76-AEF560DD2C2B}" srcId="{C7530BAE-B711-475C-9D69-C6D2DB209751}" destId="{E4E0371F-93C1-432F-9364-E05DD6640ED6}" srcOrd="0" destOrd="0" parTransId="{32689F4F-7852-4405-9771-6A1D324D25E6}" sibTransId="{77E8B1D7-03F3-4448-9894-B855CF814E1E}"/>
    <dgm:cxn modelId="{2293C722-C593-4ED3-AD7B-C91FE2571EC5}" srcId="{C7530BAE-B711-475C-9D69-C6D2DB209751}" destId="{39DF3316-E58E-4957-B16A-581C5F44EB95}" srcOrd="1" destOrd="0" parTransId="{B82B00DA-0ECC-4D96-9045-3D6C731282A1}" sibTransId="{B366D13C-9C6E-491F-808C-93208BFCC9E1}"/>
    <dgm:cxn modelId="{B44A09E1-542F-498C-8630-81165D6047B2}" type="presOf" srcId="{B63045E2-8E10-4817-B127-9778A557B165}" destId="{42817B79-DEF0-42D9-8EEC-9F47D7CA8028}" srcOrd="0" destOrd="2" presId="urn:microsoft.com/office/officeart/2005/8/layout/hList6"/>
    <dgm:cxn modelId="{28862F49-77BA-4F8B-80B1-965794D4618B}" type="presParOf" srcId="{61913857-FFD2-45AD-B03C-3A3F874E0BF4}" destId="{42817B79-DEF0-42D9-8EEC-9F47D7CA8028}" srcOrd="0" destOrd="0" presId="urn:microsoft.com/office/officeart/2005/8/layout/hList6"/>
    <dgm:cxn modelId="{DAF7CA74-94F1-4221-A654-BF727EEAD182}" type="presParOf" srcId="{61913857-FFD2-45AD-B03C-3A3F874E0BF4}" destId="{DBE8111C-3E85-481B-9266-348DF0330141}" srcOrd="1" destOrd="0" presId="urn:microsoft.com/office/officeart/2005/8/layout/hList6"/>
    <dgm:cxn modelId="{B8A4723C-B285-4E6F-8975-EC31085E056B}" type="presParOf" srcId="{61913857-FFD2-45AD-B03C-3A3F874E0BF4}" destId="{7910F3C3-ADBF-48D0-B509-FA4B26FD8FF7}" srcOrd="2" destOrd="0" presId="urn:microsoft.com/office/officeart/2005/8/layout/hList6"/>
    <dgm:cxn modelId="{70C274AD-E3FB-497D-B2D6-CE6F4F94D708}" type="presParOf" srcId="{61913857-FFD2-45AD-B03C-3A3F874E0BF4}" destId="{B6072079-BF45-4A06-818C-7DE63B1C1429}" srcOrd="3" destOrd="0" presId="urn:microsoft.com/office/officeart/2005/8/layout/hList6"/>
    <dgm:cxn modelId="{0ACCB640-CD82-46A6-A45A-ED3A9B37B835}" type="presParOf" srcId="{61913857-FFD2-45AD-B03C-3A3F874E0BF4}" destId="{F4B97719-05D6-42BA-B28B-8B1E317F350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41800C-FD61-470B-BE8D-658611843810}" type="doc">
      <dgm:prSet loTypeId="urn:microsoft.com/office/officeart/2005/8/layout/matrix3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2861F87-49C7-487B-820A-AF6D60C6A3D2}">
      <dgm:prSet phldrT="[Текст]" custT="1"/>
      <dgm:spPr/>
      <dgm:t>
        <a:bodyPr/>
        <a:lstStyle/>
        <a:p>
          <a:r>
            <a:rPr lang="ru-RU" sz="2000" b="1" dirty="0"/>
            <a:t>Одна из команд отправилась по собственному маршруту</a:t>
          </a:r>
        </a:p>
      </dgm:t>
    </dgm:pt>
    <dgm:pt modelId="{55A4C4A4-AF56-4CF4-88CA-134FB31B38A7}" type="parTrans" cxnId="{DC9C091E-1EB5-42BD-B28B-5A3CB302B788}">
      <dgm:prSet/>
      <dgm:spPr/>
      <dgm:t>
        <a:bodyPr/>
        <a:lstStyle/>
        <a:p>
          <a:endParaRPr lang="ru-RU"/>
        </a:p>
      </dgm:t>
    </dgm:pt>
    <dgm:pt modelId="{5768634C-3ADD-4524-8713-499AACD515CB}" type="sibTrans" cxnId="{DC9C091E-1EB5-42BD-B28B-5A3CB302B788}">
      <dgm:prSet/>
      <dgm:spPr/>
      <dgm:t>
        <a:bodyPr/>
        <a:lstStyle/>
        <a:p>
          <a:endParaRPr lang="ru-RU"/>
        </a:p>
      </dgm:t>
    </dgm:pt>
    <dgm:pt modelId="{6C68A8A7-EF56-475C-B429-6A5A9AA49734}">
      <dgm:prSet phldrT="[Текст]" custT="1"/>
      <dgm:spPr/>
      <dgm:t>
        <a:bodyPr/>
        <a:lstStyle/>
        <a:p>
          <a:r>
            <a:rPr lang="ru-RU" sz="2000" b="1" dirty="0"/>
            <a:t>Было гостей больше, чем участников</a:t>
          </a:r>
        </a:p>
      </dgm:t>
    </dgm:pt>
    <dgm:pt modelId="{C67872DF-4107-4FA3-BFCC-6BAE415FC03D}" type="parTrans" cxnId="{1BF1AF8A-48DA-45E7-B50C-A256402E4374}">
      <dgm:prSet/>
      <dgm:spPr/>
      <dgm:t>
        <a:bodyPr/>
        <a:lstStyle/>
        <a:p>
          <a:endParaRPr lang="ru-RU"/>
        </a:p>
      </dgm:t>
    </dgm:pt>
    <dgm:pt modelId="{5C1FB4CF-3993-40F9-8F80-28BE97DA721F}" type="sibTrans" cxnId="{1BF1AF8A-48DA-45E7-B50C-A256402E4374}">
      <dgm:prSet/>
      <dgm:spPr/>
      <dgm:t>
        <a:bodyPr/>
        <a:lstStyle/>
        <a:p>
          <a:endParaRPr lang="ru-RU"/>
        </a:p>
      </dgm:t>
    </dgm:pt>
    <dgm:pt modelId="{0F0FB9CC-2253-413E-A98F-F6932D2CF8C8}">
      <dgm:prSet phldrT="[Текст]" custT="1"/>
      <dgm:spPr/>
      <dgm:t>
        <a:bodyPr/>
        <a:lstStyle/>
        <a:p>
          <a:pPr>
            <a:buFont typeface="+mj-lt"/>
            <a:buNone/>
          </a:pPr>
          <a:r>
            <a:rPr lang="ru-RU" sz="2000" b="1" dirty="0"/>
            <a:t>На бейдже не был указан номер участника</a:t>
          </a:r>
        </a:p>
      </dgm:t>
    </dgm:pt>
    <dgm:pt modelId="{34706D77-0426-49CC-883B-7ADC4A4AABD0}" type="parTrans" cxnId="{A9031273-FA09-4F08-870B-79444CA42445}">
      <dgm:prSet/>
      <dgm:spPr/>
      <dgm:t>
        <a:bodyPr/>
        <a:lstStyle/>
        <a:p>
          <a:endParaRPr lang="ru-RU"/>
        </a:p>
      </dgm:t>
    </dgm:pt>
    <dgm:pt modelId="{8E4E9A63-DA4E-4504-91C7-B1B21BDF7269}" type="sibTrans" cxnId="{A9031273-FA09-4F08-870B-79444CA42445}">
      <dgm:prSet/>
      <dgm:spPr/>
      <dgm:t>
        <a:bodyPr/>
        <a:lstStyle/>
        <a:p>
          <a:endParaRPr lang="ru-RU"/>
        </a:p>
      </dgm:t>
    </dgm:pt>
    <dgm:pt modelId="{EECFE994-C8E5-40EB-8DA0-2107604A7C3D}">
      <dgm:prSet phldrT="[Текст]" custT="1"/>
      <dgm:spPr/>
      <dgm:t>
        <a:bodyPr/>
        <a:lstStyle/>
        <a:p>
          <a:r>
            <a:rPr lang="ru-RU" sz="2000" b="1" dirty="0">
              <a:effectLst/>
            </a:rPr>
            <a:t>Наблюдателя за «коридорными заданиями» не было</a:t>
          </a:r>
        </a:p>
      </dgm:t>
    </dgm:pt>
    <dgm:pt modelId="{33C0CDA3-E794-42D9-A416-8E9F96416248}" type="parTrans" cxnId="{45510B25-B4F9-4104-BBBE-18B6F0625AA9}">
      <dgm:prSet/>
      <dgm:spPr/>
      <dgm:t>
        <a:bodyPr/>
        <a:lstStyle/>
        <a:p>
          <a:endParaRPr lang="ru-RU"/>
        </a:p>
      </dgm:t>
    </dgm:pt>
    <dgm:pt modelId="{CE15C698-5A85-4D4D-8217-B7D1F79B9A35}" type="sibTrans" cxnId="{45510B25-B4F9-4104-BBBE-18B6F0625AA9}">
      <dgm:prSet/>
      <dgm:spPr/>
      <dgm:t>
        <a:bodyPr/>
        <a:lstStyle/>
        <a:p>
          <a:endParaRPr lang="ru-RU"/>
        </a:p>
      </dgm:t>
    </dgm:pt>
    <dgm:pt modelId="{3D1B9E7F-8253-4106-8B4F-F57878977363}" type="pres">
      <dgm:prSet presAssocID="{AB41800C-FD61-470B-BE8D-65861184381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D9C95E-B8DB-4B59-A0F6-803EB7BD0E6E}" type="pres">
      <dgm:prSet presAssocID="{AB41800C-FD61-470B-BE8D-658611843810}" presName="diamond" presStyleLbl="bgShp" presStyleIdx="0" presStyleCnt="1"/>
      <dgm:spPr/>
    </dgm:pt>
    <dgm:pt modelId="{9918E05E-9FB7-4D16-A3B4-226299D96B3A}" type="pres">
      <dgm:prSet presAssocID="{AB41800C-FD61-470B-BE8D-65861184381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F449E-3564-4C17-9380-AA49A9461BBD}" type="pres">
      <dgm:prSet presAssocID="{AB41800C-FD61-470B-BE8D-65861184381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141B6-9363-4DAC-BEC1-9983DE6BE681}" type="pres">
      <dgm:prSet presAssocID="{AB41800C-FD61-470B-BE8D-65861184381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30E68-507B-4B5A-918B-A29E1CA69291}" type="pres">
      <dgm:prSet presAssocID="{AB41800C-FD61-470B-BE8D-65861184381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031273-FA09-4F08-870B-79444CA42445}" srcId="{AB41800C-FD61-470B-BE8D-658611843810}" destId="{0F0FB9CC-2253-413E-A98F-F6932D2CF8C8}" srcOrd="2" destOrd="0" parTransId="{34706D77-0426-49CC-883B-7ADC4A4AABD0}" sibTransId="{8E4E9A63-DA4E-4504-91C7-B1B21BDF7269}"/>
    <dgm:cxn modelId="{5D279BD4-ADF4-4667-8D5B-C367EC5F5A3F}" type="presOf" srcId="{F2861F87-49C7-487B-820A-AF6D60C6A3D2}" destId="{9918E05E-9FB7-4D16-A3B4-226299D96B3A}" srcOrd="0" destOrd="0" presId="urn:microsoft.com/office/officeart/2005/8/layout/matrix3"/>
    <dgm:cxn modelId="{8871C2AA-A66C-4C99-9C12-C4B5B9A37C79}" type="presOf" srcId="{0F0FB9CC-2253-413E-A98F-F6932D2CF8C8}" destId="{F24141B6-9363-4DAC-BEC1-9983DE6BE681}" srcOrd="0" destOrd="0" presId="urn:microsoft.com/office/officeart/2005/8/layout/matrix3"/>
    <dgm:cxn modelId="{DC9C091E-1EB5-42BD-B28B-5A3CB302B788}" srcId="{AB41800C-FD61-470B-BE8D-658611843810}" destId="{F2861F87-49C7-487B-820A-AF6D60C6A3D2}" srcOrd="0" destOrd="0" parTransId="{55A4C4A4-AF56-4CF4-88CA-134FB31B38A7}" sibTransId="{5768634C-3ADD-4524-8713-499AACD515CB}"/>
    <dgm:cxn modelId="{540810FC-DAE6-4544-BCF2-CC8D65800A76}" type="presOf" srcId="{EECFE994-C8E5-40EB-8DA0-2107604A7C3D}" destId="{FA230E68-507B-4B5A-918B-A29E1CA69291}" srcOrd="0" destOrd="0" presId="urn:microsoft.com/office/officeart/2005/8/layout/matrix3"/>
    <dgm:cxn modelId="{30C63456-AB00-40BD-88C2-2FDDA750E03A}" type="presOf" srcId="{6C68A8A7-EF56-475C-B429-6A5A9AA49734}" destId="{1AAF449E-3564-4C17-9380-AA49A9461BBD}" srcOrd="0" destOrd="0" presId="urn:microsoft.com/office/officeart/2005/8/layout/matrix3"/>
    <dgm:cxn modelId="{45510B25-B4F9-4104-BBBE-18B6F0625AA9}" srcId="{AB41800C-FD61-470B-BE8D-658611843810}" destId="{EECFE994-C8E5-40EB-8DA0-2107604A7C3D}" srcOrd="3" destOrd="0" parTransId="{33C0CDA3-E794-42D9-A416-8E9F96416248}" sibTransId="{CE15C698-5A85-4D4D-8217-B7D1F79B9A35}"/>
    <dgm:cxn modelId="{253086CE-72D4-4B44-AD52-E2770C046E78}" type="presOf" srcId="{AB41800C-FD61-470B-BE8D-658611843810}" destId="{3D1B9E7F-8253-4106-8B4F-F57878977363}" srcOrd="0" destOrd="0" presId="urn:microsoft.com/office/officeart/2005/8/layout/matrix3"/>
    <dgm:cxn modelId="{1BF1AF8A-48DA-45E7-B50C-A256402E4374}" srcId="{AB41800C-FD61-470B-BE8D-658611843810}" destId="{6C68A8A7-EF56-475C-B429-6A5A9AA49734}" srcOrd="1" destOrd="0" parTransId="{C67872DF-4107-4FA3-BFCC-6BAE415FC03D}" sibTransId="{5C1FB4CF-3993-40F9-8F80-28BE97DA721F}"/>
    <dgm:cxn modelId="{2BB816ED-CFB0-4C27-B3E9-2F14E5BF0001}" type="presParOf" srcId="{3D1B9E7F-8253-4106-8B4F-F57878977363}" destId="{D6D9C95E-B8DB-4B59-A0F6-803EB7BD0E6E}" srcOrd="0" destOrd="0" presId="urn:microsoft.com/office/officeart/2005/8/layout/matrix3"/>
    <dgm:cxn modelId="{68D18BE3-9233-4AF9-A7B3-E7574A223B40}" type="presParOf" srcId="{3D1B9E7F-8253-4106-8B4F-F57878977363}" destId="{9918E05E-9FB7-4D16-A3B4-226299D96B3A}" srcOrd="1" destOrd="0" presId="urn:microsoft.com/office/officeart/2005/8/layout/matrix3"/>
    <dgm:cxn modelId="{AA68E561-6F90-44E3-90AE-E31D3161F6EF}" type="presParOf" srcId="{3D1B9E7F-8253-4106-8B4F-F57878977363}" destId="{1AAF449E-3564-4C17-9380-AA49A9461BBD}" srcOrd="2" destOrd="0" presId="urn:microsoft.com/office/officeart/2005/8/layout/matrix3"/>
    <dgm:cxn modelId="{FCB2C8BE-114F-4174-B635-A11D4032AAFB}" type="presParOf" srcId="{3D1B9E7F-8253-4106-8B4F-F57878977363}" destId="{F24141B6-9363-4DAC-BEC1-9983DE6BE681}" srcOrd="3" destOrd="0" presId="urn:microsoft.com/office/officeart/2005/8/layout/matrix3"/>
    <dgm:cxn modelId="{E5B88021-CD05-47BC-9461-0C7277512349}" type="presParOf" srcId="{3D1B9E7F-8253-4106-8B4F-F57878977363}" destId="{FA230E68-507B-4B5A-918B-A29E1CA6929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41800C-FD61-470B-BE8D-658611843810}" type="doc">
      <dgm:prSet loTypeId="urn:microsoft.com/office/officeart/2005/8/layout/matrix3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2861F87-49C7-487B-820A-AF6D60C6A3D2}">
      <dgm:prSet phldrT="[Текст]" custT="1"/>
      <dgm:spPr/>
      <dgm:t>
        <a:bodyPr/>
        <a:lstStyle/>
        <a:p>
          <a:r>
            <a:rPr lang="ru-RU" sz="2000" b="1" dirty="0"/>
            <a:t>Не прикрепили к листу ватмана правила </a:t>
          </a:r>
          <a:r>
            <a:rPr lang="en-US" sz="2000" b="1" dirty="0"/>
            <a:t>FEED BACK</a:t>
          </a:r>
          <a:r>
            <a:rPr lang="ru-RU" sz="2000" b="1" dirty="0"/>
            <a:t>’а</a:t>
          </a:r>
        </a:p>
      </dgm:t>
    </dgm:pt>
    <dgm:pt modelId="{55A4C4A4-AF56-4CF4-88CA-134FB31B38A7}" type="parTrans" cxnId="{DC9C091E-1EB5-42BD-B28B-5A3CB302B788}">
      <dgm:prSet/>
      <dgm:spPr/>
      <dgm:t>
        <a:bodyPr/>
        <a:lstStyle/>
        <a:p>
          <a:endParaRPr lang="ru-RU"/>
        </a:p>
      </dgm:t>
    </dgm:pt>
    <dgm:pt modelId="{5768634C-3ADD-4524-8713-499AACD515CB}" type="sibTrans" cxnId="{DC9C091E-1EB5-42BD-B28B-5A3CB302B788}">
      <dgm:prSet/>
      <dgm:spPr/>
      <dgm:t>
        <a:bodyPr/>
        <a:lstStyle/>
        <a:p>
          <a:endParaRPr lang="ru-RU"/>
        </a:p>
      </dgm:t>
    </dgm:pt>
    <dgm:pt modelId="{6C68A8A7-EF56-475C-B429-6A5A9AA49734}">
      <dgm:prSet phldrT="[Текст]" custT="1"/>
      <dgm:spPr/>
      <dgm:t>
        <a:bodyPr/>
        <a:lstStyle/>
        <a:p>
          <a:r>
            <a:rPr lang="ru-RU" sz="2000" b="1" dirty="0"/>
            <a:t>Не хватало игровых «деталей»</a:t>
          </a:r>
        </a:p>
      </dgm:t>
    </dgm:pt>
    <dgm:pt modelId="{C67872DF-4107-4FA3-BFCC-6BAE415FC03D}" type="parTrans" cxnId="{1BF1AF8A-48DA-45E7-B50C-A256402E4374}">
      <dgm:prSet/>
      <dgm:spPr/>
      <dgm:t>
        <a:bodyPr/>
        <a:lstStyle/>
        <a:p>
          <a:endParaRPr lang="ru-RU"/>
        </a:p>
      </dgm:t>
    </dgm:pt>
    <dgm:pt modelId="{5C1FB4CF-3993-40F9-8F80-28BE97DA721F}" type="sibTrans" cxnId="{1BF1AF8A-48DA-45E7-B50C-A256402E4374}">
      <dgm:prSet/>
      <dgm:spPr/>
      <dgm:t>
        <a:bodyPr/>
        <a:lstStyle/>
        <a:p>
          <a:endParaRPr lang="ru-RU"/>
        </a:p>
      </dgm:t>
    </dgm:pt>
    <dgm:pt modelId="{0F0FB9CC-2253-413E-A98F-F6932D2CF8C8}">
      <dgm:prSet phldrT="[Текст]" custT="1"/>
      <dgm:spPr/>
      <dgm:t>
        <a:bodyPr/>
        <a:lstStyle/>
        <a:p>
          <a:pPr>
            <a:buFont typeface="+mj-lt"/>
            <a:buNone/>
          </a:pPr>
          <a:r>
            <a:rPr lang="ru-RU" sz="1900" b="1" dirty="0">
              <a:effectLst/>
            </a:rPr>
            <a:t>Не успели из ленточек сплести клубок как завершение и выход из «мира»</a:t>
          </a:r>
        </a:p>
      </dgm:t>
    </dgm:pt>
    <dgm:pt modelId="{34706D77-0426-49CC-883B-7ADC4A4AABD0}" type="parTrans" cxnId="{A9031273-FA09-4F08-870B-79444CA42445}">
      <dgm:prSet/>
      <dgm:spPr/>
      <dgm:t>
        <a:bodyPr/>
        <a:lstStyle/>
        <a:p>
          <a:endParaRPr lang="ru-RU"/>
        </a:p>
      </dgm:t>
    </dgm:pt>
    <dgm:pt modelId="{8E4E9A63-DA4E-4504-91C7-B1B21BDF7269}" type="sibTrans" cxnId="{A9031273-FA09-4F08-870B-79444CA42445}">
      <dgm:prSet/>
      <dgm:spPr/>
      <dgm:t>
        <a:bodyPr/>
        <a:lstStyle/>
        <a:p>
          <a:endParaRPr lang="ru-RU"/>
        </a:p>
      </dgm:t>
    </dgm:pt>
    <dgm:pt modelId="{EECFE994-C8E5-40EB-8DA0-2107604A7C3D}">
      <dgm:prSet phldrT="[Текст]" custT="1"/>
      <dgm:spPr/>
      <dgm:t>
        <a:bodyPr/>
        <a:lstStyle/>
        <a:p>
          <a:r>
            <a:rPr lang="ru-RU" sz="1900" b="1" dirty="0"/>
            <a:t>Не все ведущие станций придерживались регламента в 15 минут </a:t>
          </a:r>
        </a:p>
      </dgm:t>
    </dgm:pt>
    <dgm:pt modelId="{33C0CDA3-E794-42D9-A416-8E9F96416248}" type="parTrans" cxnId="{45510B25-B4F9-4104-BBBE-18B6F0625AA9}">
      <dgm:prSet/>
      <dgm:spPr/>
      <dgm:t>
        <a:bodyPr/>
        <a:lstStyle/>
        <a:p>
          <a:endParaRPr lang="ru-RU"/>
        </a:p>
      </dgm:t>
    </dgm:pt>
    <dgm:pt modelId="{CE15C698-5A85-4D4D-8217-B7D1F79B9A35}" type="sibTrans" cxnId="{45510B25-B4F9-4104-BBBE-18B6F0625AA9}">
      <dgm:prSet/>
      <dgm:spPr/>
      <dgm:t>
        <a:bodyPr/>
        <a:lstStyle/>
        <a:p>
          <a:endParaRPr lang="ru-RU"/>
        </a:p>
      </dgm:t>
    </dgm:pt>
    <dgm:pt modelId="{3D1B9E7F-8253-4106-8B4F-F57878977363}" type="pres">
      <dgm:prSet presAssocID="{AB41800C-FD61-470B-BE8D-65861184381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D9C95E-B8DB-4B59-A0F6-803EB7BD0E6E}" type="pres">
      <dgm:prSet presAssocID="{AB41800C-FD61-470B-BE8D-658611843810}" presName="diamond" presStyleLbl="bgShp" presStyleIdx="0" presStyleCnt="1" custLinFactNeighborY="-563"/>
      <dgm:spPr/>
    </dgm:pt>
    <dgm:pt modelId="{9918E05E-9FB7-4D16-A3B4-226299D96B3A}" type="pres">
      <dgm:prSet presAssocID="{AB41800C-FD61-470B-BE8D-65861184381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F449E-3564-4C17-9380-AA49A9461BBD}" type="pres">
      <dgm:prSet presAssocID="{AB41800C-FD61-470B-BE8D-65861184381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141B6-9363-4DAC-BEC1-9983DE6BE681}" type="pres">
      <dgm:prSet presAssocID="{AB41800C-FD61-470B-BE8D-65861184381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30E68-507B-4B5A-918B-A29E1CA69291}" type="pres">
      <dgm:prSet presAssocID="{AB41800C-FD61-470B-BE8D-65861184381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031273-FA09-4F08-870B-79444CA42445}" srcId="{AB41800C-FD61-470B-BE8D-658611843810}" destId="{0F0FB9CC-2253-413E-A98F-F6932D2CF8C8}" srcOrd="2" destOrd="0" parTransId="{34706D77-0426-49CC-883B-7ADC4A4AABD0}" sibTransId="{8E4E9A63-DA4E-4504-91C7-B1B21BDF7269}"/>
    <dgm:cxn modelId="{5D279BD4-ADF4-4667-8D5B-C367EC5F5A3F}" type="presOf" srcId="{F2861F87-49C7-487B-820A-AF6D60C6A3D2}" destId="{9918E05E-9FB7-4D16-A3B4-226299D96B3A}" srcOrd="0" destOrd="0" presId="urn:microsoft.com/office/officeart/2005/8/layout/matrix3"/>
    <dgm:cxn modelId="{8871C2AA-A66C-4C99-9C12-C4B5B9A37C79}" type="presOf" srcId="{0F0FB9CC-2253-413E-A98F-F6932D2CF8C8}" destId="{F24141B6-9363-4DAC-BEC1-9983DE6BE681}" srcOrd="0" destOrd="0" presId="urn:microsoft.com/office/officeart/2005/8/layout/matrix3"/>
    <dgm:cxn modelId="{DC9C091E-1EB5-42BD-B28B-5A3CB302B788}" srcId="{AB41800C-FD61-470B-BE8D-658611843810}" destId="{F2861F87-49C7-487B-820A-AF6D60C6A3D2}" srcOrd="0" destOrd="0" parTransId="{55A4C4A4-AF56-4CF4-88CA-134FB31B38A7}" sibTransId="{5768634C-3ADD-4524-8713-499AACD515CB}"/>
    <dgm:cxn modelId="{540810FC-DAE6-4544-BCF2-CC8D65800A76}" type="presOf" srcId="{EECFE994-C8E5-40EB-8DA0-2107604A7C3D}" destId="{FA230E68-507B-4B5A-918B-A29E1CA69291}" srcOrd="0" destOrd="0" presId="urn:microsoft.com/office/officeart/2005/8/layout/matrix3"/>
    <dgm:cxn modelId="{30C63456-AB00-40BD-88C2-2FDDA750E03A}" type="presOf" srcId="{6C68A8A7-EF56-475C-B429-6A5A9AA49734}" destId="{1AAF449E-3564-4C17-9380-AA49A9461BBD}" srcOrd="0" destOrd="0" presId="urn:microsoft.com/office/officeart/2005/8/layout/matrix3"/>
    <dgm:cxn modelId="{45510B25-B4F9-4104-BBBE-18B6F0625AA9}" srcId="{AB41800C-FD61-470B-BE8D-658611843810}" destId="{EECFE994-C8E5-40EB-8DA0-2107604A7C3D}" srcOrd="3" destOrd="0" parTransId="{33C0CDA3-E794-42D9-A416-8E9F96416248}" sibTransId="{CE15C698-5A85-4D4D-8217-B7D1F79B9A35}"/>
    <dgm:cxn modelId="{253086CE-72D4-4B44-AD52-E2770C046E78}" type="presOf" srcId="{AB41800C-FD61-470B-BE8D-658611843810}" destId="{3D1B9E7F-8253-4106-8B4F-F57878977363}" srcOrd="0" destOrd="0" presId="urn:microsoft.com/office/officeart/2005/8/layout/matrix3"/>
    <dgm:cxn modelId="{1BF1AF8A-48DA-45E7-B50C-A256402E4374}" srcId="{AB41800C-FD61-470B-BE8D-658611843810}" destId="{6C68A8A7-EF56-475C-B429-6A5A9AA49734}" srcOrd="1" destOrd="0" parTransId="{C67872DF-4107-4FA3-BFCC-6BAE415FC03D}" sibTransId="{5C1FB4CF-3993-40F9-8F80-28BE97DA721F}"/>
    <dgm:cxn modelId="{2BB816ED-CFB0-4C27-B3E9-2F14E5BF0001}" type="presParOf" srcId="{3D1B9E7F-8253-4106-8B4F-F57878977363}" destId="{D6D9C95E-B8DB-4B59-A0F6-803EB7BD0E6E}" srcOrd="0" destOrd="0" presId="urn:microsoft.com/office/officeart/2005/8/layout/matrix3"/>
    <dgm:cxn modelId="{68D18BE3-9233-4AF9-A7B3-E7574A223B40}" type="presParOf" srcId="{3D1B9E7F-8253-4106-8B4F-F57878977363}" destId="{9918E05E-9FB7-4D16-A3B4-226299D96B3A}" srcOrd="1" destOrd="0" presId="urn:microsoft.com/office/officeart/2005/8/layout/matrix3"/>
    <dgm:cxn modelId="{AA68E561-6F90-44E3-90AE-E31D3161F6EF}" type="presParOf" srcId="{3D1B9E7F-8253-4106-8B4F-F57878977363}" destId="{1AAF449E-3564-4C17-9380-AA49A9461BBD}" srcOrd="2" destOrd="0" presId="urn:microsoft.com/office/officeart/2005/8/layout/matrix3"/>
    <dgm:cxn modelId="{FCB2C8BE-114F-4174-B635-A11D4032AAFB}" type="presParOf" srcId="{3D1B9E7F-8253-4106-8B4F-F57878977363}" destId="{F24141B6-9363-4DAC-BEC1-9983DE6BE681}" srcOrd="3" destOrd="0" presId="urn:microsoft.com/office/officeart/2005/8/layout/matrix3"/>
    <dgm:cxn modelId="{E5B88021-CD05-47BC-9461-0C7277512349}" type="presParOf" srcId="{3D1B9E7F-8253-4106-8B4F-F57878977363}" destId="{FA230E68-507B-4B5A-918B-A29E1CA6929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41800C-FD61-470B-BE8D-658611843810}" type="doc">
      <dgm:prSet loTypeId="urn:microsoft.com/office/officeart/2005/8/layout/matrix3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2861F87-49C7-487B-820A-AF6D60C6A3D2}">
      <dgm:prSet phldrT="[Текст]"/>
      <dgm:spPr/>
      <dgm:t>
        <a:bodyPr/>
        <a:lstStyle/>
        <a:p>
          <a:r>
            <a:rPr lang="ru-RU" b="1" dirty="0"/>
            <a:t>Кристаллы были разложены неправильно</a:t>
          </a:r>
        </a:p>
      </dgm:t>
    </dgm:pt>
    <dgm:pt modelId="{55A4C4A4-AF56-4CF4-88CA-134FB31B38A7}" type="parTrans" cxnId="{DC9C091E-1EB5-42BD-B28B-5A3CB302B788}">
      <dgm:prSet/>
      <dgm:spPr/>
      <dgm:t>
        <a:bodyPr/>
        <a:lstStyle/>
        <a:p>
          <a:endParaRPr lang="ru-RU"/>
        </a:p>
      </dgm:t>
    </dgm:pt>
    <dgm:pt modelId="{5768634C-3ADD-4524-8713-499AACD515CB}" type="sibTrans" cxnId="{DC9C091E-1EB5-42BD-B28B-5A3CB302B788}">
      <dgm:prSet/>
      <dgm:spPr/>
      <dgm:t>
        <a:bodyPr/>
        <a:lstStyle/>
        <a:p>
          <a:endParaRPr lang="ru-RU"/>
        </a:p>
      </dgm:t>
    </dgm:pt>
    <dgm:pt modelId="{6C68A8A7-EF56-475C-B429-6A5A9AA49734}">
      <dgm:prSet phldrT="[Текст]"/>
      <dgm:spPr/>
      <dgm:t>
        <a:bodyPr/>
        <a:lstStyle/>
        <a:p>
          <a:r>
            <a:rPr lang="ru-RU" b="1" dirty="0"/>
            <a:t>Ведущий одной из </a:t>
          </a:r>
          <a:r>
            <a:rPr lang="ru-RU" b="1" dirty="0">
              <a:hlinkClick xmlns:r="http://schemas.openxmlformats.org/officeDocument/2006/relationships" r:id="rId1" action="ppaction://hlinkfile"/>
            </a:rPr>
            <a:t>станций</a:t>
          </a:r>
          <a:r>
            <a:rPr lang="ru-RU" b="1" dirty="0"/>
            <a:t> заболел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file"/>
          </dgm14:cNvPr>
        </a:ext>
      </dgm:extLst>
    </dgm:pt>
    <dgm:pt modelId="{C67872DF-4107-4FA3-BFCC-6BAE415FC03D}" type="parTrans" cxnId="{1BF1AF8A-48DA-45E7-B50C-A256402E4374}">
      <dgm:prSet/>
      <dgm:spPr/>
      <dgm:t>
        <a:bodyPr/>
        <a:lstStyle/>
        <a:p>
          <a:endParaRPr lang="ru-RU"/>
        </a:p>
      </dgm:t>
    </dgm:pt>
    <dgm:pt modelId="{5C1FB4CF-3993-40F9-8F80-28BE97DA721F}" type="sibTrans" cxnId="{1BF1AF8A-48DA-45E7-B50C-A256402E4374}">
      <dgm:prSet/>
      <dgm:spPr/>
      <dgm:t>
        <a:bodyPr/>
        <a:lstStyle/>
        <a:p>
          <a:endParaRPr lang="ru-RU"/>
        </a:p>
      </dgm:t>
    </dgm:pt>
    <dgm:pt modelId="{3D1B9E7F-8253-4106-8B4F-F57878977363}" type="pres">
      <dgm:prSet presAssocID="{AB41800C-FD61-470B-BE8D-65861184381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D9C95E-B8DB-4B59-A0F6-803EB7BD0E6E}" type="pres">
      <dgm:prSet presAssocID="{AB41800C-FD61-470B-BE8D-658611843810}" presName="diamond" presStyleLbl="bgShp" presStyleIdx="0" presStyleCnt="1" custLinFactNeighborY="281"/>
      <dgm:spPr/>
    </dgm:pt>
    <dgm:pt modelId="{9918E05E-9FB7-4D16-A3B4-226299D96B3A}" type="pres">
      <dgm:prSet presAssocID="{AB41800C-FD61-470B-BE8D-65861184381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F449E-3564-4C17-9380-AA49A9461BBD}" type="pres">
      <dgm:prSet presAssocID="{AB41800C-FD61-470B-BE8D-65861184381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141B6-9363-4DAC-BEC1-9983DE6BE681}" type="pres">
      <dgm:prSet presAssocID="{AB41800C-FD61-470B-BE8D-65861184381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A230E68-507B-4B5A-918B-A29E1CA69291}" type="pres">
      <dgm:prSet presAssocID="{AB41800C-FD61-470B-BE8D-65861184381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53086CE-72D4-4B44-AD52-E2770C046E78}" type="presOf" srcId="{AB41800C-FD61-470B-BE8D-658611843810}" destId="{3D1B9E7F-8253-4106-8B4F-F57878977363}" srcOrd="0" destOrd="0" presId="urn:microsoft.com/office/officeart/2005/8/layout/matrix3"/>
    <dgm:cxn modelId="{5D279BD4-ADF4-4667-8D5B-C367EC5F5A3F}" type="presOf" srcId="{F2861F87-49C7-487B-820A-AF6D60C6A3D2}" destId="{9918E05E-9FB7-4D16-A3B4-226299D96B3A}" srcOrd="0" destOrd="0" presId="urn:microsoft.com/office/officeart/2005/8/layout/matrix3"/>
    <dgm:cxn modelId="{DC9C091E-1EB5-42BD-B28B-5A3CB302B788}" srcId="{AB41800C-FD61-470B-BE8D-658611843810}" destId="{F2861F87-49C7-487B-820A-AF6D60C6A3D2}" srcOrd="0" destOrd="0" parTransId="{55A4C4A4-AF56-4CF4-88CA-134FB31B38A7}" sibTransId="{5768634C-3ADD-4524-8713-499AACD515CB}"/>
    <dgm:cxn modelId="{1BF1AF8A-48DA-45E7-B50C-A256402E4374}" srcId="{AB41800C-FD61-470B-BE8D-658611843810}" destId="{6C68A8A7-EF56-475C-B429-6A5A9AA49734}" srcOrd="1" destOrd="0" parTransId="{C67872DF-4107-4FA3-BFCC-6BAE415FC03D}" sibTransId="{5C1FB4CF-3993-40F9-8F80-28BE97DA721F}"/>
    <dgm:cxn modelId="{30C63456-AB00-40BD-88C2-2FDDA750E03A}" type="presOf" srcId="{6C68A8A7-EF56-475C-B429-6A5A9AA49734}" destId="{1AAF449E-3564-4C17-9380-AA49A9461BBD}" srcOrd="0" destOrd="0" presId="urn:microsoft.com/office/officeart/2005/8/layout/matrix3"/>
    <dgm:cxn modelId="{2BB816ED-CFB0-4C27-B3E9-2F14E5BF0001}" type="presParOf" srcId="{3D1B9E7F-8253-4106-8B4F-F57878977363}" destId="{D6D9C95E-B8DB-4B59-A0F6-803EB7BD0E6E}" srcOrd="0" destOrd="0" presId="urn:microsoft.com/office/officeart/2005/8/layout/matrix3"/>
    <dgm:cxn modelId="{68D18BE3-9233-4AF9-A7B3-E7574A223B40}" type="presParOf" srcId="{3D1B9E7F-8253-4106-8B4F-F57878977363}" destId="{9918E05E-9FB7-4D16-A3B4-226299D96B3A}" srcOrd="1" destOrd="0" presId="urn:microsoft.com/office/officeart/2005/8/layout/matrix3"/>
    <dgm:cxn modelId="{AA68E561-6F90-44E3-90AE-E31D3161F6EF}" type="presParOf" srcId="{3D1B9E7F-8253-4106-8B4F-F57878977363}" destId="{1AAF449E-3564-4C17-9380-AA49A9461BBD}" srcOrd="2" destOrd="0" presId="urn:microsoft.com/office/officeart/2005/8/layout/matrix3"/>
    <dgm:cxn modelId="{FCB2C8BE-114F-4174-B635-A11D4032AAFB}" type="presParOf" srcId="{3D1B9E7F-8253-4106-8B4F-F57878977363}" destId="{F24141B6-9363-4DAC-BEC1-9983DE6BE681}" srcOrd="3" destOrd="0" presId="urn:microsoft.com/office/officeart/2005/8/layout/matrix3"/>
    <dgm:cxn modelId="{E5B88021-CD05-47BC-9461-0C7277512349}" type="presParOf" srcId="{3D1B9E7F-8253-4106-8B4F-F57878977363}" destId="{FA230E68-507B-4B5A-918B-A29E1CA6929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17B79-DEF0-42D9-8EEC-9F47D7CA8028}">
      <dsp:nvSpPr>
        <dsp:cNvPr id="0" name=""/>
        <dsp:cNvSpPr/>
      </dsp:nvSpPr>
      <dsp:spPr>
        <a:xfrm rot="16200000">
          <a:off x="-1064617" y="1064617"/>
          <a:ext cx="4064000" cy="1934765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1653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Я-АРТИСТ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Выявление умений </a:t>
          </a:r>
          <a:r>
            <a:rPr lang="ru-RU" sz="11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презентации собственного дела</a:t>
          </a:r>
          <a:r>
            <a:rPr lang="ru-RU" sz="11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, включенность в общее дело, развернуто, логично и точно </a:t>
          </a:r>
          <a:r>
            <a:rPr lang="ru-RU" sz="11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излагать свою точку зрения</a:t>
          </a:r>
          <a:r>
            <a:rPr lang="ru-RU" sz="11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с использованием адекватных (устных и письменных) языковых средств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ИМПРОВИЗАЦИЯ \ САМОПРЕЗЕНТАЦИЯ</a:t>
          </a:r>
        </a:p>
      </dsp:txBody>
      <dsp:txXfrm rot="5400000">
        <a:off x="0" y="812800"/>
        <a:ext cx="1934765" cy="2438400"/>
      </dsp:txXfrm>
    </dsp:sp>
    <dsp:sp modelId="{7910F3C3-ADBF-48D0-B509-FA4B26FD8FF7}">
      <dsp:nvSpPr>
        <dsp:cNvPr id="0" name=""/>
        <dsp:cNvSpPr/>
      </dsp:nvSpPr>
      <dsp:spPr>
        <a:xfrm rot="16200000">
          <a:off x="1016000" y="1064617"/>
          <a:ext cx="4064000" cy="1934765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1653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Я-ИССЛЕДОВАТЕЛЬ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определение уровня </a:t>
          </a:r>
          <a:r>
            <a:rPr lang="ru-RU" sz="11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владения навыками познавательной, учебно-исследовательской, проектной деятельности</a:t>
          </a:r>
          <a:r>
            <a:rPr lang="ru-RU" sz="11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, </a:t>
          </a:r>
          <a:r>
            <a:rPr lang="ru-RU" sz="11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САМОСТОЯТЕЛЬНОГО ПОИСКА </a:t>
          </a:r>
          <a:r>
            <a:rPr lang="ru-RU" sz="11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методов решения практических задач, применения методов познания, аутентичной оценки.</a:t>
          </a:r>
        </a:p>
      </dsp:txBody>
      <dsp:txXfrm rot="5400000">
        <a:off x="2080617" y="812800"/>
        <a:ext cx="1934765" cy="2438400"/>
      </dsp:txXfrm>
    </dsp:sp>
    <dsp:sp modelId="{F4B97719-05D6-42BA-B28B-8B1E317F3505}">
      <dsp:nvSpPr>
        <dsp:cNvPr id="0" name=""/>
        <dsp:cNvSpPr/>
      </dsp:nvSpPr>
      <dsp:spPr>
        <a:xfrm rot="16200000">
          <a:off x="3095874" y="1064617"/>
          <a:ext cx="4064000" cy="1934765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1653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Я-ВОЛОНТЁР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Культура общения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linkClick xmlns:r="http://schemas.openxmlformats.org/officeDocument/2006/relationships" r:id="rId1" action="ppaction://hlinkfile"/>
            </a:rPr>
            <a:t>СОПРОВОЖДЕНИЕ</a:t>
          </a:r>
          <a:r>
            <a:rPr lang="ru-RU" sz="11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11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обучающихся и гостей на всех этапах игры </a:t>
          </a:r>
        </a:p>
      </dsp:txBody>
      <dsp:txXfrm rot="5400000">
        <a:off x="4160491" y="812800"/>
        <a:ext cx="1934765" cy="2438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17B79-DEF0-42D9-8EEC-9F47D7CA8028}">
      <dsp:nvSpPr>
        <dsp:cNvPr id="0" name=""/>
        <dsp:cNvSpPr/>
      </dsp:nvSpPr>
      <dsp:spPr>
        <a:xfrm rot="16200000">
          <a:off x="-1081500" y="1081500"/>
          <a:ext cx="4064000" cy="1900998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433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Я-ИНТЕЛЛЕКТУАЛ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Мониторинг умений старшеклассников  </a:t>
          </a:r>
          <a:r>
            <a:rPr lang="ru-RU" sz="1100" b="1" kern="1200" dirty="0"/>
            <a:t>работать с информацией </a:t>
          </a:r>
          <a:r>
            <a:rPr lang="ru-RU" sz="1100" kern="1200" dirty="0"/>
            <a:t>(поиск, анализ обработка) , навыков командной работы.</a:t>
          </a:r>
          <a:endParaRPr lang="ru-RU" sz="11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Выявление умений </a:t>
          </a:r>
          <a:r>
            <a:rPr lang="ru-RU" sz="1100" b="1" kern="1200" dirty="0"/>
            <a:t>ФОРМИРОВАТЬ ЦЕЛЬ, ПЛАН, АЛГОРИТМ ДЕЙСТВИЙ</a:t>
          </a:r>
          <a:r>
            <a:rPr lang="ru-RU" sz="1100" kern="1200" dirty="0"/>
            <a:t>, осуществлять контроль и оценку результатов деятельности</a:t>
          </a:r>
        </a:p>
      </dsp:txBody>
      <dsp:txXfrm rot="5400000">
        <a:off x="1" y="812799"/>
        <a:ext cx="1900998" cy="2438400"/>
      </dsp:txXfrm>
    </dsp:sp>
    <dsp:sp modelId="{7910F3C3-ADBF-48D0-B509-FA4B26FD8FF7}">
      <dsp:nvSpPr>
        <dsp:cNvPr id="0" name=""/>
        <dsp:cNvSpPr/>
      </dsp:nvSpPr>
      <dsp:spPr>
        <a:xfrm rot="16200000">
          <a:off x="962804" y="1081500"/>
          <a:ext cx="4064000" cy="1900998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433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Я-ИНЖЕНЕР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«Я» в командной работе</a:t>
          </a:r>
          <a:endParaRPr lang="ru-RU" sz="11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Выявление </a:t>
          </a:r>
          <a:r>
            <a:rPr lang="ru-RU" sz="1100" b="1" kern="1200" dirty="0"/>
            <a:t>умение примерять командные роли </a:t>
          </a:r>
          <a:endParaRPr lang="ru-RU" sz="11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5400000">
        <a:off x="2044305" y="812799"/>
        <a:ext cx="1900998" cy="2438400"/>
      </dsp:txXfrm>
    </dsp:sp>
    <dsp:sp modelId="{F4B97719-05D6-42BA-B28B-8B1E317F3505}">
      <dsp:nvSpPr>
        <dsp:cNvPr id="0" name=""/>
        <dsp:cNvSpPr/>
      </dsp:nvSpPr>
      <dsp:spPr>
        <a:xfrm rot="16200000">
          <a:off x="3006379" y="1081500"/>
          <a:ext cx="4064000" cy="1900998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433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Я-МЕДИАТОР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Конфликты и их разрешение</a:t>
          </a:r>
          <a:endParaRPr lang="ru-RU" sz="11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>
              <a:hlinkClick xmlns:r="http://schemas.openxmlformats.org/officeDocument/2006/relationships" r:id="rId1" action="ppaction://hlinkfile"/>
            </a:rPr>
            <a:t>распознать</a:t>
          </a:r>
          <a:r>
            <a:rPr lang="ru-RU" sz="1100" b="1" kern="1200" dirty="0"/>
            <a:t> конфликтную ситуацию</a:t>
          </a:r>
          <a:r>
            <a:rPr lang="ru-RU" sz="1100" kern="1200" dirty="0"/>
            <a:t>, выявить причины её возникновения  и определить </a:t>
          </a:r>
          <a:r>
            <a:rPr lang="ru-RU" sz="1100" b="1" kern="1200" dirty="0"/>
            <a:t>«ресурсные состояния» </a:t>
          </a:r>
          <a:r>
            <a:rPr lang="ru-RU" sz="1100" kern="1200" dirty="0"/>
            <a:t>конфликта до активной фазы развития</a:t>
          </a:r>
          <a:endParaRPr lang="ru-RU" sz="11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5400000">
        <a:off x="4087880" y="812799"/>
        <a:ext cx="1900998" cy="2438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9C95E-B8DB-4B59-A0F6-803EB7BD0E6E}">
      <dsp:nvSpPr>
        <dsp:cNvPr id="0" name=""/>
        <dsp:cNvSpPr/>
      </dsp:nvSpPr>
      <dsp:spPr>
        <a:xfrm>
          <a:off x="1089004" y="0"/>
          <a:ext cx="4711700" cy="47117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8E05E-9FB7-4D16-A3B4-226299D96B3A}">
      <dsp:nvSpPr>
        <dsp:cNvPr id="0" name=""/>
        <dsp:cNvSpPr/>
      </dsp:nvSpPr>
      <dsp:spPr>
        <a:xfrm>
          <a:off x="1536615" y="447611"/>
          <a:ext cx="1837563" cy="18375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Одна из команд отправилась по собственному маршруту</a:t>
          </a:r>
        </a:p>
      </dsp:txBody>
      <dsp:txXfrm>
        <a:off x="1626317" y="537313"/>
        <a:ext cx="1658159" cy="1658159"/>
      </dsp:txXfrm>
    </dsp:sp>
    <dsp:sp modelId="{1AAF449E-3564-4C17-9380-AA49A9461BBD}">
      <dsp:nvSpPr>
        <dsp:cNvPr id="0" name=""/>
        <dsp:cNvSpPr/>
      </dsp:nvSpPr>
      <dsp:spPr>
        <a:xfrm>
          <a:off x="3515529" y="447611"/>
          <a:ext cx="1837563" cy="18375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Было гостей больше, чем участников</a:t>
          </a:r>
        </a:p>
      </dsp:txBody>
      <dsp:txXfrm>
        <a:off x="3605231" y="537313"/>
        <a:ext cx="1658159" cy="1658159"/>
      </dsp:txXfrm>
    </dsp:sp>
    <dsp:sp modelId="{F24141B6-9363-4DAC-BEC1-9983DE6BE681}">
      <dsp:nvSpPr>
        <dsp:cNvPr id="0" name=""/>
        <dsp:cNvSpPr/>
      </dsp:nvSpPr>
      <dsp:spPr>
        <a:xfrm>
          <a:off x="1536615" y="2426525"/>
          <a:ext cx="1837563" cy="18375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000" b="1" kern="1200" dirty="0"/>
            <a:t>На бейдже не был указан номер участника</a:t>
          </a:r>
        </a:p>
      </dsp:txBody>
      <dsp:txXfrm>
        <a:off x="1626317" y="2516227"/>
        <a:ext cx="1658159" cy="1658159"/>
      </dsp:txXfrm>
    </dsp:sp>
    <dsp:sp modelId="{FA230E68-507B-4B5A-918B-A29E1CA69291}">
      <dsp:nvSpPr>
        <dsp:cNvPr id="0" name=""/>
        <dsp:cNvSpPr/>
      </dsp:nvSpPr>
      <dsp:spPr>
        <a:xfrm>
          <a:off x="3515529" y="2426525"/>
          <a:ext cx="1837563" cy="18375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/>
            </a:rPr>
            <a:t>Наблюдателя за «коридорными заданиями» не было</a:t>
          </a:r>
        </a:p>
      </dsp:txBody>
      <dsp:txXfrm>
        <a:off x="3605231" y="2516227"/>
        <a:ext cx="1658159" cy="16581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9C95E-B8DB-4B59-A0F6-803EB7BD0E6E}">
      <dsp:nvSpPr>
        <dsp:cNvPr id="0" name=""/>
        <dsp:cNvSpPr/>
      </dsp:nvSpPr>
      <dsp:spPr>
        <a:xfrm>
          <a:off x="1089004" y="0"/>
          <a:ext cx="4711700" cy="47117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8E05E-9FB7-4D16-A3B4-226299D96B3A}">
      <dsp:nvSpPr>
        <dsp:cNvPr id="0" name=""/>
        <dsp:cNvSpPr/>
      </dsp:nvSpPr>
      <dsp:spPr>
        <a:xfrm>
          <a:off x="1536615" y="447611"/>
          <a:ext cx="1837563" cy="18375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Не прикрепили к листу ватмана правила </a:t>
          </a:r>
          <a:r>
            <a:rPr lang="en-US" sz="2000" b="1" kern="1200" dirty="0"/>
            <a:t>FEED BACK</a:t>
          </a:r>
          <a:r>
            <a:rPr lang="ru-RU" sz="2000" b="1" kern="1200" dirty="0"/>
            <a:t>’а</a:t>
          </a:r>
        </a:p>
      </dsp:txBody>
      <dsp:txXfrm>
        <a:off x="1626317" y="537313"/>
        <a:ext cx="1658159" cy="1658159"/>
      </dsp:txXfrm>
    </dsp:sp>
    <dsp:sp modelId="{1AAF449E-3564-4C17-9380-AA49A9461BBD}">
      <dsp:nvSpPr>
        <dsp:cNvPr id="0" name=""/>
        <dsp:cNvSpPr/>
      </dsp:nvSpPr>
      <dsp:spPr>
        <a:xfrm>
          <a:off x="3515529" y="447611"/>
          <a:ext cx="1837563" cy="18375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Не хватало игровых «деталей»</a:t>
          </a:r>
        </a:p>
      </dsp:txBody>
      <dsp:txXfrm>
        <a:off x="3605231" y="537313"/>
        <a:ext cx="1658159" cy="1658159"/>
      </dsp:txXfrm>
    </dsp:sp>
    <dsp:sp modelId="{F24141B6-9363-4DAC-BEC1-9983DE6BE681}">
      <dsp:nvSpPr>
        <dsp:cNvPr id="0" name=""/>
        <dsp:cNvSpPr/>
      </dsp:nvSpPr>
      <dsp:spPr>
        <a:xfrm>
          <a:off x="1536615" y="2426525"/>
          <a:ext cx="1837563" cy="18375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900" b="1" kern="1200" dirty="0">
              <a:effectLst/>
            </a:rPr>
            <a:t>Не успели из ленточек сплести клубок как завершение и выход из «мира»</a:t>
          </a:r>
        </a:p>
      </dsp:txBody>
      <dsp:txXfrm>
        <a:off x="1626317" y="2516227"/>
        <a:ext cx="1658159" cy="1658159"/>
      </dsp:txXfrm>
    </dsp:sp>
    <dsp:sp modelId="{FA230E68-507B-4B5A-918B-A29E1CA69291}">
      <dsp:nvSpPr>
        <dsp:cNvPr id="0" name=""/>
        <dsp:cNvSpPr/>
      </dsp:nvSpPr>
      <dsp:spPr>
        <a:xfrm>
          <a:off x="3515529" y="2426525"/>
          <a:ext cx="1837563" cy="18375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/>
            <a:t>Не все ведущие станций придерживались регламента в 15 минут </a:t>
          </a:r>
        </a:p>
      </dsp:txBody>
      <dsp:txXfrm>
        <a:off x="3605231" y="2516227"/>
        <a:ext cx="1658159" cy="16581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9C95E-B8DB-4B59-A0F6-803EB7BD0E6E}">
      <dsp:nvSpPr>
        <dsp:cNvPr id="0" name=""/>
        <dsp:cNvSpPr/>
      </dsp:nvSpPr>
      <dsp:spPr>
        <a:xfrm>
          <a:off x="1089004" y="0"/>
          <a:ext cx="4711700" cy="47117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8E05E-9FB7-4D16-A3B4-226299D96B3A}">
      <dsp:nvSpPr>
        <dsp:cNvPr id="0" name=""/>
        <dsp:cNvSpPr/>
      </dsp:nvSpPr>
      <dsp:spPr>
        <a:xfrm>
          <a:off x="1536615" y="447611"/>
          <a:ext cx="1837563" cy="18375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Кристаллы были разложены неправильно</a:t>
          </a:r>
        </a:p>
      </dsp:txBody>
      <dsp:txXfrm>
        <a:off x="1626317" y="537313"/>
        <a:ext cx="1658159" cy="1658159"/>
      </dsp:txXfrm>
    </dsp:sp>
    <dsp:sp modelId="{1AAF449E-3564-4C17-9380-AA49A9461BBD}">
      <dsp:nvSpPr>
        <dsp:cNvPr id="0" name=""/>
        <dsp:cNvSpPr/>
      </dsp:nvSpPr>
      <dsp:spPr>
        <a:xfrm>
          <a:off x="3515529" y="447611"/>
          <a:ext cx="1837563" cy="18375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Ведущий одной из </a:t>
          </a:r>
          <a:r>
            <a:rPr lang="ru-RU" sz="2000" b="1" kern="1200" dirty="0">
              <a:hlinkClick xmlns:r="http://schemas.openxmlformats.org/officeDocument/2006/relationships" r:id="rId1" action="ppaction://hlinkfile"/>
            </a:rPr>
            <a:t>станций</a:t>
          </a:r>
          <a:r>
            <a:rPr lang="ru-RU" sz="2000" b="1" kern="1200" dirty="0"/>
            <a:t> заболел</a:t>
          </a:r>
        </a:p>
      </dsp:txBody>
      <dsp:txXfrm>
        <a:off x="3605231" y="537313"/>
        <a:ext cx="1658159" cy="1658159"/>
      </dsp:txXfrm>
    </dsp:sp>
    <dsp:sp modelId="{F24141B6-9363-4DAC-BEC1-9983DE6BE681}">
      <dsp:nvSpPr>
        <dsp:cNvPr id="0" name=""/>
        <dsp:cNvSpPr/>
      </dsp:nvSpPr>
      <dsp:spPr>
        <a:xfrm>
          <a:off x="1536615" y="2426525"/>
          <a:ext cx="1837563" cy="18375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30E68-507B-4B5A-918B-A29E1CA69291}">
      <dsp:nvSpPr>
        <dsp:cNvPr id="0" name=""/>
        <dsp:cNvSpPr/>
      </dsp:nvSpPr>
      <dsp:spPr>
        <a:xfrm>
          <a:off x="3515529" y="2426525"/>
          <a:ext cx="1837563" cy="18375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B8FC2-173A-4E0B-A5D3-473516ACAE74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61900-D8B8-4839-90B9-C918A53D3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8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61900-D8B8-4839-90B9-C918A53D37C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779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3BD7-25D3-4EA1-8813-315F9E2D44C0}" type="datetime1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0350-855F-4432-981B-BEF5FBAC02AE}" type="datetime1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A562-D813-4AC9-AFBD-03D5A5105584}" type="datetime1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8629-7A8C-47FF-88B2-54BF1141E634}" type="datetime1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56C9-F8ED-4766-B1AC-809D771FEF19}" type="datetime1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46DAC-FD88-4342-AB25-27EB1D7D609E}" type="datetime1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3121-9341-4A99-B7D9-5413352880A6}" type="datetime1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783A-615F-48F3-97D4-2CD0C4590CC8}" type="datetime1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C7EE3-2FB5-44CE-84E2-059411AC897C}" type="datetime1">
              <a:rPr lang="en-US" smtClean="0"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AF5D-2381-40EE-B065-CE0CA208A783}" type="datetime1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2B1-2E07-4F66-93AC-67480B491BDC}" type="datetime1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EF867-2B7E-403B-B358-2B96EC5DE3A2}" type="datetime1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100%20&#1076;&#1086;&#1088;&#1086;&#1075;/Naruto%20OP3-Blue%20Bird%20(%20&#1053;&#1072;%20&#1088;&#1091;&#1089;&#1089;&#1082;&#1086;&#1084;%20%20)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6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hyperlink" Target="100%20&#1076;&#1086;&#1088;&#1086;&#1075;/09_-_&#1058;&#1088;&#1077;&#1082;__9%20-3-01.mp3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7.jpeg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hyperlink" Target="&#1055;&#1045;&#1063;&#1040;&#1058;&#1068;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100%20&#1076;&#1086;&#1088;&#1086;&#1075;/&#1087;&#1088;&#1086;&#1090;&#1086;&#1082;&#1086;&#1083;%20&#1080;&#1075;&#1088;&#1099;.xls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100%20&#1076;&#1086;&#1088;&#1086;&#1075;/&#1092;&#1077;&#1074;&#1088;&#1072;&#1083;&#1100;&#1085;&#1080;&#1082;130218_&#1074;&#1077;&#1088;&#1089;&#1080;&#1103;2.do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100%20&#1076;&#1086;&#1088;&#1086;&#1075;/&#1056;&#1077;&#1092;&#1083;&#1077;&#1082;&#1089;&#1080;&#1103;100%20&#1076;&#1086;&#1088;&#1086;&#1075;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&#1043;&#1086;&#1088;&#1086;&#1076;&#1089;&#1082;&#1086;&#1081;%20&#1092;&#1086;&#1088;&#1091;&#1084;%20&#1086;&#1073;&#1088;&#1072;&#1079;&#1086;&#1074;&#1072;&#1090;&#1077;&#1083;&#1100;&#1085;&#1099;&#1093;%20&#1087;&#1088;&#1072;&#1082;&#1090;&#1080;&#1082;%20&#1089;&#1090;&#1072;&#1088;&#1096;&#1077;&#1081;%20&#1096;&#1082;&#1086;&#1083;&#1099;%20(1).pptx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&#1055;&#1045;&#1063;&#1040;&#1058;&#1068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15" b="9491"/>
          <a:stretch/>
        </p:blipFill>
        <p:spPr>
          <a:xfrm>
            <a:off x="146755" y="443075"/>
            <a:ext cx="8237391" cy="620710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5910" y="4249871"/>
            <a:ext cx="7972022" cy="2540048"/>
          </a:xfrm>
        </p:spPr>
        <p:txBody>
          <a:bodyPr>
            <a:noAutofit/>
          </a:bodyPr>
          <a:lstStyle/>
          <a:p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ОБРАЗОВАТЕЛЬНОЕ СОБЫТИЕ КАК СПОСОБ ОЦЕНИВАНИЯ МЕТАПРЕДМЕТНЫХ РЕЗУЛЬТАТОВ СТАРШЕКЛАССНИКОВ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000" dirty="0"/>
              <a:t>(на примере сетевой игры 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«100 дорог – одна твоя»)</a:t>
            </a:r>
            <a:endParaRPr lang="en-US" sz="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0454B49-2E7C-48FB-89D4-5226B499CF65}"/>
              </a:ext>
            </a:extLst>
          </p:cNvPr>
          <p:cNvSpPr/>
          <p:nvPr/>
        </p:nvSpPr>
        <p:spPr>
          <a:xfrm>
            <a:off x="4687905" y="-5711"/>
            <a:ext cx="4468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ХРОМОВА ОЛЬГА ВЛАДИМИРОВНА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algn="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педагог-психолог МАОУ «Гимназия №10», 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г. Красноярск</a:t>
            </a:r>
            <a:endParaRPr lang="ru-RU" b="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FC17DA8-AFC3-4BC4-85C8-1DF094C46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AEB4BF8-72F6-4DA4-9E92-FB98680372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796" y="1151426"/>
            <a:ext cx="7373137" cy="542165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550653-195A-4503-A31D-FA84C8BFA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7D6CE8-B9D9-468F-8344-BDE782F19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EF49C50-7E1F-48D8-B04E-0551BDCD66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192" y="1069615"/>
            <a:ext cx="7373137" cy="5381041"/>
          </a:xfrm>
          <a:prstGeom prst="rect">
            <a:avLst/>
          </a:prstGeom>
        </p:spPr>
      </p:pic>
      <p:pic>
        <p:nvPicPr>
          <p:cNvPr id="2050" name="Picture 2" descr="ÐÐ¾ÑÐ¾Ð¶ÐµÐµ Ð¸Ð·Ð¾Ð±ÑÐ°Ð¶ÐµÐ½Ð¸Ðµ">
            <a:hlinkClick r:id="rId4" action="ppaction://hlinkfile"/>
            <a:extLst>
              <a:ext uri="{FF2B5EF4-FFF2-40B4-BE49-F238E27FC236}">
                <a16:creationId xmlns:a16="http://schemas.microsoft.com/office/drawing/2014/main" xmlns="" id="{675384EF-DC2F-4895-8A0E-5E0306BB6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74831" y="287021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83571C-4D43-4110-BECE-BAB2D052B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7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FF5C4AB-F746-4726-A422-7317488C6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77" y="145821"/>
            <a:ext cx="5759224" cy="383948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AA927CC-3FDE-44C9-A085-B165548A6D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804" y="2872696"/>
            <a:ext cx="5759225" cy="383948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23F11C80-E706-4CBB-9B76-A86062A08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6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AE7EE68A-162B-40ED-91BF-8692B9779C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0346162"/>
              </p:ext>
            </p:extLst>
          </p:nvPr>
        </p:nvGraphicFramePr>
        <p:xfrm>
          <a:off x="79512" y="6095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xmlns="" id="{50078CA0-1FAF-42A0-A15B-0F3E47C9EC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6866506"/>
              </p:ext>
            </p:extLst>
          </p:nvPr>
        </p:nvGraphicFramePr>
        <p:xfrm>
          <a:off x="1497866" y="2733047"/>
          <a:ext cx="598960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645205A-19CC-4EA2-BE07-D5B984F2D627}"/>
              </a:ext>
            </a:extLst>
          </p:cNvPr>
          <p:cNvSpPr/>
          <p:nvPr/>
        </p:nvSpPr>
        <p:spPr>
          <a:xfrm>
            <a:off x="5281285" y="5432240"/>
            <a:ext cx="259013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Гимназия №10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60784AB1-D407-4A7F-B0B1-BE53A5588C9F}"/>
              </a:ext>
            </a:extLst>
          </p:cNvPr>
          <p:cNvSpPr/>
          <p:nvPr/>
        </p:nvSpPr>
        <p:spPr>
          <a:xfrm>
            <a:off x="3127512" y="4520319"/>
            <a:ext cx="259013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Лицей №7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FB8CDE0-C21F-4622-898B-E3E34D05842F}"/>
              </a:ext>
            </a:extLst>
          </p:cNvPr>
          <p:cNvSpPr/>
          <p:nvPr/>
        </p:nvSpPr>
        <p:spPr>
          <a:xfrm>
            <a:off x="1100671" y="5632295"/>
            <a:ext cx="259013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Лицей №3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14D0861-BBEF-4EB6-A7B3-41BE43797B26}"/>
              </a:ext>
            </a:extLst>
          </p:cNvPr>
          <p:cNvSpPr/>
          <p:nvPr/>
        </p:nvSpPr>
        <p:spPr>
          <a:xfrm>
            <a:off x="3796904" y="1829619"/>
            <a:ext cx="259013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Гимназия №9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7109B0E-A59B-4221-B7C8-C4DF214BE144}"/>
              </a:ext>
            </a:extLst>
          </p:cNvPr>
          <p:cNvSpPr/>
          <p:nvPr/>
        </p:nvSpPr>
        <p:spPr>
          <a:xfrm>
            <a:off x="1625892" y="2766274"/>
            <a:ext cx="259013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Лицей №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</a:t>
            </a:r>
            <a:endParaRPr lang="ru-RU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9085B164-63E0-41E8-A3F7-453C71BE91F5}"/>
              </a:ext>
            </a:extLst>
          </p:cNvPr>
          <p:cNvSpPr/>
          <p:nvPr/>
        </p:nvSpPr>
        <p:spPr>
          <a:xfrm>
            <a:off x="-509109" y="3027628"/>
            <a:ext cx="259013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Школа</a:t>
            </a:r>
            <a:r>
              <a:rPr lang="ru-RU" sz="2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№94</a:t>
            </a:r>
          </a:p>
        </p:txBody>
      </p:sp>
      <p:pic>
        <p:nvPicPr>
          <p:cNvPr id="1026" name="Picture 2" descr="ÐÐ°ÑÑÐ¸Ð½ÐºÐ¸ Ð¿Ð¾ Ð·Ð°Ð¿ÑÐ¾ÑÑ ÑÐµÐ»Ð¾Ð²ÐµÑÐºÐ¸ Ð´Ð»Ñ Ð¿ÑÐµÐ·ÐµÐ½ÑÐ°ÑÐ¸Ð¸ Ð¼ÑÐ·ÑÐºÐ°">
            <a:hlinkClick r:id="rId12" action="ppaction://hlinkfile"/>
            <a:extLst>
              <a:ext uri="{FF2B5EF4-FFF2-40B4-BE49-F238E27FC236}">
                <a16:creationId xmlns:a16="http://schemas.microsoft.com/office/drawing/2014/main" xmlns="" id="{96C2410E-1C5F-4B0E-BCB9-F6F781D87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9117" y="60953"/>
            <a:ext cx="2075735" cy="104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ÐÐ¾ÑÐ¾Ð¶ÐµÐµ Ð¸Ð·Ð¾Ð±ÑÐ°Ð¶ÐµÐ½Ð¸Ðµ">
            <a:hlinkClick r:id="rId14" action="ppaction://hlinkfile"/>
            <a:extLst>
              <a:ext uri="{FF2B5EF4-FFF2-40B4-BE49-F238E27FC236}">
                <a16:creationId xmlns:a16="http://schemas.microsoft.com/office/drawing/2014/main" xmlns="" id="{9416D3A4-8783-4A68-ABE3-A122E0D8F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91" t="6984" r="22214" b="12039"/>
          <a:stretch/>
        </p:blipFill>
        <p:spPr bwMode="auto">
          <a:xfrm>
            <a:off x="7243631" y="1179057"/>
            <a:ext cx="1150144" cy="180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4D3C87A-3BD8-40A8-9287-68C75C840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1931E3D-8A2C-44A1-9679-4D8B4E0A62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5858" y="0"/>
            <a:ext cx="4847771" cy="3560979"/>
          </a:xfrm>
          <a:prstGeom prst="rect">
            <a:avLst/>
          </a:prstGeom>
        </p:spPr>
      </p:pic>
      <p:pic>
        <p:nvPicPr>
          <p:cNvPr id="9" name="Рисунок 8">
            <a:hlinkClick r:id="rId3" action="ppaction://hlinkfile"/>
            <a:extLst>
              <a:ext uri="{FF2B5EF4-FFF2-40B4-BE49-F238E27FC236}">
                <a16:creationId xmlns:a16="http://schemas.microsoft.com/office/drawing/2014/main" xmlns="" id="{AE71F664-6DAE-4ECC-94C0-C4BF9D77E1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1420" y="3288838"/>
            <a:ext cx="3017582" cy="12337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B0FFFE-B9E7-4A61-AED6-DF6358881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Обратная связь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3111E45-6156-468D-8B77-BC5E256A75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321" y="3450629"/>
            <a:ext cx="6285094" cy="340737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065B46F-D222-4B76-B071-857E4D1EB0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431" y="943272"/>
            <a:ext cx="3425371" cy="2403622"/>
          </a:xfrm>
          <a:prstGeom prst="rect">
            <a:avLst/>
          </a:prstGeom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56004B62-A30C-4FB6-998F-951DD405F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3DF104-512D-4A2E-9D20-27BE9F39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Эффективность и подготовка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FAF965-EF76-4A1A-A731-5F57627D9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45" y="1335101"/>
            <a:ext cx="7869891" cy="50221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Цель мероприятия:</a:t>
            </a:r>
            <a:r>
              <a:rPr lang="ru-RU" dirty="0"/>
              <a:t> создание условий для оценивания метапредметных и личностных образовательных результатов обучающихся выпускного класса.</a:t>
            </a:r>
          </a:p>
          <a:p>
            <a:pPr marL="0" indent="0">
              <a:buNone/>
            </a:pPr>
            <a:endParaRPr lang="ru-RU" i="1" u="sng" dirty="0"/>
          </a:p>
          <a:p>
            <a:r>
              <a:rPr lang="ru-RU" u="sng" dirty="0"/>
              <a:t>краткосрочность</a:t>
            </a:r>
            <a:endParaRPr lang="ru-RU" dirty="0"/>
          </a:p>
          <a:p>
            <a:r>
              <a:rPr lang="ru-RU" u="sng" dirty="0"/>
              <a:t>качество за счёт небольшого количества</a:t>
            </a:r>
            <a:r>
              <a:rPr lang="ru-RU" dirty="0"/>
              <a:t> – </a:t>
            </a:r>
          </a:p>
          <a:p>
            <a:pPr marL="0" indent="0">
              <a:buNone/>
            </a:pPr>
            <a:r>
              <a:rPr lang="ru-RU" dirty="0"/>
              <a:t>	5 станций + 1 и 5 команд по 3-7 человек</a:t>
            </a:r>
          </a:p>
          <a:p>
            <a:r>
              <a:rPr lang="ru-RU" dirty="0"/>
              <a:t>уровень мотивации повышается за счёт набора техник, игрового дизайна, игрового мышления, игровой механики для решения неигровых задач с использование неигрового контекста (</a:t>
            </a:r>
            <a:r>
              <a:rPr lang="ru-RU" u="sng" dirty="0"/>
              <a:t>сочетание образовательного потенциала и игровой формы)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ÐÐ°ÑÑÐ¸Ð½ÐºÐ¸ Ð¿Ð¾ Ð·Ð°Ð¿ÑÐ¾ÑÑ ÑÐµÐ»Ð¾Ð²ÐµÑÐºÐ¸ Ð´Ð»Ñ Ð¿ÑÐµÐ·ÐµÐ½ÑÐ°ÑÐ¸Ð¸ Ð´Ð¾ÐºÑÐ¼ÐµÐ½Ñ">
            <a:hlinkClick r:id="rId2" action="ppaction://hlinkfile"/>
            <a:extLst>
              <a:ext uri="{FF2B5EF4-FFF2-40B4-BE49-F238E27FC236}">
                <a16:creationId xmlns:a16="http://schemas.microsoft.com/office/drawing/2014/main" xmlns="" id="{7D751FAF-0173-4DBC-A5EB-49E47691C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8650" y="215529"/>
            <a:ext cx="2034721" cy="195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A3F2F7B-B6F1-490A-AA52-C2076AFEA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BAA008-DDFC-4CAD-BABE-BD93881F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получилось\ что нет      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Rf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AB39A0-DCEA-40F2-B999-8904622CE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Какие качественные характеристики обучающиеся смогли вынести для себя наличие и\или отсутствие их (развитие)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ru-RU" dirty="0"/>
              <a:t>2. Какие условия мы создали для этого (</a:t>
            </a:r>
            <a:r>
              <a:rPr lang="ru-RU" dirty="0" err="1"/>
              <a:t>пед.ситуации</a:t>
            </a:r>
            <a:r>
              <a:rPr lang="ru-RU" dirty="0"/>
              <a:t>)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C254B89-BDFE-4D03-8B2B-7020E0BB05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069" y="959475"/>
            <a:ext cx="8873862" cy="58985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1BF840C-63AE-4DA3-8DF1-385707AC9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069" y="959475"/>
            <a:ext cx="8343195" cy="4939050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50EFA5F-3CE4-4AC1-9AEE-5AD10FE7A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15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809"/>
            <a:ext cx="9144000" cy="62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1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10D0B2-4406-4ABA-93A8-9FF69691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1"/>
            <a:ext cx="8220051" cy="1337732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ФОРС-МАЖОРЫ</a:t>
            </a:r>
            <a:r>
              <a:rPr lang="ru-RU" dirty="0"/>
              <a:t> – как этап развития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E5B9E270-A07D-40A8-8CC9-90CE3227A3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629460"/>
              </p:ext>
            </p:extLst>
          </p:nvPr>
        </p:nvGraphicFramePr>
        <p:xfrm>
          <a:off x="-1191270" y="832705"/>
          <a:ext cx="6889708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xmlns="" id="{3E78ADD4-9428-4104-B6AB-1964B8D60A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690335"/>
              </p:ext>
            </p:extLst>
          </p:nvPr>
        </p:nvGraphicFramePr>
        <p:xfrm>
          <a:off x="3340260" y="819452"/>
          <a:ext cx="6889708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xmlns="" id="{B029832F-717E-46D9-A9E6-9C6F1D25E6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04324"/>
              </p:ext>
            </p:extLst>
          </p:nvPr>
        </p:nvGraphicFramePr>
        <p:xfrm>
          <a:off x="1021130" y="4703115"/>
          <a:ext cx="6889708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5534A99F-21C2-4013-9A8C-EDEC79004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6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DFCA3F-3B61-4E7C-9FC4-F7ED7E581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971" y="3100119"/>
            <a:ext cx="7869891" cy="35055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накопил столько вздохов, пришла пора их потратить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Стратегия жизни героя «кум Тыква», «Чиполлино»</a:t>
            </a: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ÐÐ¾ÑÐ¾Ð¶ÐµÐµ Ð¸Ð·Ð¾Ð±ÑÐ°Ð¶ÐµÐ½Ð¸Ðµ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xmlns="" id="{F86500CF-94EE-4297-9816-91DDACA3A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491" y="384629"/>
            <a:ext cx="2131409" cy="226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547D5C8-F018-4B0C-994E-1019C18EF8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1829" y="384629"/>
            <a:ext cx="4459148" cy="2412326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610A74E-F73B-44AE-9A3A-192542138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CAE622-ECBC-4C48-BC3C-7F3CD7F60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90154"/>
            <a:ext cx="7839635" cy="1337732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Образовательное событие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3F3425-620C-4064-80C4-40BB6E9C2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203" y="1204869"/>
            <a:ext cx="7869891" cy="3721835"/>
          </a:xfrm>
        </p:spPr>
        <p:txBody>
          <a:bodyPr>
            <a:normAutofit/>
          </a:bodyPr>
          <a:lstStyle/>
          <a:p>
            <a:r>
              <a:rPr lang="ru-RU" dirty="0"/>
              <a:t>это специально организованные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</a:t>
            </a:r>
            <a:r>
              <a:rPr lang="ru-RU" dirty="0"/>
              <a:t> для детского действия, в результате которых полученный ребёнком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</a:t>
            </a:r>
            <a:r>
              <a:rPr lang="ru-RU" dirty="0"/>
              <a:t>, осмысленный и осознанный, превращается в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средство</a:t>
            </a:r>
            <a:r>
              <a:rPr lang="ru-RU" dirty="0"/>
              <a:t> для достижения новой, уже более высокой,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</a:t>
            </a:r>
            <a:r>
              <a:rPr lang="ru-RU" dirty="0"/>
              <a:t>.</a:t>
            </a:r>
          </a:p>
          <a:p>
            <a:r>
              <a:rPr lang="ru-RU" b="1" u="sng" dirty="0"/>
              <a:t>акт взаимодействия </a:t>
            </a:r>
            <a:r>
              <a:rPr lang="ru-RU" b="1" dirty="0"/>
              <a:t>учителя и ученика, вызвавший </a:t>
            </a:r>
            <a:r>
              <a:rPr lang="ru-RU" b="1" u="sng" dirty="0"/>
              <a:t>изменение </a:t>
            </a:r>
            <a:r>
              <a:rPr lang="ru-RU" b="1" dirty="0"/>
              <a:t>личности, очевидное для самих участников.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596B32A-8CFA-4881-9989-1DA97032C224}"/>
              </a:ext>
            </a:extLst>
          </p:cNvPr>
          <p:cNvSpPr/>
          <p:nvPr/>
        </p:nvSpPr>
        <p:spPr>
          <a:xfrm>
            <a:off x="334852" y="4517372"/>
            <a:ext cx="77402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«</a:t>
            </a: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Образовательное событие - специальная форма организации и реализации образовательной деятельности, выстроенная как интенсивная встреча реальной и идеальной форм </a:t>
            </a:r>
            <a:r>
              <a:rPr lang="ru-RU" sz="2400" i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порождения</a:t>
            </a: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и </a:t>
            </a:r>
            <a:r>
              <a:rPr lang="ru-RU" sz="2400" i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оформления знания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»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Д.Б. Эльконин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083E01-15CB-4C6A-B6FD-12DBA6F5F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Формула О.С.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DFB7A1-A9B2-4E02-89F4-A15798089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{ </a:t>
            </a:r>
            <a:r>
              <a:rPr lang="ru-RU" sz="3200" b="1" dirty="0"/>
              <a:t>Условие</a:t>
            </a:r>
            <a:r>
              <a:rPr lang="en-US" sz="3200" b="1" dirty="0"/>
              <a:t> </a:t>
            </a:r>
            <a:r>
              <a:rPr lang="ru-RU" sz="3200" b="1" dirty="0"/>
              <a:t>=</a:t>
            </a:r>
            <a:r>
              <a:rPr lang="en-US" sz="3200" b="1" dirty="0"/>
              <a:t>&gt; </a:t>
            </a:r>
            <a:r>
              <a:rPr lang="ru-RU" sz="3200" b="1" dirty="0" smtClean="0"/>
              <a:t>опыт (знание)</a:t>
            </a:r>
            <a:r>
              <a:rPr lang="en-US" sz="3200" b="1" dirty="0" smtClean="0"/>
              <a:t> </a:t>
            </a:r>
            <a:r>
              <a:rPr lang="en-US" sz="3200" b="1" dirty="0"/>
              <a:t>=&gt; </a:t>
            </a:r>
            <a:r>
              <a:rPr lang="ru-RU" sz="3200" b="1" dirty="0"/>
              <a:t>цель</a:t>
            </a:r>
            <a:r>
              <a:rPr lang="en-US" sz="3200" b="1" dirty="0"/>
              <a:t> }</a:t>
            </a:r>
            <a:endParaRPr lang="ru-RU" sz="3200" b="1" dirty="0"/>
          </a:p>
          <a:p>
            <a:pPr marL="0" indent="0">
              <a:buNone/>
            </a:pPr>
            <a:r>
              <a:rPr lang="ru-RU" sz="3200" b="1" dirty="0"/>
              <a:t>+</a:t>
            </a:r>
          </a:p>
          <a:p>
            <a:r>
              <a:rPr lang="en-US" sz="3200" b="1" dirty="0"/>
              <a:t>{</a:t>
            </a:r>
            <a:r>
              <a:rPr lang="ru-RU" sz="3200" b="1" dirty="0" err="1"/>
              <a:t>учитель+ученик</a:t>
            </a:r>
            <a:r>
              <a:rPr lang="en-US" sz="3200" b="1" dirty="0"/>
              <a:t>} (</a:t>
            </a:r>
            <a:r>
              <a:rPr lang="ru-RU" sz="3200" b="1" dirty="0"/>
              <a:t>со-бытие</a:t>
            </a:r>
            <a:r>
              <a:rPr lang="en-US" sz="3200" b="1" dirty="0"/>
              <a:t>)</a:t>
            </a:r>
          </a:p>
          <a:p>
            <a:pPr marL="0" indent="0">
              <a:buNone/>
            </a:pPr>
            <a:r>
              <a:rPr lang="ru-RU" sz="3200" b="1" dirty="0"/>
              <a:t> = </a:t>
            </a:r>
          </a:p>
          <a:p>
            <a:pPr marL="0" indent="0">
              <a:buNone/>
            </a:pPr>
            <a:r>
              <a:rPr lang="ru-RU" sz="3200" b="1" dirty="0"/>
              <a:t> РАЗВИТИЕ ЛИЧНОСТИ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228D912-D0E1-4C97-9CDD-068D23F65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89F598-C9DF-4BB7-BA84-7233A10D1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Событие отличают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(из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нарратологии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9B5546-87C2-47F2-904B-E210C0577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Однократность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Вероятность</a:t>
            </a:r>
            <a:r>
              <a:rPr lang="ru-RU" dirty="0"/>
              <a:t>, или </a:t>
            </a:r>
            <a:r>
              <a:rPr lang="ru-RU" b="1" dirty="0" err="1"/>
              <a:t>непредопределенность</a:t>
            </a:r>
            <a:r>
              <a:rPr lang="ru-RU" b="1" dirty="0"/>
              <a:t> происходящего</a:t>
            </a:r>
            <a:r>
              <a:rPr lang="ru-RU" dirty="0"/>
              <a:t> ( «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событие – это то, что могло произойти по-другому</a:t>
            </a:r>
            <a:r>
              <a:rPr lang="ru-RU" dirty="0"/>
              <a:t>»);</a:t>
            </a:r>
          </a:p>
          <a:p>
            <a:pPr lvl="0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Фрактальность </a:t>
            </a:r>
            <a:r>
              <a:rPr lang="ru-RU" dirty="0"/>
              <a:t>(цепь эпизодов, преемственность этапов);</a:t>
            </a:r>
          </a:p>
          <a:p>
            <a:pPr lvl="0"/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Интенциональность</a:t>
            </a:r>
            <a:r>
              <a:rPr lang="ru-RU" b="1" dirty="0"/>
              <a:t> </a:t>
            </a:r>
            <a:r>
              <a:rPr lang="ru-RU" dirty="0"/>
              <a:t>(неотделимость от человеческого сознания, событие – это то, что осмыслено, в том числе в качестве события);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0865DCD-2344-468F-B96A-395AC34B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4</a:t>
            </a:fld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AB539C5-7091-4683-AD0E-F1D0E2F51A61}"/>
              </a:ext>
            </a:extLst>
          </p:cNvPr>
          <p:cNvSpPr/>
          <p:nvPr/>
        </p:nvSpPr>
        <p:spPr>
          <a:xfrm>
            <a:off x="940158" y="5576798"/>
            <a:ext cx="6890197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ОБРАЗОВАТЕЛЬНОЕ СОБЫТИЕ ПРЕДПОЛАГАЕТ КОММУНИКАЦИЮ КАК ПРОЦЕСС </a:t>
            </a:r>
            <a:r>
              <a:rPr lang="ru-RU" sz="2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ОБМЕНА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 </a:t>
            </a:r>
            <a:r>
              <a:rPr lang="ru-RU" sz="2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ПОРОЖДЕНИЯ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СМЫСЛОВ</a:t>
            </a:r>
          </a:p>
        </p:txBody>
      </p:sp>
    </p:spTree>
    <p:extLst>
      <p:ext uri="{BB962C8B-B14F-4D97-AF65-F5344CB8AC3E}">
        <p14:creationId xmlns:p14="http://schemas.microsoft.com/office/powerpoint/2010/main" val="8677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85DD48D-01D3-43A0-A4D5-BB03021B0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5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B82C49F-7AB6-4577-B871-E5CEECF0A003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5" y="-57943"/>
            <a:ext cx="9364133" cy="69738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F82CE5-9575-4B55-BCE5-5D733F4E493D}"/>
              </a:ext>
            </a:extLst>
          </p:cNvPr>
          <p:cNvSpPr txBox="1"/>
          <p:nvPr/>
        </p:nvSpPr>
        <p:spPr>
          <a:xfrm>
            <a:off x="5962918" y="4969255"/>
            <a:ext cx="3178667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Как понять?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Что понять\понял? (про кого\про что?)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Как изменить?</a:t>
            </a:r>
          </a:p>
        </p:txBody>
      </p:sp>
    </p:spTree>
    <p:extLst>
      <p:ext uri="{BB962C8B-B14F-4D97-AF65-F5344CB8AC3E}">
        <p14:creationId xmlns:p14="http://schemas.microsoft.com/office/powerpoint/2010/main" val="49722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16632"/>
            <a:ext cx="42484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PT Sans"/>
              </a:rPr>
              <a:t>Социосистемная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PT Sans"/>
              </a:rPr>
              <a:t> (само)организованная естественная образовательная среда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309320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Система образования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27089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Образовательный субъект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342900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Образовательная пара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422108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Образовательная система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494116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Конструируемая Искусственная образовательная среда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9632" y="58052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Образовательная сфера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-1944327" y="3536615"/>
            <a:ext cx="5400600" cy="794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67944" y="26064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/>
              <a:t>Образование, как социосистемный процесс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1960" y="263691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/>
              <a:t>(Само)образование, как персональный процесс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1960" y="335699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/>
              <a:t>Образование в диалоге «учитель – ученик»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11960" y="414908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/>
              <a:t>Образование, как социальный процесс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3968" y="494116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/>
              <a:t>Образование как существование (экзистенция)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11960" y="580526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/>
              <a:t>Образование, как создание сложности / глубины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864604" y="4257092"/>
            <a:ext cx="4248472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76256" y="335699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Образование, как полития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76256" y="414908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Образование, как товар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76256" y="494116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Образование, как продукт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5904148" y="4401108"/>
            <a:ext cx="1944216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трелка вправо 26"/>
          <p:cNvSpPr/>
          <p:nvPr/>
        </p:nvSpPr>
        <p:spPr>
          <a:xfrm>
            <a:off x="3995936" y="2780928"/>
            <a:ext cx="648072" cy="216024"/>
          </a:xfrm>
          <a:prstGeom prst="rightArrow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3851920" y="3501008"/>
            <a:ext cx="720080" cy="216024"/>
          </a:xfrm>
          <a:prstGeom prst="rightArrow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4067944" y="4293096"/>
            <a:ext cx="720080" cy="216024"/>
          </a:xfrm>
          <a:prstGeom prst="rightArrow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4499992" y="5013176"/>
            <a:ext cx="720080" cy="216024"/>
          </a:xfrm>
          <a:prstGeom prst="rightArrow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3707904" y="5877272"/>
            <a:ext cx="720080" cy="216024"/>
          </a:xfrm>
          <a:prstGeom prst="rightArrow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932040" y="4653136"/>
            <a:ext cx="1944216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23528" y="6381328"/>
            <a:ext cx="216024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660232" y="2348880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/>
              <a:t>Социальная</a:t>
            </a:r>
          </a:p>
          <a:p>
            <a:pPr algn="r"/>
            <a:r>
              <a:rPr lang="ru-RU" sz="1200" i="1" dirty="0"/>
              <a:t>Промышленная</a:t>
            </a:r>
          </a:p>
          <a:p>
            <a:pPr algn="r"/>
            <a:r>
              <a:rPr lang="ru-RU" sz="1200" i="1" dirty="0"/>
              <a:t>Военная</a:t>
            </a:r>
          </a:p>
          <a:p>
            <a:pPr algn="r"/>
            <a:r>
              <a:rPr lang="ru-RU" sz="1200" i="1" dirty="0"/>
              <a:t>Исследовательская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>
            <a:off x="7632340" y="3104964"/>
            <a:ext cx="1512168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876256" y="3861048"/>
            <a:ext cx="1512168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трелка вправо 42"/>
          <p:cNvSpPr/>
          <p:nvPr/>
        </p:nvSpPr>
        <p:spPr>
          <a:xfrm>
            <a:off x="3923928" y="404664"/>
            <a:ext cx="720080" cy="216024"/>
          </a:xfrm>
          <a:prstGeom prst="rightArrow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2483768" y="6093296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Государственная</a:t>
            </a:r>
          </a:p>
          <a:p>
            <a:r>
              <a:rPr lang="ru-RU" sz="1200" dirty="0"/>
              <a:t>Муниципальная</a:t>
            </a:r>
          </a:p>
          <a:p>
            <a:r>
              <a:rPr lang="ru-RU" sz="1200" dirty="0"/>
              <a:t>Корпоративная</a:t>
            </a:r>
          </a:p>
          <a:p>
            <a:r>
              <a:rPr lang="ru-RU" sz="1200" dirty="0"/>
              <a:t>Конфессиональная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5400000">
            <a:off x="2123728" y="6497960"/>
            <a:ext cx="7200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59632" y="213285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Образовательный объект</a:t>
            </a:r>
          </a:p>
        </p:txBody>
      </p:sp>
      <p:sp>
        <p:nvSpPr>
          <p:cNvPr id="49" name="Стрелка вправо 48"/>
          <p:cNvSpPr/>
          <p:nvPr/>
        </p:nvSpPr>
        <p:spPr>
          <a:xfrm>
            <a:off x="3923928" y="2204864"/>
            <a:ext cx="576064" cy="216024"/>
          </a:xfrm>
          <a:prstGeom prst="rightArrow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4211960" y="198884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/>
              <a:t>Образование, как трансляционный процесс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1" y="980728"/>
            <a:ext cx="2434579" cy="112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258" y="191070"/>
            <a:ext cx="7839635" cy="1337732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проектировании О.С.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старшеклассника важно: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058" y="1827681"/>
            <a:ext cx="7869891" cy="4711234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Социальные смыслы события.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Дальняя перспектива.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и развитие образов (образцов, идеалов).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Взрослый – носитель образовательной мотивации.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– событие сообщества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(«вне стен школы»)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1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ÐµÐ»Ð¾Ð²ÐµÑÐºÐ¸ Ð´Ð»Ñ Ð¿ÑÐµÐ·ÐµÐ½ÑÐ°ÑÐ¸Ð¸ Ð´Ð¾ÑÑÐ¸Ð¶ÐµÐ½Ð¸Ñ">
            <a:extLst>
              <a:ext uri="{FF2B5EF4-FFF2-40B4-BE49-F238E27FC236}">
                <a16:creationId xmlns:a16="http://schemas.microsoft.com/office/drawing/2014/main" xmlns="" id="{AEE3E430-1B64-4670-8E91-CEC576471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4291" y="3739486"/>
            <a:ext cx="1191565" cy="146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ÑÐµÐ»Ð¾Ð²ÐµÑÐºÐ¸ Ð´Ð»Ñ Ð¿ÑÐµÐ·ÐµÐ½ÑÐ°ÑÐ¸Ð¸ ÑÐ°Ð¼Ð¾Ð¾Ð¿ÑÐµÐ´ÐµÐ»ÐµÐ½Ð¸Ðµ">
            <a:extLst>
              <a:ext uri="{FF2B5EF4-FFF2-40B4-BE49-F238E27FC236}">
                <a16:creationId xmlns:a16="http://schemas.microsoft.com/office/drawing/2014/main" xmlns="" id="{4F8996EA-A1B2-43DC-8B86-FC8FD4BEC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0362" y="5445759"/>
            <a:ext cx="2061404" cy="140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CAE622-ECBC-4C48-BC3C-7F3CD7F60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92" y="90154"/>
            <a:ext cx="8492836" cy="13377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ФОРМАТЕ: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метапредметная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диагностическая 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</a:t>
            </a: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событие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3F3425-620C-4064-80C4-40BB6E9C2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16" y="1645119"/>
            <a:ext cx="7869891" cy="4711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1. Команда «пилотов» ФГОС СОО решила спроектировать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«социальную ситуацию» для оценивания метапредметных образовательных результатов: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dirty="0"/>
              <a:t>получение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</a:t>
            </a:r>
            <a:r>
              <a:rPr lang="ru-RU" dirty="0"/>
              <a:t>рмации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dirty="0"/>
              <a:t> сформированности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</a:t>
            </a:r>
            <a:r>
              <a:rPr lang="ru-RU" dirty="0"/>
              <a:t>етных результатах </a:t>
            </a:r>
          </a:p>
          <a:p>
            <a:r>
              <a:rPr lang="ru-RU" dirty="0"/>
              <a:t>данные 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разрез</a:t>
            </a:r>
            <a:r>
              <a:rPr lang="ru-RU" dirty="0"/>
              <a:t>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</a:t>
            </a:r>
            <a:r>
              <a:rPr lang="ru-RU" dirty="0"/>
              <a:t>уальных достижений.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</a:t>
            </a:r>
            <a:r>
              <a:rPr lang="ru-RU" dirty="0"/>
              <a:t>ессиональное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самоопределение			</a:t>
            </a:r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B33C365-3682-44D7-90BD-4ED60F7C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AE84F45-9DB0-4D09-B3D1-73A2C289A2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85" t="14085" r="9408" b="19436"/>
          <a:stretch/>
        </p:blipFill>
        <p:spPr>
          <a:xfrm>
            <a:off x="1295652" y="2387328"/>
            <a:ext cx="5865003" cy="43968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6A33682-CC15-4BAB-B989-B9BE85130A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371" y="1867435"/>
            <a:ext cx="6650796" cy="476747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B3991C-8426-471F-B9D9-F83728A57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64396"/>
            <a:ext cx="7839635" cy="133773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ГЕЙМИФИКАЦИЯ</a:t>
            </a:r>
            <a:r>
              <a:rPr lang="ru-RU" dirty="0"/>
              <a:t> </a:t>
            </a:r>
            <a:r>
              <a:rPr lang="ru-RU" sz="3100" dirty="0"/>
              <a:t>как инструмент, который поможет повысить мотивацию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CDDC75-1F2B-49C1-BF14-E54CB86AF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Использование сценариев – динамика</a:t>
            </a:r>
          </a:p>
          <a:p>
            <a:r>
              <a:rPr lang="ru-RU" dirty="0"/>
              <a:t>Использование «особенных» наград – механика</a:t>
            </a:r>
          </a:p>
          <a:p>
            <a:r>
              <a:rPr lang="ru-RU" dirty="0"/>
              <a:t>Эмоциональная вовлечённость – </a:t>
            </a:r>
            <a:r>
              <a:rPr lang="ru-RU" dirty="0">
                <a:hlinkClick r:id="rId4" action="ppaction://hlinkfile"/>
              </a:rPr>
              <a:t>эстетика</a:t>
            </a:r>
            <a:endParaRPr lang="ru-RU" dirty="0"/>
          </a:p>
          <a:p>
            <a:r>
              <a:rPr lang="ru-RU" dirty="0"/>
              <a:t>Социальное взаимодействие</a:t>
            </a:r>
          </a:p>
          <a:p>
            <a:endParaRPr lang="ru-RU" dirty="0"/>
          </a:p>
        </p:txBody>
      </p:sp>
      <p:sp>
        <p:nvSpPr>
          <p:cNvPr id="6" name="AutoShape 2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E528BE02-1E94-42AF-9DDC-D8BE5FDE11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58008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B107D79-C84C-46AE-BDB9-C586A352B7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648" y="1182865"/>
            <a:ext cx="1389247" cy="884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22786BB-EA3B-465E-AAB5-65AB3C616A1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140" y="3493404"/>
            <a:ext cx="5044431" cy="336459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1D5845BE-D9D9-4954-83D7-05E117C0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0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1154</TotalTime>
  <Words>719</Words>
  <Application>Microsoft Office PowerPoint</Application>
  <PresentationFormat>Экран (4:3)</PresentationFormat>
  <Paragraphs>129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ОБРАЗОВАТЕЛЬНОЕ СОБЫТИЕ КАК СПОСОБ ОЦЕНИВАНИЯ МЕТАПРЕДМЕТНЫХ РЕЗУЛЬТАТОВ СТАРШЕКЛАССНИКОВ  (на примере сетевой игры  «100 дорог – одна твоя»)</vt:lpstr>
      <vt:lpstr>Образовательное событие</vt:lpstr>
      <vt:lpstr>Формула О.С.</vt:lpstr>
      <vt:lpstr>Событие отличают (из нарратологии)</vt:lpstr>
      <vt:lpstr>Презентация PowerPoint</vt:lpstr>
      <vt:lpstr>Презентация PowerPoint</vt:lpstr>
      <vt:lpstr>При проектировании О.С. для старшеклассника важно:</vt:lpstr>
      <vt:lpstr>О ФОРМАТЕ: метапредметная диагностическая игра -  образовательное событие</vt:lpstr>
      <vt:lpstr>ГЕЙМИФИКАЦИЯ как инструмент, который поможет повысить мотивацию</vt:lpstr>
      <vt:lpstr>СОДЕРЖАНИЕ</vt:lpstr>
      <vt:lpstr>Презентация PowerPoint</vt:lpstr>
      <vt:lpstr>Презентация PowerPoint</vt:lpstr>
      <vt:lpstr>Обратная связь</vt:lpstr>
      <vt:lpstr>Эффективность и подготовка</vt:lpstr>
      <vt:lpstr>Что получилось\ что нет         Rf</vt:lpstr>
      <vt:lpstr>ФОРС-МАЖОРЫ – как этап развития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Татьяна Копылова</cp:lastModifiedBy>
  <cp:revision>124</cp:revision>
  <dcterms:created xsi:type="dcterms:W3CDTF">2016-11-18T14:12:19Z</dcterms:created>
  <dcterms:modified xsi:type="dcterms:W3CDTF">2019-02-13T02:49:47Z</dcterms:modified>
</cp:coreProperties>
</file>