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3" r:id="rId4"/>
    <p:sldId id="270" r:id="rId5"/>
    <p:sldId id="263" r:id="rId6"/>
    <p:sldId id="272" r:id="rId7"/>
    <p:sldId id="266" r:id="rId8"/>
    <p:sldId id="267" r:id="rId9"/>
    <p:sldId id="268" r:id="rId10"/>
    <p:sldId id="269" r:id="rId11"/>
    <p:sldId id="264" r:id="rId12"/>
    <p:sldId id="265" r:id="rId13"/>
    <p:sldId id="271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37" autoAdjust="0"/>
    <p:restoredTop sz="94660"/>
  </p:normalViewPr>
  <p:slideViewPr>
    <p:cSldViewPr snapToGrid="0">
      <p:cViewPr varScale="1">
        <p:scale>
          <a:sx n="90" d="100"/>
          <a:sy n="90" d="100"/>
        </p:scale>
        <p:origin x="-15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89302-A65B-4487-92CB-70E06AD26DBC}" type="datetimeFigureOut">
              <a:rPr lang="ru-RU" smtClean="0"/>
              <a:t>25.04.2019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C8794-F8A0-4A8C-97C5-EF6409963A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5744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89302-A65B-4487-92CB-70E06AD26DBC}" type="datetimeFigureOut">
              <a:rPr lang="ru-RU" smtClean="0"/>
              <a:t>25.04.2019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C8794-F8A0-4A8C-97C5-EF6409963A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4102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89302-A65B-4487-92CB-70E06AD26DBC}" type="datetimeFigureOut">
              <a:rPr lang="ru-RU" smtClean="0"/>
              <a:t>25.04.2019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C8794-F8A0-4A8C-97C5-EF6409963A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4623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89302-A65B-4487-92CB-70E06AD26DBC}" type="datetimeFigureOut">
              <a:rPr lang="ru-RU" smtClean="0"/>
              <a:t>25.04.2019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C8794-F8A0-4A8C-97C5-EF6409963A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7030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89302-A65B-4487-92CB-70E06AD26DBC}" type="datetimeFigureOut">
              <a:rPr lang="ru-RU" smtClean="0"/>
              <a:t>25.04.2019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C8794-F8A0-4A8C-97C5-EF6409963A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7249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89302-A65B-4487-92CB-70E06AD26DBC}" type="datetimeFigureOut">
              <a:rPr lang="ru-RU" smtClean="0"/>
              <a:t>25.04.2019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C8794-F8A0-4A8C-97C5-EF6409963A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8563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89302-A65B-4487-92CB-70E06AD26DBC}" type="datetimeFigureOut">
              <a:rPr lang="ru-RU" smtClean="0"/>
              <a:t>25.04.2019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C8794-F8A0-4A8C-97C5-EF6409963A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2286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89302-A65B-4487-92CB-70E06AD26DBC}" type="datetimeFigureOut">
              <a:rPr lang="ru-RU" smtClean="0"/>
              <a:t>25.04.2019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C8794-F8A0-4A8C-97C5-EF6409963A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1708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89302-A65B-4487-92CB-70E06AD26DBC}" type="datetimeFigureOut">
              <a:rPr lang="ru-RU" smtClean="0"/>
              <a:t>25.04.2019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C8794-F8A0-4A8C-97C5-EF6409963A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168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89302-A65B-4487-92CB-70E06AD26DBC}" type="datetimeFigureOut">
              <a:rPr lang="ru-RU" smtClean="0"/>
              <a:t>25.04.2019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C8794-F8A0-4A8C-97C5-EF6409963A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4168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89302-A65B-4487-92CB-70E06AD26DBC}" type="datetimeFigureOut">
              <a:rPr lang="ru-RU" smtClean="0"/>
              <a:t>25.04.2019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C8794-F8A0-4A8C-97C5-EF6409963A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2908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489302-A65B-4487-92CB-70E06AD26DBC}" type="datetimeFigureOut">
              <a:rPr lang="ru-RU" smtClean="0"/>
              <a:t>25.04.2019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4C8794-F8A0-4A8C-97C5-EF6409963A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0724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1.jpeg"/><Relationship Id="rId7" Type="http://schemas.openxmlformats.org/officeDocument/2006/relationships/image" Target="../media/image3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1.jpeg"/><Relationship Id="rId7" Type="http://schemas.openxmlformats.org/officeDocument/2006/relationships/image" Target="../media/image4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1.jpeg"/><Relationship Id="rId7" Type="http://schemas.openxmlformats.org/officeDocument/2006/relationships/image" Target="../media/image4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Relationship Id="rId9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2.wav"/><Relationship Id="rId4" Type="http://schemas.openxmlformats.org/officeDocument/2006/relationships/image" Target="../media/image5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.jpeg"/><Relationship Id="rId7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9.jpeg"/><Relationship Id="rId5" Type="http://schemas.microsoft.com/office/2007/relationships/hdphoto" Target="../media/hdphoto1.wdp"/><Relationship Id="rId10" Type="http://schemas.microsoft.com/office/2007/relationships/hdphoto" Target="../media/hdphoto3.wdp"/><Relationship Id="rId4" Type="http://schemas.openxmlformats.org/officeDocument/2006/relationships/image" Target="../media/image5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1.jpeg"/><Relationship Id="rId7" Type="http://schemas.openxmlformats.org/officeDocument/2006/relationships/image" Target="../media/image12.png"/><Relationship Id="rId12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11" Type="http://schemas.openxmlformats.org/officeDocument/2006/relationships/image" Target="../media/image14.jpeg"/><Relationship Id="rId5" Type="http://schemas.openxmlformats.org/officeDocument/2006/relationships/image" Target="../media/image11.png"/><Relationship Id="rId10" Type="http://schemas.microsoft.com/office/2007/relationships/hdphoto" Target="../media/hdphoto6.wdp"/><Relationship Id="rId4" Type="http://schemas.openxmlformats.org/officeDocument/2006/relationships/image" Target="../media/image10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.jpeg"/><Relationship Id="rId7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microsoft.com/office/2007/relationships/hdphoto" Target="../media/hdphoto7.wdp"/><Relationship Id="rId10" Type="http://schemas.openxmlformats.org/officeDocument/2006/relationships/audio" Target="../media/audio1.wav"/><Relationship Id="rId4" Type="http://schemas.openxmlformats.org/officeDocument/2006/relationships/image" Target="../media/image15.png"/><Relationship Id="rId9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.jpeg"/><Relationship Id="rId7" Type="http://schemas.openxmlformats.org/officeDocument/2006/relationships/image" Target="../media/image2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1.jpeg"/><Relationship Id="rId7" Type="http://schemas.openxmlformats.org/officeDocument/2006/relationships/image" Target="../media/image2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1.jpeg"/><Relationship Id="rId7" Type="http://schemas.openxmlformats.org/officeDocument/2006/relationships/image" Target="../media/image3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openxmlformats.org/officeDocument/2006/relationships/audio" Target="../media/audio1.wav"/><Relationship Id="rId4" Type="http://schemas.openxmlformats.org/officeDocument/2006/relationships/image" Target="../media/image30.png"/><Relationship Id="rId9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nevseoboi.com.ua/uploads/posts/2012-05/1336760150-2191460-0087019_www.nevseoboi.com.ua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3487" y="672662"/>
            <a:ext cx="11758108" cy="583324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Интерактивная игра для детей 4-5 лет. </a:t>
            </a:r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0" dirty="0" smtClea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«</a:t>
            </a:r>
            <a:r>
              <a:rPr lang="ru-RU" sz="6000" dirty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Четвёртый </a:t>
            </a:r>
            <a:r>
              <a:rPr lang="ru-RU" sz="6000" dirty="0" smtClea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лишний»</a:t>
            </a:r>
            <a:r>
              <a:rPr lang="ru-RU" sz="6000" dirty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/>
            </a:r>
            <a:br>
              <a:rPr lang="ru-RU" sz="6000" dirty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</a:br>
            <a:r>
              <a:rPr lang="ru-RU" sz="28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Сухомлинова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Наталья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Анатольевна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 ДОУ № 44 г. Красноярска.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33487" y="2104696"/>
            <a:ext cx="2680138" cy="2648607"/>
          </a:xfrm>
          <a:prstGeom prst="roundRect">
            <a:avLst/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872472" y="2601311"/>
            <a:ext cx="2680138" cy="2648607"/>
          </a:xfrm>
          <a:prstGeom prst="roundRect">
            <a:avLst/>
          </a:prstGeom>
          <a:blipFill dpi="0"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9280821" y="2104695"/>
            <a:ext cx="2680138" cy="2648607"/>
          </a:xfrm>
          <a:prstGeom prst="roundRect">
            <a:avLst/>
          </a:prstGeom>
          <a:blipFill dpi="0"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3484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  <p:sndAc>
          <p:stSnd>
            <p:snd r:embed="rId2" name="chimes.wav"/>
          </p:stSnd>
        </p:sndAc>
      </p:transition>
    </mc:Choice>
    <mc:Fallback xmlns="">
      <p:transition>
        <p:cut/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nevseoboi.com.ua/uploads/posts/2012-05/1336760150-2191460-0087019_www.nevseoboi.com.ua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709" y="892885"/>
            <a:ext cx="3131578" cy="313157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92363" y="0"/>
            <a:ext cx="3366699" cy="291345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4635" y="4024463"/>
            <a:ext cx="3745016" cy="261872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806849">
            <a:off x="1534757" y="4064161"/>
            <a:ext cx="2740654" cy="3124736"/>
          </a:xfrm>
          <a:prstGeom prst="rect">
            <a:avLst/>
          </a:prstGeom>
        </p:spPr>
      </p:pic>
      <p:sp>
        <p:nvSpPr>
          <p:cNvPr id="7" name="Управляющая кнопка: в конец 6">
            <a:hlinkClick r:id="" action="ppaction://hlinkshowjump?jump=nextslide" highlightClick="1"/>
          </p:cNvPr>
          <p:cNvSpPr/>
          <p:nvPr/>
        </p:nvSpPr>
        <p:spPr>
          <a:xfrm>
            <a:off x="10696980" y="5478482"/>
            <a:ext cx="718457" cy="576943"/>
          </a:xfrm>
          <a:prstGeom prst="actionButtonEnd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678755" y="370532"/>
            <a:ext cx="2657139" cy="3604915"/>
          </a:xfrm>
          <a:prstGeom prst="rect">
            <a:avLst/>
          </a:prstGeom>
          <a:blipFill dpi="0"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17742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  <p:sndAc>
          <p:stSnd>
            <p:snd r:embed="rId9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nevseoboi.com.ua/uploads/posts/2012-05/1336760150-2191460-0087019_www.nevseoboi.com.ua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26" y="533410"/>
            <a:ext cx="4017818" cy="401781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667247">
            <a:off x="6661898" y="3867784"/>
            <a:ext cx="2911953" cy="341259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77353">
            <a:off x="2563597" y="4284125"/>
            <a:ext cx="2579914" cy="257991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6873" y="382352"/>
            <a:ext cx="3171766" cy="3251614"/>
          </a:xfrm>
          <a:prstGeom prst="rect">
            <a:avLst/>
          </a:prstGeom>
        </p:spPr>
      </p:pic>
      <p:sp>
        <p:nvSpPr>
          <p:cNvPr id="7" name="Управляющая кнопка: в конец 6">
            <a:hlinkClick r:id="" action="ppaction://hlinkshowjump?jump=nextslide" highlightClick="1"/>
          </p:cNvPr>
          <p:cNvSpPr/>
          <p:nvPr/>
        </p:nvSpPr>
        <p:spPr>
          <a:xfrm>
            <a:off x="10873685" y="5574083"/>
            <a:ext cx="718457" cy="576943"/>
          </a:xfrm>
          <a:prstGeom prst="actionButtonEnd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905486" y="177386"/>
            <a:ext cx="2463501" cy="3456580"/>
          </a:xfrm>
          <a:prstGeom prst="rect">
            <a:avLst/>
          </a:prstGeom>
          <a:blipFill dpi="0"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3087"/>
      </p:ext>
    </p:extLst>
  </p:cSld>
  <p:clrMapOvr>
    <a:masterClrMapping/>
  </p:clrMapOvr>
  <p:transition spd="slow">
    <p:wheel spokes="1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nevseoboi.com.ua/uploads/posts/2012-05/1336760150-2191460-0087019_www.nevseoboi.com.ua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494" y="410438"/>
            <a:ext cx="2557222" cy="275977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0535" y="3870914"/>
            <a:ext cx="4035945" cy="250653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793" y="3294950"/>
            <a:ext cx="5205663" cy="31083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36480" y="894532"/>
            <a:ext cx="2007449" cy="2849130"/>
          </a:xfrm>
          <a:prstGeom prst="rect">
            <a:avLst/>
          </a:prstGeom>
        </p:spPr>
      </p:pic>
      <p:sp>
        <p:nvSpPr>
          <p:cNvPr id="7" name="Управляющая кнопка: в конец 6">
            <a:hlinkClick r:id="" action="ppaction://hlinkshowjump?jump=nextslide" highlightClick="1"/>
          </p:cNvPr>
          <p:cNvSpPr/>
          <p:nvPr/>
        </p:nvSpPr>
        <p:spPr>
          <a:xfrm>
            <a:off x="10449384" y="5410798"/>
            <a:ext cx="718457" cy="576943"/>
          </a:xfrm>
          <a:prstGeom prst="actionButtonEnd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937771" y="159984"/>
            <a:ext cx="2398955" cy="3256272"/>
          </a:xfrm>
          <a:prstGeom prst="rect">
            <a:avLst/>
          </a:prstGeom>
          <a:blipFill dpi="0"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1170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nevseoboi.com.ua/uploads/posts/2012-05/1336760150-2191460-0087019_www.nevseoboi.com.ua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188029" y="435429"/>
            <a:ext cx="8284027" cy="5910942"/>
          </a:xfrm>
          <a:prstGeom prst="rect">
            <a:avLst/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2938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2" name="applause.wav"/>
          </p:stSnd>
        </p:sndAc>
      </p:transition>
    </mc:Choice>
    <mc:Fallback xmlns="">
      <p:transition spd="slow">
        <p:fade/>
        <p:sndAc>
          <p:stSnd>
            <p:snd r:embed="rId5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nevseoboi.com.ua/uploads/posts/2012-05/1336760150-2191460-0087019_www.nevseoboi.com.ua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41739" y="168166"/>
            <a:ext cx="11750564" cy="6495393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ru-RU" sz="3600" b="1" dirty="0">
                <a:latin typeface="Monotype Corsiva" panose="03010101010201010101" pitchFamily="66" charset="0"/>
              </a:rPr>
              <a:t>Правила </a:t>
            </a:r>
            <a:r>
              <a:rPr lang="ru-RU" sz="3600" b="1" dirty="0" smtClean="0">
                <a:latin typeface="Monotype Corsiva" panose="03010101010201010101" pitchFamily="66" charset="0"/>
              </a:rPr>
              <a:t>игры:  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ru-RU" sz="3600" dirty="0" smtClean="0">
                <a:latin typeface="Monotype Corsiva" panose="03010101010201010101" pitchFamily="66" charset="0"/>
              </a:rPr>
              <a:t>Переведя </a:t>
            </a:r>
            <a:r>
              <a:rPr lang="ru-RU" sz="3600" dirty="0">
                <a:latin typeface="Monotype Corsiva" panose="03010101010201010101" pitchFamily="66" charset="0"/>
              </a:rPr>
              <a:t>презентацию в позицию «Слайд-шоу</a:t>
            </a:r>
            <a:r>
              <a:rPr lang="ru-RU" sz="3600" dirty="0" smtClean="0">
                <a:latin typeface="Monotype Corsiva" panose="03010101010201010101" pitchFamily="66" charset="0"/>
              </a:rPr>
              <a:t>».</a:t>
            </a:r>
            <a:endParaRPr lang="ru-RU" sz="3600" dirty="0">
              <a:latin typeface="Monotype Corsiva" panose="03010101010201010101" pitchFamily="66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ru-RU" sz="3600" dirty="0">
                <a:latin typeface="Monotype Corsiva" panose="03010101010201010101" pitchFamily="66" charset="0"/>
              </a:rPr>
              <a:t>1. Ребёнок называет лишний предмет и обосновывает свой ответ, нажимает на него левой клавишей мышки, если ответ неправильный картинка покачивается,  если ответ правильный то этот предмет исчезает и появляется картинка с человеком определённой профессии</a:t>
            </a:r>
            <a:br>
              <a:rPr lang="ru-RU" sz="3600" dirty="0">
                <a:latin typeface="Monotype Corsiva" panose="03010101010201010101" pitchFamily="66" charset="0"/>
              </a:rPr>
            </a:br>
            <a:r>
              <a:rPr lang="ru-RU" sz="3600" dirty="0">
                <a:latin typeface="Monotype Corsiva" panose="03010101010201010101" pitchFamily="66" charset="0"/>
              </a:rPr>
              <a:t>2.  Нажимая  левой клавишей мышки на кнопку </a:t>
            </a:r>
            <a:r>
              <a:rPr lang="ru-RU" sz="3600" dirty="0" smtClean="0">
                <a:latin typeface="Monotype Corsiva" panose="03010101010201010101" pitchFamily="66" charset="0"/>
              </a:rPr>
              <a:t>перехода, </a:t>
            </a:r>
            <a:r>
              <a:rPr lang="ru-RU" sz="3600" dirty="0">
                <a:latin typeface="Monotype Corsiva" panose="03010101010201010101" pitchFamily="66" charset="0"/>
              </a:rPr>
              <a:t>переходим на </a:t>
            </a:r>
            <a:r>
              <a:rPr lang="ru-RU" sz="3600" dirty="0" smtClean="0">
                <a:latin typeface="Monotype Corsiva" panose="03010101010201010101" pitchFamily="66" charset="0"/>
              </a:rPr>
              <a:t>следующий слайд</a:t>
            </a:r>
            <a:r>
              <a:rPr lang="ru-RU" sz="3600" dirty="0">
                <a:latin typeface="Monotype Corsiva" panose="03010101010201010101" pitchFamily="66" charset="0"/>
              </a:rPr>
              <a:t>; </a:t>
            </a:r>
            <a:br>
              <a:rPr lang="ru-RU" sz="3600" dirty="0">
                <a:latin typeface="Monotype Corsiva" panose="03010101010201010101" pitchFamily="66" charset="0"/>
              </a:rPr>
            </a:br>
            <a:r>
              <a:rPr lang="ru-RU" sz="3600" dirty="0">
                <a:latin typeface="Monotype Corsiva" panose="03010101010201010101" pitchFamily="66" charset="0"/>
              </a:rPr>
              <a:t>     Далее продолжить игру  от 1 до 2.</a:t>
            </a:r>
          </a:p>
          <a:p>
            <a:pPr marL="0" indent="0">
              <a:lnSpc>
                <a:spcPct val="150000"/>
              </a:lnSpc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8616696"/>
      </p:ext>
    </p:extLst>
  </p:cSld>
  <p:clrMapOvr>
    <a:masterClrMapping/>
  </p:clrMapOvr>
  <p:transition spd="slow">
    <p:push dir="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nevseoboi.com.ua/uploads/posts/2012-05/1336760150-2191460-0087019_www.nevseoboi.com.ua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41739" y="168166"/>
            <a:ext cx="11740054" cy="6495393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ru-RU" sz="3200" b="1" dirty="0" smtClean="0">
                <a:latin typeface="Monotype Corsiva" panose="03010101010201010101" pitchFamily="66" charset="0"/>
              </a:rPr>
              <a:t>Методическая значимость:</a:t>
            </a:r>
            <a:endParaRPr lang="ru-RU" sz="3200" b="1" dirty="0">
              <a:latin typeface="Monotype Corsiva" panose="03010101010201010101" pitchFamily="66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ru-RU" sz="3200" dirty="0" smtClean="0">
                <a:latin typeface="Monotype Corsiva" panose="03010101010201010101" pitchFamily="66" charset="0"/>
              </a:rPr>
              <a:t>Использование </a:t>
            </a:r>
            <a:r>
              <a:rPr lang="ru-RU" sz="3200" dirty="0">
                <a:latin typeface="Monotype Corsiva" panose="03010101010201010101" pitchFamily="66" charset="0"/>
              </a:rPr>
              <a:t>интерактивной игры позволяет воспитателю закрепить в игровой форме знания о различных профессиях, орудиях труда и трудовых действиях, повысить мотивацию детей к самостоятельной деятельности. Способствует воспитанию и уважению к разным профессиям. Развивает логическое мышление и </a:t>
            </a:r>
            <a:r>
              <a:rPr lang="ru-RU" sz="3200" dirty="0" smtClean="0">
                <a:latin typeface="Monotype Corsiva" panose="03010101010201010101" pitchFamily="66" charset="0"/>
              </a:rPr>
              <a:t>память.    Игра  </a:t>
            </a:r>
            <a:r>
              <a:rPr lang="ru-RU" sz="3200" dirty="0">
                <a:latin typeface="Monotype Corsiva" panose="03010101010201010101" pitchFamily="66" charset="0"/>
              </a:rPr>
              <a:t>систематизирует и углубляет знания о различных профессиях,  предназначена для детей 4-5 лет, а также для родителей, воспитателей.</a:t>
            </a:r>
          </a:p>
          <a:p>
            <a:pPr marL="0" indent="0">
              <a:lnSpc>
                <a:spcPct val="150000"/>
              </a:lnSpc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5229798"/>
      </p:ext>
    </p:extLst>
  </p:cSld>
  <p:clrMapOvr>
    <a:masterClrMapping/>
  </p:clrMapOvr>
  <p:transition spd="slow">
    <p:push dir="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nevseoboi.com.ua/uploads/posts/2012-05/1336760150-2191460-0087019_www.nevseoboi.com.ua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Управляющая кнопка: в конец 2">
            <a:hlinkClick r:id="" action="ppaction://hlinkshowjump?jump=nextslide" highlightClick="1"/>
          </p:cNvPr>
          <p:cNvSpPr/>
          <p:nvPr/>
        </p:nvSpPr>
        <p:spPr>
          <a:xfrm>
            <a:off x="10764108" y="5477533"/>
            <a:ext cx="718457" cy="576943"/>
          </a:xfrm>
          <a:prstGeom prst="actionButtonEnd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81852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0636" y="887107"/>
            <a:ext cx="3428999" cy="370331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208" y="1278466"/>
            <a:ext cx="3539126" cy="247495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896" b="92578" l="9961" r="922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0918" y="4281132"/>
            <a:ext cx="3538553" cy="265391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127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236633">
            <a:off x="3497518" y="4179673"/>
            <a:ext cx="2058366" cy="2504873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4873214" y="301214"/>
            <a:ext cx="2517290" cy="3270325"/>
          </a:xfrm>
          <a:prstGeom prst="rect">
            <a:avLst/>
          </a:prstGeom>
          <a:blipFill dpi="0" rotWithShape="1"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1">
                <a:lumMod val="5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788369"/>
      </p:ext>
    </p:extLst>
  </p:cSld>
  <p:clrMapOvr>
    <a:masterClrMapping/>
  </p:clrMapOvr>
  <p:transition spd="slow">
    <p:wip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nevseoboi.com.ua/uploads/posts/2012-05/1336760150-2191460-0087019_www.nevseoboi.com.ua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Управляющая кнопка: в конец 2">
            <a:hlinkClick r:id="" action="ppaction://hlinkshowjump?jump=nextslide" highlightClick="1"/>
          </p:cNvPr>
          <p:cNvSpPr/>
          <p:nvPr/>
        </p:nvSpPr>
        <p:spPr>
          <a:xfrm>
            <a:off x="10637428" y="5552312"/>
            <a:ext cx="718457" cy="576943"/>
          </a:xfrm>
          <a:prstGeom prst="actionButtonEnd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52381" y="703275"/>
            <a:ext cx="2103504" cy="446994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153" y="-758183"/>
            <a:ext cx="4175863" cy="417586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1101176" y="2965919"/>
            <a:ext cx="3148095" cy="424700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564" b="98925" l="102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3337" y="3429000"/>
            <a:ext cx="2519723" cy="3308956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5277038" y="189238"/>
            <a:ext cx="2672863" cy="3228442"/>
          </a:xfrm>
          <a:prstGeom prst="rect">
            <a:avLst/>
          </a:prstGeom>
          <a:blipFill dpi="0" rotWithShape="1"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71763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  <p:sndAc>
          <p:stSnd>
            <p:snd r:embed="rId1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nevseoboi.com.ua/uploads/posts/2012-05/1336760150-2191460-0087019_www.nevseoboi.com.ua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Управляющая кнопка: в конец 2">
            <a:hlinkClick r:id="" action="ppaction://hlinkshowjump?jump=nextslide" highlightClick="1"/>
          </p:cNvPr>
          <p:cNvSpPr/>
          <p:nvPr/>
        </p:nvSpPr>
        <p:spPr>
          <a:xfrm>
            <a:off x="10287000" y="5626555"/>
            <a:ext cx="718457" cy="576943"/>
          </a:xfrm>
          <a:prstGeom prst="actionButtonEnd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1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4957" y="3765176"/>
            <a:ext cx="3128747" cy="281587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91527" y="66513"/>
            <a:ext cx="3562650" cy="490554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835" y="2591862"/>
            <a:ext cx="4171022" cy="417102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621" y="804148"/>
            <a:ext cx="3855071" cy="192753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002313" y="236668"/>
            <a:ext cx="2838158" cy="3291840"/>
          </a:xfrm>
          <a:prstGeom prst="rect">
            <a:avLst/>
          </a:prstGeom>
          <a:blipFill dpi="0"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3019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2" name="chimes.wav"/>
          </p:stSnd>
        </p:sndAc>
      </p:transition>
    </mc:Choice>
    <mc:Fallback xmlns="">
      <p:transition spd="slow">
        <p:split orient="vert"/>
        <p:sndAc>
          <p:stSnd>
            <p:snd r:embed="rId10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nevseoboi.com.ua/uploads/posts/2012-05/1336760150-2191460-0087019_www.nevseoboi.com.ua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Управляющая кнопка: в конец 2">
            <a:hlinkClick r:id="" action="ppaction://hlinkshowjump?jump=nextslide" highlightClick="1"/>
          </p:cNvPr>
          <p:cNvSpPr/>
          <p:nvPr/>
        </p:nvSpPr>
        <p:spPr>
          <a:xfrm>
            <a:off x="10650519" y="5482024"/>
            <a:ext cx="718457" cy="576943"/>
          </a:xfrm>
          <a:prstGeom prst="actionButtonEnd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90871" y="767588"/>
            <a:ext cx="3150322" cy="477321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180588">
            <a:off x="5852361" y="3568941"/>
            <a:ext cx="3656078" cy="353054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932033">
            <a:off x="-1284396" y="1708722"/>
            <a:ext cx="4562793" cy="456279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1362" y="3990118"/>
            <a:ext cx="3461657" cy="2688193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4161700" y="118335"/>
            <a:ext cx="3035165" cy="3692094"/>
          </a:xfrm>
          <a:prstGeom prst="rect">
            <a:avLst/>
          </a:prstGeom>
          <a:blipFill dpi="0"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2497179"/>
      </p:ext>
    </p:extLst>
  </p:cSld>
  <p:clrMapOvr>
    <a:masterClrMapping/>
  </p:clrMapOvr>
  <p:transition spd="med">
    <p:pull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nevseoboi.com.ua/uploads/posts/2012-05/1336760150-2191460-0087019_www.nevseoboi.com.ua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3553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269" y="199023"/>
            <a:ext cx="2869237" cy="286923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96537" y="1928747"/>
            <a:ext cx="2279025" cy="22790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5327" y="4162982"/>
            <a:ext cx="5860723" cy="223992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347" y="3415447"/>
            <a:ext cx="4104985" cy="3078739"/>
          </a:xfrm>
          <a:prstGeom prst="rect">
            <a:avLst/>
          </a:prstGeom>
        </p:spPr>
      </p:pic>
      <p:sp>
        <p:nvSpPr>
          <p:cNvPr id="8" name="Управляющая кнопка: в конец 7">
            <a:hlinkClick r:id="" action="ppaction://hlinkshowjump?jump=nextslide" highlightClick="1"/>
          </p:cNvPr>
          <p:cNvSpPr/>
          <p:nvPr/>
        </p:nvSpPr>
        <p:spPr>
          <a:xfrm>
            <a:off x="10676045" y="5464628"/>
            <a:ext cx="740229" cy="626893"/>
          </a:xfrm>
          <a:prstGeom prst="actionButtonEnd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970033" y="199023"/>
            <a:ext cx="3087445" cy="3630698"/>
          </a:xfrm>
          <a:prstGeom prst="rect">
            <a:avLst/>
          </a:prstGeom>
          <a:blipFill dpi="0"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6138432"/>
      </p:ext>
    </p:extLst>
  </p:cSld>
  <p:clrMapOvr>
    <a:masterClrMapping/>
  </p:clrMapOvr>
  <p:transition spd="slow">
    <p:cover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8" grpId="0" animBg="1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nevseoboi.com.ua/uploads/posts/2012-05/1336760150-2191460-0087019_www.nevseoboi.com.ua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769164">
            <a:off x="-605282" y="695729"/>
            <a:ext cx="3269256" cy="269713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3647" y="2986122"/>
            <a:ext cx="4592780" cy="459278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814803" y="-178437"/>
            <a:ext cx="4354830" cy="5136759"/>
          </a:xfrm>
          <a:prstGeom prst="rect">
            <a:avLst/>
          </a:prstGeom>
        </p:spPr>
      </p:pic>
      <p:sp>
        <p:nvSpPr>
          <p:cNvPr id="5" name="Управляющая кнопка: в конец 4">
            <a:hlinkClick r:id="" action="ppaction://hlinkshowjump?jump=nextslide" highlightClick="1"/>
          </p:cNvPr>
          <p:cNvSpPr/>
          <p:nvPr/>
        </p:nvSpPr>
        <p:spPr>
          <a:xfrm>
            <a:off x="10438535" y="5424207"/>
            <a:ext cx="718457" cy="576943"/>
          </a:xfrm>
          <a:prstGeom prst="actionButtonEnd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820" b="95998" l="4272" r="9518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005761">
            <a:off x="4951624" y="3514518"/>
            <a:ext cx="3563809" cy="3535987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4430566" y="151668"/>
            <a:ext cx="2899899" cy="3208405"/>
          </a:xfrm>
          <a:prstGeom prst="rect">
            <a:avLst/>
          </a:prstGeom>
          <a:blipFill dpi="0"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2263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  <p:sndAc>
          <p:stSnd>
            <p:snd r:embed="rId10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422</TotalTime>
  <Words>121</Words>
  <Application>Microsoft Office PowerPoint</Application>
  <PresentationFormat>Произвольный</PresentationFormat>
  <Paragraphs>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Интерактивная игра для детей 4-5 лет.  «Четвёртый лишний»           Сухомлинова Наталья Анатольевна  воспитатель  МБ ДОУ № 44 г. Красноярска.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Татьяна Копылова</cp:lastModifiedBy>
  <cp:revision>35</cp:revision>
  <dcterms:created xsi:type="dcterms:W3CDTF">2019-04-09T15:15:26Z</dcterms:created>
  <dcterms:modified xsi:type="dcterms:W3CDTF">2019-04-25T07:14:34Z</dcterms:modified>
</cp:coreProperties>
</file>