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329" r:id="rId3"/>
    <p:sldId id="480" r:id="rId4"/>
    <p:sldId id="481" r:id="rId5"/>
    <p:sldId id="482" r:id="rId6"/>
    <p:sldId id="483" r:id="rId7"/>
    <p:sldId id="498" r:id="rId8"/>
    <p:sldId id="484" r:id="rId9"/>
    <p:sldId id="499" r:id="rId10"/>
    <p:sldId id="500" r:id="rId11"/>
    <p:sldId id="486" r:id="rId12"/>
    <p:sldId id="485" r:id="rId13"/>
    <p:sldId id="487" r:id="rId14"/>
    <p:sldId id="501" r:id="rId15"/>
    <p:sldId id="502" r:id="rId16"/>
    <p:sldId id="503" r:id="rId17"/>
    <p:sldId id="488" r:id="rId18"/>
    <p:sldId id="489" r:id="rId19"/>
    <p:sldId id="490" r:id="rId20"/>
    <p:sldId id="491" r:id="rId21"/>
    <p:sldId id="492" r:id="rId22"/>
    <p:sldId id="493" r:id="rId23"/>
    <p:sldId id="495" r:id="rId24"/>
    <p:sldId id="496" r:id="rId25"/>
    <p:sldId id="494" r:id="rId26"/>
    <p:sldId id="478" r:id="rId27"/>
    <p:sldId id="497" r:id="rId28"/>
    <p:sldId id="257" r:id="rId29"/>
    <p:sldId id="346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0000"/>
    <a:srgbClr val="A50021"/>
    <a:srgbClr val="683104"/>
    <a:srgbClr val="407739"/>
    <a:srgbClr val="21A72E"/>
    <a:srgbClr val="5D380F"/>
    <a:srgbClr val="C05B08"/>
    <a:srgbClr val="FF6600"/>
    <a:srgbClr val="BC5908"/>
    <a:srgbClr val="CD6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F9928AF-2094-43DE-BBF3-59F5B0F651B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0467D8-531A-4737-BB08-9340EBCB9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6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514AAFD-9B29-40E4-B363-43E14B95BA20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2EF5-57EF-4DF6-A6B7-FAEDD875230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C99F-2DFC-4BDC-83EF-DBF53377E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95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09F4-75FB-4A05-BC0B-CEF559E880D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996BC-5AAF-44D8-922E-21B98EF809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50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08591-11FA-4DCC-8EAF-C63B74F2F571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2E78-D0DE-482F-90B3-ABE80A661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FA954-8308-4256-821C-8921E86A2A38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2AA8-8621-48C6-B44B-9A14DB14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23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074F2-2F11-44DF-9268-3EB2D0E2277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67D0-F4A7-426F-BBDC-7001E0E9D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82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D413-28C8-4AAB-8273-DD7700F8E56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4339-8D86-4A86-A1BF-691BF4754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7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768FB-D244-49DA-A152-680C7A6FB44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8D3D6-0165-4251-B824-49003B47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6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F5D9C-2209-42AC-95F4-00DC1AB767DF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FA5A2-AC24-474A-ADBD-06A738C21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82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92CD-3ADF-485A-A6F6-F570AFDBA233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FDC1-11F0-4D17-8404-C46382E2E6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61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2925E-9790-41BF-94E9-2072E5FA52A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0C56-F5E4-443A-89A4-56EB6C782E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63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30D50-2142-412A-94C0-C3486F0C5C10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15EA-1ACC-4AED-A4A4-749DED0C5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4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C1E668-229A-48EC-AB1C-C3DF76A22D4E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F08B45-DD36-4733-89E5-24F072209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slide" Target="slide6.xml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1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11.wdp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samoychiteli.ru/document10850.html" TargetMode="External"/><Relationship Id="rId2" Type="http://schemas.openxmlformats.org/officeDocument/2006/relationships/hyperlink" Target="https://blogs.technet.microsoft.com/tasush/2010/10/29/publisher-201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nz.claw.ru/kategorii/illjustrirovannij-samouchitel--po-publish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3.wdp"/><Relationship Id="rId7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microsoft.com/office/2007/relationships/hdphoto" Target="../media/hdphoto7.wdp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microsoft.com/office/2007/relationships/hdphoto" Target="../media/hdphoto8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7538" y="1340768"/>
            <a:ext cx="9126462" cy="37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Технологии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создания публикаций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0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4000" b="1" dirty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издательской программе </a:t>
            </a:r>
            <a:endParaRPr lang="en-US" sz="4000" b="1" dirty="0" smtClean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Aft>
                <a:spcPts val="0"/>
              </a:spcAft>
              <a:buFontTx/>
              <a:buNone/>
              <a:defRPr/>
            </a:pPr>
            <a:r>
              <a:rPr lang="ru-RU" sz="4400" b="1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Microsoft</a:t>
            </a:r>
            <a:r>
              <a:rPr lang="ru-RU" sz="44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 err="1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Publisher</a:t>
            </a:r>
            <a:endParaRPr lang="ru-RU" sz="40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152400"/>
            <a:ext cx="1412875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7"/>
          <p:cNvSpPr txBox="1">
            <a:spLocks/>
          </p:cNvSpPr>
          <p:nvPr/>
        </p:nvSpPr>
        <p:spPr>
          <a:xfrm>
            <a:off x="5967413" y="333375"/>
            <a:ext cx="3203575" cy="5445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- 2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7"/>
          <p:cNvSpPr txBox="1">
            <a:spLocks/>
          </p:cNvSpPr>
          <p:nvPr/>
        </p:nvSpPr>
        <p:spPr bwMode="auto">
          <a:xfrm>
            <a:off x="1944688" y="5299075"/>
            <a:ext cx="70913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ru-RU" sz="2800" b="1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>
              <a:defRPr/>
            </a:pPr>
            <a:r>
              <a:rPr lang="ru-RU" sz="2400" dirty="0" smtClean="0">
                <a:solidFill>
                  <a:srgbClr val="CD62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rgbClr val="CD62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476672"/>
            <a:ext cx="9072000" cy="7653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9651" y="536872"/>
            <a:ext cx="3236591" cy="6132488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177643" y="476672"/>
            <a:ext cx="792088" cy="69337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14229" y="-99392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262840"/>
            <a:ext cx="23336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4229" y="-99392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476672"/>
            <a:ext cx="9072000" cy="765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4762500" cy="33432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004" y="3100536"/>
            <a:ext cx="4762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4229" y="-99392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476672"/>
            <a:ext cx="9072000" cy="7653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4" y="1319187"/>
            <a:ext cx="5105400" cy="3086100"/>
          </a:xfrm>
          <a:prstGeom prst="rect">
            <a:avLst/>
          </a:prstGeom>
        </p:spPr>
      </p:pic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763" y="3140968"/>
            <a:ext cx="5105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7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-27384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512770"/>
            <a:ext cx="9072000" cy="7993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511" y="684170"/>
            <a:ext cx="3561609" cy="5661248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979712" y="598959"/>
            <a:ext cx="864096" cy="70589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4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-27384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512770"/>
            <a:ext cx="9072000" cy="79938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524328" y="671450"/>
            <a:ext cx="543554" cy="61240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704329"/>
            <a:ext cx="4223866" cy="45011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336721"/>
            <a:ext cx="2200275" cy="5191125"/>
          </a:xfrm>
          <a:prstGeom prst="rect">
            <a:avLst/>
          </a:prstGeom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2339752" y="4257369"/>
            <a:ext cx="4608512" cy="13681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144056" y="2492896"/>
            <a:ext cx="2499952" cy="1764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339752" y="4005065"/>
            <a:ext cx="5328592" cy="252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37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-27384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512770"/>
            <a:ext cx="9072000" cy="799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59" y="1726226"/>
            <a:ext cx="6023855" cy="206281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7812360" y="503373"/>
            <a:ext cx="576064" cy="69337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123728" y="3095661"/>
            <a:ext cx="1795538" cy="477355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924" y="476672"/>
            <a:ext cx="2176076" cy="630060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7072336" y="6119997"/>
            <a:ext cx="1795538" cy="477355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-27384"/>
            <a:ext cx="3055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страницы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00" y="512770"/>
            <a:ext cx="9072000" cy="799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954" y="684170"/>
            <a:ext cx="4248150" cy="463867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819794" y="575381"/>
            <a:ext cx="792088" cy="69337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6228186" y="1206150"/>
            <a:ext cx="844150" cy="52007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6300192" y="4941168"/>
            <a:ext cx="1795538" cy="477355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432185"/>
            <a:ext cx="2376264" cy="50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7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 descr="hello_html_1b90bd31.gif"/>
          <p:cNvSpPr>
            <a:spLocks noChangeAspect="1" noChangeArrowheads="1"/>
          </p:cNvSpPr>
          <p:nvPr/>
        </p:nvSpPr>
        <p:spPr bwMode="auto">
          <a:xfrm>
            <a:off x="5086985" y="4567555"/>
            <a:ext cx="20859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548680"/>
            <a:ext cx="874008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1. Чтобы начать работу – выберем нужный </a:t>
            </a:r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макет из предлагаемого списка.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7640" y="-27384"/>
            <a:ext cx="8229600" cy="571500"/>
          </a:xfrm>
        </p:spPr>
        <p:txBody>
          <a:bodyPr/>
          <a:lstStyle/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228" y="1597546"/>
            <a:ext cx="7325544" cy="3690243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707904" y="3379743"/>
            <a:ext cx="792088" cy="72587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5499229"/>
            <a:ext cx="8740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2</a:t>
            </a:r>
            <a:r>
              <a:rPr lang="ru-RU" sz="2800" dirty="0" smtClean="0"/>
              <a:t>. Выбрав один </a:t>
            </a:r>
            <a:r>
              <a:rPr lang="ru-RU" sz="2800" dirty="0"/>
              <a:t>из них (щелкнув по </a:t>
            </a:r>
            <a:r>
              <a:rPr lang="ru-RU" sz="2800" dirty="0" smtClean="0"/>
              <a:t>нему </a:t>
            </a:r>
            <a:r>
              <a:rPr lang="ru-RU" sz="2800" dirty="0"/>
              <a:t>мышью), </a:t>
            </a:r>
            <a:r>
              <a:rPr lang="ru-RU" sz="2800" dirty="0" smtClean="0"/>
              <a:t>открываем и приступаем </a:t>
            </a:r>
            <a:r>
              <a:rPr lang="ru-RU" sz="2800" dirty="0"/>
              <a:t>к работе с </a:t>
            </a:r>
            <a:r>
              <a:rPr lang="ru-RU" sz="2800" dirty="0" smtClean="0"/>
              <a:t>ним.</a:t>
            </a:r>
            <a:endParaRPr lang="ru-RU" sz="28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458" y="1579543"/>
            <a:ext cx="6471084" cy="3793673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2411760" y="3091711"/>
            <a:ext cx="1008112" cy="1368152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7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83" y="2080751"/>
            <a:ext cx="4762500" cy="3343275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1960" y="548680"/>
            <a:ext cx="8740080" cy="13849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3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Изменяем цветовую схему выбранного макета. Для этого 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переходим на вкладку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Макет страницы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и 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выбираем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ту схему, 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которая подходит.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1897" y="2080751"/>
            <a:ext cx="5780616" cy="4313785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2987824" y="1988840"/>
            <a:ext cx="1008112" cy="468052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508104" y="4617132"/>
            <a:ext cx="1008112" cy="468052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83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7616" y="460990"/>
            <a:ext cx="8740080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4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Изменяем 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текст и настраиваем формат шрифта (вид, размер, цвет, выравнивание). Все это можно делать инструментами на вкладке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Главная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При желании можно создать свои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Шрифтовые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</a:t>
            </a:r>
            <a:r>
              <a:rPr lang="ru-RU" sz="2800" dirty="0" smtClean="0"/>
              <a:t>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2820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438" y="2708919"/>
            <a:ext cx="5299066" cy="3780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652120" y="5841689"/>
            <a:ext cx="3168352" cy="683655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2276872"/>
            <a:ext cx="5273238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8776" y="4433977"/>
            <a:ext cx="6120681" cy="2091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885" y="692696"/>
            <a:ext cx="89289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  <a:r>
              <a:rPr lang="ru-RU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700" dirty="0" smtClean="0"/>
              <a:t>–настольная </a:t>
            </a:r>
            <a:r>
              <a:rPr lang="ru-RU" sz="2700" dirty="0"/>
              <a:t>издательская система, </a:t>
            </a:r>
            <a:r>
              <a:rPr lang="ru-RU" sz="2700" dirty="0" smtClean="0"/>
              <a:t>входящая в </a:t>
            </a:r>
            <a:r>
              <a:rPr lang="ru-RU" sz="2700" dirty="0"/>
              <a:t>состав пакета </a:t>
            </a:r>
            <a:r>
              <a:rPr lang="ru-RU" sz="2700" dirty="0" err="1"/>
              <a:t>Microsoft</a:t>
            </a:r>
            <a:r>
              <a:rPr lang="ru-RU" sz="2700" dirty="0"/>
              <a:t> </a:t>
            </a:r>
            <a:r>
              <a:rPr lang="ru-RU" sz="2700" dirty="0" err="1"/>
              <a:t>Office</a:t>
            </a:r>
            <a:r>
              <a:rPr lang="ru-RU" sz="2700" dirty="0" smtClean="0"/>
              <a:t>.</a:t>
            </a:r>
            <a:endParaRPr lang="en-US" sz="2700" dirty="0" smtClean="0"/>
          </a:p>
          <a:p>
            <a:r>
              <a:rPr lang="en-US" sz="2700" dirty="0" smtClean="0"/>
              <a:t>MS </a:t>
            </a:r>
            <a:r>
              <a:rPr lang="ru-RU" sz="2700" dirty="0" err="1" smtClean="0"/>
              <a:t>Publisher</a:t>
            </a:r>
            <a:r>
              <a:rPr lang="ru-RU" sz="2700" dirty="0" smtClean="0"/>
              <a:t> </a:t>
            </a:r>
            <a:r>
              <a:rPr lang="ru-RU" sz="2700" dirty="0"/>
              <a:t>включает множество заранее созданных публикаций (существует более 2000 разных шаблонов), дающих возможность </a:t>
            </a:r>
            <a:r>
              <a:rPr lang="ru-RU" sz="2700" dirty="0" smtClean="0"/>
              <a:t>на их основе создать свою публикацию.</a:t>
            </a:r>
            <a:r>
              <a:rPr lang="ru-RU" sz="2700" dirty="0"/>
              <a:t> </a:t>
            </a:r>
            <a:endParaRPr lang="ru-RU" sz="2700" dirty="0" smtClean="0"/>
          </a:p>
          <a:p>
            <a:r>
              <a:rPr lang="ru-RU" sz="2700" dirty="0" smtClean="0"/>
              <a:t>MS </a:t>
            </a:r>
            <a:r>
              <a:rPr lang="ru-RU" sz="2700" dirty="0" err="1"/>
              <a:t>Publisher</a:t>
            </a:r>
            <a:r>
              <a:rPr lang="ru-RU" sz="2700" dirty="0"/>
              <a:t> </a:t>
            </a:r>
            <a:r>
              <a:rPr lang="ru-RU" sz="2700" dirty="0" smtClean="0"/>
              <a:t>отличается </a:t>
            </a:r>
            <a:r>
              <a:rPr lang="ru-RU" sz="2700" dirty="0"/>
              <a:t>от M</a:t>
            </a:r>
            <a:r>
              <a:rPr lang="en-US" sz="2700" dirty="0"/>
              <a:t>S </a:t>
            </a:r>
            <a:r>
              <a:rPr lang="ru-RU" sz="2700" dirty="0"/>
              <a:t>Word тем, что акцент в нём делается </a:t>
            </a:r>
            <a:r>
              <a:rPr lang="ru-RU" sz="2700" dirty="0" smtClean="0"/>
              <a:t>на </a:t>
            </a:r>
            <a:r>
              <a:rPr lang="ru-RU" sz="2700" dirty="0"/>
              <a:t>проектирование разметки </a:t>
            </a:r>
            <a:r>
              <a:rPr lang="ru-RU" sz="2700" dirty="0" smtClean="0"/>
              <a:t>страницы, а не на </a:t>
            </a:r>
            <a:r>
              <a:rPr lang="ru-RU" sz="2700" dirty="0"/>
              <a:t> оформление и проверку </a:t>
            </a:r>
            <a:r>
              <a:rPr lang="ru-RU" sz="2700" dirty="0" smtClean="0"/>
              <a:t>текста</a:t>
            </a:r>
            <a:r>
              <a:rPr lang="ru-RU" sz="2700" dirty="0"/>
              <a:t> . </a:t>
            </a:r>
          </a:p>
          <a:p>
            <a:endParaRPr lang="ru-RU" sz="27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77353" y="-27384"/>
            <a:ext cx="35235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ru-RU" sz="32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Publisher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5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7616" y="548680"/>
            <a:ext cx="8740080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5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</a:t>
            </a:r>
            <a:r>
              <a:rPr lang="ru-RU" altLang="ru-RU" sz="2800" dirty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Изменяем 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размер таблицы (сетку календаря). Для этого, выделяем ее, щелкнув по таблице ЛКМ, открываем вкладку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Конструктор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и настраиваем высоту и ширину.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611" y="2132856"/>
            <a:ext cx="5251459" cy="414895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084168" y="2348880"/>
            <a:ext cx="1296144" cy="468052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347863" y="2112534"/>
            <a:ext cx="741485" cy="468052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776" y="2299637"/>
            <a:ext cx="6318448" cy="4101163"/>
          </a:xfrm>
          <a:prstGeom prst="rect">
            <a:avLst/>
          </a:prstGeom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1960" y="476672"/>
            <a:ext cx="874008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6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Делаем цветовой акцент на строку с днями недели. Для этого, выделяем строку, затем щелкнув по ней ПКМ, выбираем из выпавшего меню цвет заливки и шрифта делая их контрастными.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475656" y="2348880"/>
            <a:ext cx="1008112" cy="70439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796136" y="3828793"/>
            <a:ext cx="1925960" cy="583697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5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476672"/>
            <a:ext cx="8884096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7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Меняем общий фон календаря на вкладке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Макет страницы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- Фон. Выбираем: Дополнительные типы фона – Рисунок –  файл из папки на компьютере.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2035428"/>
            <a:ext cx="6667500" cy="4248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2035428"/>
            <a:ext cx="6667500" cy="424815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779912" y="4221088"/>
            <a:ext cx="1008112" cy="48837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2035428"/>
            <a:ext cx="6667500" cy="42481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946341" y="4581129"/>
            <a:ext cx="1925960" cy="36004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530789" y="2060848"/>
            <a:ext cx="561491" cy="57606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1810469"/>
            <a:ext cx="6667500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  <p:bldP spid="11" grpId="0" animBg="1"/>
      <p:bldP spid="1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476672"/>
            <a:ext cx="8884096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8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Выбираем и вставляем рисунки на вкладке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Вставка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- Рисунок. Выбираем – Рисунок – выбираем файлы из папки на компьютере.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1791419"/>
            <a:ext cx="66675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476672"/>
            <a:ext cx="8884096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9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Добавляем новую страницу. На вкладке </a:t>
            </a:r>
            <a:r>
              <a:rPr lang="ru-RU" altLang="ru-RU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Arial" pitchFamily="34" charset="0"/>
              </a:rPr>
              <a:t>Вставка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 – Страница – Вставить дубликат страницы. 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56793"/>
            <a:ext cx="5400000" cy="375078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1692" y="2852936"/>
            <a:ext cx="1925960" cy="360040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844824"/>
            <a:ext cx="5940000" cy="4521000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2814348" y="4437112"/>
            <a:ext cx="2549740" cy="201622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5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51620" y="152400"/>
            <a:ext cx="6840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476672"/>
            <a:ext cx="8884096" cy="13849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10</a:t>
            </a:r>
            <a:r>
              <a:rPr lang="ru-RU" altLang="ru-RU" sz="28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rial" pitchFamily="34" charset="0"/>
              </a:rPr>
              <a:t>. Изменяем текст и даты, вставляем новые рисунки.</a:t>
            </a:r>
          </a:p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Arial" pitchFamily="34" charset="0"/>
              </a:rPr>
              <a:t>11. Повторяем шаги 9-10 для создания следующего листа календаря.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>
          <a:xfrm>
            <a:off x="407640" y="-27384"/>
            <a:ext cx="8229600" cy="5715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публикации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0698" y="1848335"/>
            <a:ext cx="6667500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6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688" y="548680"/>
            <a:ext cx="8799645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Чтобы добавить объекту узорную рамку, щелкните ПКМ по объекту и выберите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автофигуры</a:t>
            </a:r>
            <a:r>
              <a:rPr lang="ru-RU" sz="2600" dirty="0" smtClean="0"/>
              <a:t>. </a:t>
            </a:r>
          </a:p>
          <a:p>
            <a:r>
              <a:rPr lang="ru-RU" sz="2600" dirty="0" smtClean="0"/>
              <a:t>В появившемся окне на вкладке Цвета и линии выберите узорное обрамление.</a:t>
            </a:r>
          </a:p>
          <a:p>
            <a:r>
              <a:rPr lang="ru-RU" sz="2600" dirty="0" smtClean="0"/>
              <a:t>Используя предварительный просмотр, выберите подходящее обрамление.</a:t>
            </a: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56554" y="-27384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оформления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21" y="1488713"/>
            <a:ext cx="7412635" cy="4733497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084168" y="3704661"/>
            <a:ext cx="1728192" cy="301603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619" y="2271212"/>
            <a:ext cx="3744616" cy="419040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3276807" y="4379729"/>
            <a:ext cx="1080120" cy="396384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5238" y="3057525"/>
            <a:ext cx="4413524" cy="3419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250" y="1531962"/>
            <a:ext cx="666750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0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3891" y="-27384"/>
            <a:ext cx="421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Варианты оформления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00087"/>
            <a:ext cx="7620000" cy="5353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00087"/>
            <a:ext cx="7620000" cy="5457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700087"/>
            <a:ext cx="76200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 txBox="1">
            <a:spLocks noChangeArrowheads="1"/>
          </p:cNvSpPr>
          <p:nvPr/>
        </p:nvSpPr>
        <p:spPr>
          <a:xfrm>
            <a:off x="1510506" y="44624"/>
            <a:ext cx="6122988" cy="6207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3200" b="1" dirty="0" smtClean="0">
                <a:solidFill>
                  <a:srgbClr val="68310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3200" b="1" dirty="0">
              <a:solidFill>
                <a:srgbClr val="68310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620688"/>
            <a:ext cx="878567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в программе MS </a:t>
            </a:r>
            <a:r>
              <a:rPr lang="ru-RU" sz="2400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Publisher</a:t>
            </a:r>
            <a:r>
              <a:rPr lang="ru-RU" sz="2400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Календарь </a:t>
            </a:r>
            <a:r>
              <a:rPr lang="ru-RU" sz="2400" dirty="0">
                <a:latin typeface="+mn-lt"/>
              </a:rPr>
              <a:t>на 3 любых месяца года, используя один из макетов.</a:t>
            </a:r>
          </a:p>
          <a:p>
            <a:pPr eaLnBrk="0" hangingPunct="0">
              <a:defRPr/>
            </a:pPr>
            <a:r>
              <a:rPr lang="ru-RU" sz="2400" dirty="0">
                <a:latin typeface="+mn-lt"/>
              </a:rPr>
              <a:t>Тематику календаря выбрать по своему </a:t>
            </a:r>
            <a:r>
              <a:rPr lang="ru-RU" sz="2400" dirty="0" smtClean="0">
                <a:latin typeface="+mn-lt"/>
              </a:rPr>
              <a:t>усмотрению </a:t>
            </a:r>
            <a:r>
              <a:rPr lang="ru-RU" sz="2400" dirty="0">
                <a:latin typeface="+mn-lt"/>
              </a:rPr>
              <a:t>(Пейзажи, Праздники, Кулинария, Животные, Цветы и т.д</a:t>
            </a:r>
            <a:r>
              <a:rPr lang="ru-RU" sz="2400" dirty="0" smtClean="0">
                <a:latin typeface="+mn-lt"/>
              </a:rPr>
              <a:t>.).</a:t>
            </a:r>
            <a:endParaRPr lang="ru-RU" sz="2400" dirty="0">
              <a:latin typeface="+mn-lt"/>
            </a:endParaRPr>
          </a:p>
          <a:p>
            <a:pPr eaLnBrk="0" hangingPunct="0">
              <a:defRPr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Требования:</a:t>
            </a:r>
          </a:p>
          <a:p>
            <a:pPr eaLnBrk="0" hangingPunct="0">
              <a:defRPr/>
            </a:pPr>
            <a:r>
              <a:rPr lang="ru-RU" sz="2400" dirty="0" smtClean="0">
                <a:latin typeface="+mn-lt"/>
              </a:rPr>
              <a:t>В </a:t>
            </a:r>
            <a:r>
              <a:rPr lang="ru-RU" sz="2400" dirty="0">
                <a:latin typeface="+mn-lt"/>
              </a:rPr>
              <a:t>зависимости от выбранной тематики: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Поменять у выбранного макета цветовую и шрифтовые схемы.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Изменить макет и оформление выбранной публикации.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+mn-lt"/>
              </a:rPr>
              <a:t>Добавить рисунки</a:t>
            </a:r>
            <a:r>
              <a:rPr lang="ru-RU" sz="2400" dirty="0" smtClean="0">
                <a:latin typeface="+mn-lt"/>
              </a:rPr>
              <a:t>.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</a:t>
            </a:r>
            <a:r>
              <a:rPr lang="ru-RU" sz="2400" b="1" dirty="0" smtClean="0">
                <a:latin typeface="+mn-lt"/>
              </a:rPr>
              <a:t>Школа </a:t>
            </a:r>
            <a:r>
              <a:rPr lang="en-US" sz="2400" b="1" dirty="0" smtClean="0">
                <a:latin typeface="+mn-lt"/>
              </a:rPr>
              <a:t>IT</a:t>
            </a:r>
            <a:r>
              <a:rPr lang="ru-RU" sz="2400" b="1" dirty="0" smtClean="0">
                <a:latin typeface="+mn-lt"/>
              </a:rPr>
              <a:t>-2год</a:t>
            </a:r>
          </a:p>
          <a:p>
            <a:pPr eaLnBrk="0" hangingPunct="0">
              <a:defRPr/>
            </a:pPr>
            <a:r>
              <a:rPr lang="ru-RU" sz="2400" b="1" dirty="0" smtClean="0">
                <a:latin typeface="+mn-lt"/>
              </a:rPr>
              <a:t>Дополнительно: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желанию </a:t>
            </a:r>
            <a:r>
              <a:rPr lang="ru-RU" sz="2400" dirty="0" smtClean="0">
                <a:latin typeface="+mn-lt"/>
              </a:rPr>
              <a:t>создать макет поздравительной открытки или почетной грамоты. За выполнение дополнительного задания  - </a:t>
            </a:r>
          </a:p>
          <a:p>
            <a:pPr eaLnBrk="0" hangingPunct="0">
              <a:defRPr/>
            </a:pP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+2 балла</a:t>
            </a:r>
            <a:r>
              <a:rPr lang="ru-RU" sz="2400" dirty="0" smtClean="0">
                <a:latin typeface="+mn-lt"/>
              </a:rPr>
              <a:t>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899536"/>
            <a:ext cx="8640960" cy="54097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Руководство пользователя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/>
              <a:t>Publisher</a:t>
            </a:r>
            <a:r>
              <a:rPr lang="ru-RU" sz="2800" dirty="0"/>
              <a:t> </a:t>
            </a:r>
            <a:r>
              <a:rPr lang="ru-RU" sz="2800" dirty="0" smtClean="0"/>
              <a:t>2010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https://blogs.technet.microsoft.com/tasush/2010/10/29/publisher-2010</a:t>
            </a:r>
            <a:r>
              <a:rPr lang="en-US" sz="2800" dirty="0" smtClean="0">
                <a:hlinkClick r:id="rId2"/>
              </a:rPr>
              <a:t>/</a:t>
            </a:r>
            <a:r>
              <a:rPr lang="en-US" sz="2800" dirty="0" smtClean="0"/>
              <a:t> </a:t>
            </a:r>
          </a:p>
          <a:p>
            <a:r>
              <a:rPr lang="ru-RU" sz="2800" dirty="0" smtClean="0"/>
              <a:t>Иллюстрированный </a:t>
            </a:r>
            <a:r>
              <a:rPr lang="ru-RU" sz="2800" dirty="0"/>
              <a:t>самоучитель по </a:t>
            </a:r>
            <a:r>
              <a:rPr lang="ru-RU" sz="2800" dirty="0" err="1"/>
              <a:t>Microsoft</a:t>
            </a:r>
            <a:r>
              <a:rPr lang="ru-RU" sz="2800" dirty="0"/>
              <a:t> </a:t>
            </a:r>
            <a:r>
              <a:rPr lang="ru-RU" sz="2800" dirty="0" err="1"/>
              <a:t>Publisher</a:t>
            </a:r>
            <a:endParaRPr lang="ru-RU" sz="2800" dirty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</a:t>
            </a:r>
            <a:r>
              <a:rPr lang="en-US" sz="2800" dirty="0">
                <a:hlinkClick r:id="rId3"/>
              </a:rPr>
              <a:t>://</a:t>
            </a:r>
            <a:r>
              <a:rPr lang="en-US" sz="2800" dirty="0" smtClean="0">
                <a:hlinkClick r:id="rId3"/>
              </a:rPr>
              <a:t>samoychiteli.ru/document10850.html</a:t>
            </a:r>
            <a:endParaRPr lang="en-US" sz="2800" dirty="0" smtClean="0"/>
          </a:p>
          <a:p>
            <a:r>
              <a:rPr lang="ru-RU" sz="2800" dirty="0" smtClean="0"/>
              <a:t>Иллюстрированный </a:t>
            </a:r>
            <a:r>
              <a:rPr lang="ru-RU" sz="2800" dirty="0"/>
              <a:t>самоучитель по </a:t>
            </a:r>
            <a:r>
              <a:rPr lang="en-US" sz="2800" dirty="0"/>
              <a:t>Publisher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http://snz.claw.ru/kategorii/illjustrirovannij-samouchitel--</a:t>
            </a:r>
            <a:r>
              <a:rPr lang="en-US" sz="2800" dirty="0" smtClean="0">
                <a:hlinkClick r:id="rId4"/>
              </a:rPr>
              <a:t>po-publisher.html</a:t>
            </a:r>
            <a:r>
              <a:rPr lang="en-US" sz="2800" dirty="0" smtClean="0"/>
              <a:t> </a:t>
            </a: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868363" y="3687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Arial" charset="0"/>
                <a:cs typeface="Arial" charset="0"/>
              </a:rPr>
              <a:t/>
            </a:r>
            <a:br>
              <a:rPr lang="ru-RU" altLang="ru-RU" sz="1800">
                <a:latin typeface="Arial" charset="0"/>
                <a:cs typeface="Arial" charset="0"/>
              </a:rPr>
            </a:br>
            <a:endParaRPr lang="ru-RU" altLang="ru-RU" sz="180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116632"/>
            <a:ext cx="8229600" cy="5762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C05B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Полезные ресурсы сети</a:t>
            </a:r>
          </a:p>
        </p:txBody>
      </p:sp>
    </p:spTree>
    <p:extLst>
      <p:ext uri="{BB962C8B-B14F-4D97-AF65-F5344CB8AC3E}">
        <p14:creationId xmlns:p14="http://schemas.microsoft.com/office/powerpoint/2010/main" val="2825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6712"/>
            <a:ext cx="9144000" cy="54437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59498" y="107921"/>
            <a:ext cx="28250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работы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5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48680"/>
            <a:ext cx="4392000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8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1.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</a:t>
            </a:r>
          </a:p>
          <a:p>
            <a:r>
              <a:rPr lang="ru-RU" sz="2400" dirty="0" smtClean="0"/>
              <a:t>Сохранение </a:t>
            </a:r>
            <a:r>
              <a:rPr lang="ru-RU" sz="2400" dirty="0"/>
              <a:t>с уже присвоенным </a:t>
            </a:r>
            <a:r>
              <a:rPr lang="ru-RU" sz="2400" dirty="0" smtClean="0"/>
              <a:t>именем. </a:t>
            </a:r>
          </a:p>
          <a:p>
            <a:r>
              <a:rPr lang="ru-RU" sz="2400" dirty="0" smtClean="0"/>
              <a:t>2. </a:t>
            </a:r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как…</a:t>
            </a:r>
          </a:p>
          <a:p>
            <a:r>
              <a:rPr lang="ru-RU" sz="2400" dirty="0"/>
              <a:t>Присвоение публикации </a:t>
            </a:r>
            <a:r>
              <a:rPr lang="ru-RU" sz="2400" dirty="0" smtClean="0"/>
              <a:t>нового имени </a:t>
            </a:r>
            <a:r>
              <a:rPr lang="ru-RU" sz="2400" dirty="0"/>
              <a:t>и ее сохранение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</a:t>
            </a: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Открыть</a:t>
            </a:r>
            <a:endParaRPr lang="ru-RU" sz="24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/>
              <a:t>Открытие публикации из папки, файла.</a:t>
            </a:r>
          </a:p>
          <a:p>
            <a:r>
              <a:rPr lang="ru-RU" sz="2400" dirty="0" smtClean="0"/>
              <a:t>4. </a:t>
            </a:r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Закрыть</a:t>
            </a:r>
          </a:p>
          <a:p>
            <a:r>
              <a:rPr lang="ru-RU" sz="2400" dirty="0"/>
              <a:t>Закрытие публикации.</a:t>
            </a:r>
          </a:p>
          <a:p>
            <a:r>
              <a:rPr lang="ru-RU" sz="2400" dirty="0" smtClean="0"/>
              <a:t>5. </a:t>
            </a: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</a:t>
            </a:r>
          </a:p>
          <a:p>
            <a:r>
              <a:rPr lang="ru-RU" sz="2400" dirty="0" smtClean="0"/>
              <a:t>Информация о публикации (свойства, проверка макета…).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4007583" y="-27384"/>
            <a:ext cx="1128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Файл</a:t>
            </a:r>
            <a:endParaRPr lang="ru-RU" sz="32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548680"/>
            <a:ext cx="4392000" cy="60016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80000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6. </a:t>
            </a:r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</a:t>
            </a:r>
          </a:p>
          <a:p>
            <a:r>
              <a:rPr lang="ru-RU" sz="2400" dirty="0"/>
              <a:t>Список ранее созданных и просмотренных </a:t>
            </a:r>
            <a:r>
              <a:rPr lang="ru-RU" sz="2400" dirty="0" smtClean="0"/>
              <a:t>публикаций.</a:t>
            </a:r>
            <a:endParaRPr lang="ru-RU" sz="2400" dirty="0"/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7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Создать</a:t>
            </a:r>
            <a:endParaRPr lang="ru-RU" sz="24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Создание новой публикации.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8. </a:t>
            </a:r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Печать</a:t>
            </a:r>
            <a:endParaRPr lang="ru-RU" sz="24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Настройки </a:t>
            </a:r>
            <a:r>
              <a:rPr lang="ru-RU" sz="2400" dirty="0" smtClean="0">
                <a:solidFill>
                  <a:prstClr val="black"/>
                </a:solidFill>
              </a:rPr>
              <a:t>печати.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9. </a:t>
            </a:r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Сохранить и отправить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Отправка публикации как сообщение.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10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Справка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Поддержка.</a:t>
            </a:r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11. </a:t>
            </a:r>
            <a:r>
              <a:rPr lang="ru-RU" sz="2400" b="1" dirty="0">
                <a:solidFill>
                  <a:srgbClr val="680000"/>
                </a:solidFill>
              </a:rPr>
              <a:t>Параметры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Параметры страницы публикации и </a:t>
            </a:r>
            <a:r>
              <a:rPr lang="ru-RU" sz="2400" dirty="0" smtClean="0">
                <a:solidFill>
                  <a:prstClr val="black"/>
                </a:solidFill>
              </a:rPr>
              <a:t>инструментов.</a:t>
            </a:r>
          </a:p>
          <a:p>
            <a:pPr lvl="0"/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6206552"/>
            <a:ext cx="8928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68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12. </a:t>
            </a:r>
            <a:r>
              <a:rPr lang="ru-RU" sz="2400" b="1" dirty="0">
                <a:solidFill>
                  <a:srgbClr val="680000"/>
                </a:solidFill>
              </a:rPr>
              <a:t>Выход</a:t>
            </a:r>
          </a:p>
        </p:txBody>
      </p:sp>
    </p:spTree>
    <p:extLst>
      <p:ext uri="{BB962C8B-B14F-4D97-AF65-F5344CB8AC3E}">
        <p14:creationId xmlns:p14="http://schemas.microsoft.com/office/powerpoint/2010/main" val="23844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26" y="993766"/>
            <a:ext cx="9144000" cy="55229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23668" y="-27384"/>
            <a:ext cx="2096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0726" y="4604935"/>
            <a:ext cx="1640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Навигация</a:t>
            </a:r>
          </a:p>
          <a:p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страницам</a:t>
            </a:r>
            <a:endParaRPr lang="ru-RU" sz="24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562" y="447055"/>
            <a:ext cx="8834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Интерфейс окна </a:t>
            </a:r>
            <a:r>
              <a:rPr lang="ru-RU" sz="2400" dirty="0" err="1">
                <a:solidFill>
                  <a:prstClr val="black"/>
                </a:solidFill>
              </a:rPr>
              <a:t>Publisher</a:t>
            </a:r>
            <a:r>
              <a:rPr lang="ru-RU" sz="2400" dirty="0">
                <a:solidFill>
                  <a:prstClr val="black"/>
                </a:solidFill>
              </a:rPr>
              <a:t> имеет типовую структуру: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13274" y="762933"/>
            <a:ext cx="24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Строка заголовка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75113" y="1294965"/>
            <a:ext cx="2039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Лента меню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1362" y="4221088"/>
            <a:ext cx="2701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область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1700808"/>
            <a:ext cx="14954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Линейка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6147410"/>
            <a:ext cx="2852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Строка состояния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28518" y="5282044"/>
            <a:ext cx="301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Полосы прокрутки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172400" y="4482698"/>
            <a:ext cx="853045" cy="1178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6775114" y="5661302"/>
            <a:ext cx="1397286" cy="6480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9" y="3783219"/>
            <a:ext cx="2866587" cy="25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104" y="548680"/>
            <a:ext cx="899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Главная</a:t>
            </a:r>
            <a:endParaRPr lang="ru-RU" sz="24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Инструменты форматирования и выравнивания объектов: текста, рисунков, таблиц и фигур.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3668" y="44624"/>
            <a:ext cx="20966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Интерфейс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1749009"/>
            <a:ext cx="9072000" cy="78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104" y="2636912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</a:p>
          <a:p>
            <a:r>
              <a:rPr lang="ru-RU" sz="2400" dirty="0"/>
              <a:t>В этом пункте меню находятся команды для вставки каких-либо объектов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3836925"/>
            <a:ext cx="9072000" cy="765387"/>
          </a:xfrm>
          <a:prstGeom prst="rect">
            <a:avLst/>
          </a:prstGeom>
        </p:spPr>
      </p:pic>
      <p:pic>
        <p:nvPicPr>
          <p:cNvPr id="7" name="Рисунок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5581939"/>
            <a:ext cx="9072000" cy="7993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104" y="4740016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 страницы</a:t>
            </a:r>
            <a:endParaRPr lang="ru-RU" sz="24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dirty="0" smtClean="0"/>
              <a:t>Настройка макета, цветовой схемы, выбор шрифта…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4965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4229" y="-99392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476672"/>
            <a:ext cx="9072000" cy="765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7" y="667619"/>
            <a:ext cx="3794403" cy="525544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771800" y="553161"/>
            <a:ext cx="543554" cy="61240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00" y="464054"/>
            <a:ext cx="1714500" cy="1371600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7429500" y="824095"/>
            <a:ext cx="1714500" cy="43204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3" y="1242059"/>
            <a:ext cx="2571750" cy="5029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3" y="1242059"/>
            <a:ext cx="2571750" cy="50292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12" y="0"/>
            <a:ext cx="36195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4229" y="-99392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476672"/>
            <a:ext cx="9072000" cy="7653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5354" y="622707"/>
            <a:ext cx="2862994" cy="534527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3275856" y="548680"/>
            <a:ext cx="543554" cy="61240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381" y="1368152"/>
            <a:ext cx="2586435" cy="4869160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3156478" y="5589240"/>
            <a:ext cx="1415521" cy="378738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7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4229" y="-99392"/>
            <a:ext cx="1515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5D3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Вставка</a:t>
            </a:r>
            <a:endParaRPr lang="ru-RU" sz="3200" dirty="0">
              <a:solidFill>
                <a:srgbClr val="5D3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04" y="476672"/>
            <a:ext cx="9072000" cy="7653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476672"/>
            <a:ext cx="3240360" cy="6266482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896" y="575381"/>
            <a:ext cx="792088" cy="693379"/>
          </a:xfrm>
          <a:prstGeom prst="ellipse">
            <a:avLst/>
          </a:prstGeom>
          <a:noFill/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242059"/>
            <a:ext cx="21621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104220491</TotalTime>
  <Words>701</Words>
  <Application>Microsoft Office PowerPoint</Application>
  <PresentationFormat>Экран (4:3)</PresentationFormat>
  <Paragraphs>108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создания публикации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Копылова</dc:creator>
  <cp:lastModifiedBy>Татьяна Копылова</cp:lastModifiedBy>
  <cp:revision>585</cp:revision>
  <dcterms:created xsi:type="dcterms:W3CDTF">2017-08-18T03:59:39Z</dcterms:created>
  <dcterms:modified xsi:type="dcterms:W3CDTF">2018-11-23T00:57:14Z</dcterms:modified>
</cp:coreProperties>
</file>