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60" r:id="rId4"/>
    <p:sldId id="261" r:id="rId5"/>
    <p:sldId id="269" r:id="rId6"/>
    <p:sldId id="267" r:id="rId7"/>
    <p:sldId id="268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6ADC0-D67C-4B47-AD21-98DE387DFA5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D0BC2-F5F2-4676-9B4A-8F4B25C12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4837-8782-4277-92F9-8878A4C24FB5}" type="datetime1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4993-6459-413F-B9F8-98DC611240E0}" type="datetime1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BB67-62AA-4CF7-A077-C249DA463CE6}" type="datetime1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14B1-6061-450B-BA30-6599C0FC840B}" type="datetime1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6998-A44B-41C5-8125-6773E6DE9B03}" type="datetime1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BA8A-E11A-4F74-81D9-57C285AAD862}" type="datetime1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1DE9-8D58-4940-830C-7594D7CCE260}" type="datetime1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8A29-5420-4C68-A503-BFD41B20B572}" type="datetime1">
              <a:rPr lang="ru-RU" smtClean="0"/>
              <a:pPr/>
              <a:t>23.08.2021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679A-B453-492A-B316-99C901CBF25E}" type="datetime1">
              <a:rPr lang="ru-RU" smtClean="0"/>
              <a:pPr/>
              <a:t>23.08.2021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8472-692C-4F01-8DCD-410D9C2B630F}" type="datetime1">
              <a:rPr lang="ru-RU" smtClean="0"/>
              <a:pPr/>
              <a:t>23.08.2021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361-0A1E-42BB-BFEC-2386F09B7CE6}" type="datetime1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1E1-6AAC-4DA6-9A4D-62685C0E1514}" type="datetime1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710E-DEEC-4CE7-9F56-2D425D5B98A7}" type="datetime1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B32A-0196-492B-B564-CD5223F49241}" type="datetime1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A162-2133-4876-B0D8-A456DD3685B2}" type="datetime1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E44A-1549-41F7-AF13-6F5936A46E2E}" type="datetime1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3352-4F72-4E5B-AA41-899B5EBBC2D7}" type="datetime1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C889-ADAF-4E32-8BB3-C75171157151}" type="datetime1">
              <a:rPr lang="ru-RU" smtClean="0"/>
              <a:pPr/>
              <a:t>23.08.2021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D3D1-882C-4A99-A833-180ADD4E6964}" type="datetime1">
              <a:rPr lang="ru-RU" smtClean="0"/>
              <a:pPr/>
              <a:t>23.08.2021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BDDC-1CEB-4E0C-B917-226E1F462E50}" type="datetime1">
              <a:rPr lang="ru-RU" smtClean="0"/>
              <a:pPr/>
              <a:t>23.08.2021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B4E8-3702-4184-9E53-4D05126B3B6B}" type="datetime1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AA3-6019-44AA-8210-B787ACEF5B80}" type="datetime1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73FD0-6DBD-4B43-98BF-1EE8D4C70348}" type="datetime1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5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A56AC-0EED-48D5-8F6D-58A547DED7FB}" type="datetime1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5949280"/>
            <a:ext cx="2071702" cy="792088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Автор: </a:t>
            </a:r>
            <a:r>
              <a:rPr lang="ru-RU" sz="1400" dirty="0" err="1" smtClean="0">
                <a:solidFill>
                  <a:schemeClr val="tx1"/>
                </a:solidFill>
              </a:rPr>
              <a:t>Лупененко</a:t>
            </a:r>
            <a:r>
              <a:rPr lang="ru-RU" sz="1400" dirty="0" smtClean="0">
                <a:solidFill>
                  <a:schemeClr val="tx1"/>
                </a:solidFill>
              </a:rPr>
              <a:t> А.В.</a:t>
            </a:r>
          </a:p>
          <a:p>
            <a:pPr lvl="1" algn="l"/>
            <a:r>
              <a:rPr lang="ru-RU" sz="1400" dirty="0" smtClean="0">
                <a:solidFill>
                  <a:schemeClr val="tx1"/>
                </a:solidFill>
              </a:rPr>
              <a:t>МБОУ СШ № 94</a:t>
            </a:r>
          </a:p>
          <a:p>
            <a:pPr lvl="1" algn="l"/>
            <a:r>
              <a:rPr lang="ru-RU" sz="1400" dirty="0" smtClean="0">
                <a:solidFill>
                  <a:schemeClr val="tx1"/>
                </a:solidFill>
              </a:rPr>
              <a:t>Г. Красноярск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59632" y="332656"/>
            <a:ext cx="767008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Формирующее оценивание. Применение техники </a:t>
            </a:r>
          </a:p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«Лист продвижения»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Формирующее оценивание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7920880" cy="4464496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Процесс поиска и интерпретации данных, которые ученики и их учителя используют для того, чтобы решить, как далеко ученики уже продвинулись в своей учёбе,  куда им необходимо продвинуться и как сделать это наилучшим образом.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         </a:t>
            </a:r>
            <a:r>
              <a:rPr lang="en-US" sz="2800" b="1" i="1" dirty="0" smtClean="0">
                <a:solidFill>
                  <a:srgbClr val="002060"/>
                </a:solidFill>
              </a:rPr>
              <a:t>Assessment Reform Group</a:t>
            </a:r>
            <a:r>
              <a:rPr lang="ru-RU" sz="2800" b="1" i="1" dirty="0" smtClean="0">
                <a:solidFill>
                  <a:srgbClr val="002060"/>
                </a:solidFill>
              </a:rPr>
              <a:t> (2002)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174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Базовые принципы формирующего оценивания (Воронцов А.Б)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6"/>
            <a:ext cx="7848872" cy="446449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3000" dirty="0" smtClean="0">
                <a:solidFill>
                  <a:srgbClr val="002060"/>
                </a:solidFill>
              </a:rPr>
              <a:t>Наличие критериев оценивания</a:t>
            </a:r>
            <a:endParaRPr lang="ru-RU" sz="3000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3000" dirty="0">
                <a:solidFill>
                  <a:srgbClr val="002060"/>
                </a:solidFill>
              </a:rPr>
              <a:t>Критерии известны заранее</a:t>
            </a:r>
          </a:p>
          <a:p>
            <a:pPr algn="just">
              <a:buFont typeface="Wingdings" pitchFamily="2" charset="2"/>
              <a:buChar char="v"/>
            </a:pPr>
            <a:r>
              <a:rPr lang="ru-RU" sz="3000" dirty="0">
                <a:solidFill>
                  <a:srgbClr val="002060"/>
                </a:solidFill>
              </a:rPr>
              <a:t>Учащиеся вовлечены в оценочную деятельность , постепенно вовлекаясь в самооценку</a:t>
            </a:r>
          </a:p>
          <a:p>
            <a:pPr algn="just">
              <a:buFont typeface="Wingdings" pitchFamily="2" charset="2"/>
              <a:buChar char="v"/>
            </a:pPr>
            <a:r>
              <a:rPr lang="ru-RU" sz="3000" dirty="0">
                <a:solidFill>
                  <a:srgbClr val="002060"/>
                </a:solidFill>
              </a:rPr>
              <a:t>Диагностика и коррекция (по </a:t>
            </a:r>
            <a:r>
              <a:rPr lang="ru-RU" sz="3000" dirty="0" smtClean="0">
                <a:solidFill>
                  <a:srgbClr val="002060"/>
                </a:solidFill>
              </a:rPr>
              <a:t>результатам </a:t>
            </a:r>
            <a:r>
              <a:rPr lang="ru-RU" sz="3000" dirty="0">
                <a:solidFill>
                  <a:srgbClr val="002060"/>
                </a:solidFill>
              </a:rPr>
              <a:t>формирующего оценивания нельзя делать никаких административных выводов)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424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Техника формирующего оценивания.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Листы продвижения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26" name="Picture 2" descr="F:\1в класс 20201-22г\конф-ция Формирующее оцен-е 24.08.21г А.В\Рисунок (113).jpg"/>
          <p:cNvPicPr>
            <a:picLocks noChangeAspect="1" noChangeArrowheads="1"/>
          </p:cNvPicPr>
          <p:nvPr/>
        </p:nvPicPr>
        <p:blipFill>
          <a:blip r:embed="rId2" cstate="print"/>
          <a:srcRect b="23882"/>
          <a:stretch>
            <a:fillRect/>
          </a:stretch>
        </p:blipFill>
        <p:spPr bwMode="auto">
          <a:xfrm>
            <a:off x="1835696" y="1412776"/>
            <a:ext cx="5112568" cy="531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870" y="495759"/>
            <a:ext cx="8337014" cy="113473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Техника формирующего оценивания.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Листы продвижения</a:t>
            </a: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772815"/>
            <a:ext cx="7886700" cy="45365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800" b="1" i="1" dirty="0" smtClean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11450" t="4499" r="3055" b="7928"/>
          <a:stretch>
            <a:fillRect/>
          </a:stretch>
        </p:blipFill>
        <p:spPr bwMode="auto">
          <a:xfrm>
            <a:off x="4139952" y="3789040"/>
            <a:ext cx="4405657" cy="250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2901" t="4799" r="16052" b="7928"/>
          <a:stretch>
            <a:fillRect/>
          </a:stretch>
        </p:blipFill>
        <p:spPr bwMode="auto">
          <a:xfrm>
            <a:off x="611560" y="1772816"/>
            <a:ext cx="4176464" cy="242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8338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Техника формирующего оценивания.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Листы продвижения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3066" t="5628" r="2931" b="7928"/>
          <a:stretch>
            <a:fillRect/>
          </a:stretch>
        </p:blipFill>
        <p:spPr bwMode="auto">
          <a:xfrm>
            <a:off x="1619672" y="2276872"/>
            <a:ext cx="6120680" cy="318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Положительные моменты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72816"/>
            <a:ext cx="7848872" cy="4464496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3300" dirty="0" smtClean="0">
                <a:solidFill>
                  <a:srgbClr val="002060"/>
                </a:solidFill>
              </a:rPr>
              <a:t>можно использовать на любом уроке;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300" dirty="0" smtClean="0">
                <a:solidFill>
                  <a:srgbClr val="002060"/>
                </a:solidFill>
              </a:rPr>
              <a:t>учащиеся хорошо понимают, к чему надо стремиться. Это приводит к повышению эффективности учения;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ученик осознаёт, что он может предпринять здесь и сейчас, чтобы стало лучше;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300" dirty="0" smtClean="0">
                <a:solidFill>
                  <a:srgbClr val="002060"/>
                </a:solidFill>
              </a:rPr>
              <a:t>позволяет понять уровень самооценки (завышена/ занижена/ норма) каждого учащегося;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300" dirty="0" smtClean="0">
                <a:solidFill>
                  <a:srgbClr val="002060"/>
                </a:solidFill>
              </a:rPr>
              <a:t>нет обид на выставленные отметки.</a:t>
            </a:r>
            <a:endParaRPr lang="ru-RU" sz="33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180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Специальное оформление</vt:lpstr>
      <vt:lpstr>Слайд 1</vt:lpstr>
      <vt:lpstr>Формирующее оценивание</vt:lpstr>
      <vt:lpstr>Базовые принципы формирующего оценивания (Воронцов А.Б)</vt:lpstr>
      <vt:lpstr>Техника формирующего оценивания. Листы продвижения</vt:lpstr>
      <vt:lpstr> Техника формирующего оценивания. Листы продвижения  </vt:lpstr>
      <vt:lpstr>Техника формирующего оценивания. Листы продвижения</vt:lpstr>
      <vt:lpstr>Положительные моменты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</dc:creator>
  <cp:lastModifiedBy>metodist</cp:lastModifiedBy>
  <cp:revision>29</cp:revision>
  <dcterms:created xsi:type="dcterms:W3CDTF">2011-12-13T19:04:59Z</dcterms:created>
  <dcterms:modified xsi:type="dcterms:W3CDTF">2021-08-23T08:09:08Z</dcterms:modified>
</cp:coreProperties>
</file>