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hool10.org/vospitatelnaia-rabota/article/dukhovno-nravstvennoe-vospitanie-grazhdanina-rossi__778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7998"/>
          </a:xfrm>
        </p:spPr>
        <p:txBody>
          <a:bodyPr/>
          <a:lstStyle/>
          <a:p>
            <a:r>
              <a:rPr lang="ru-RU" dirty="0" smtClean="0"/>
              <a:t>Их подвига не меркнет свет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82" t="3755" r="36999" b="4631"/>
          <a:stretch/>
        </p:blipFill>
        <p:spPr>
          <a:xfrm>
            <a:off x="2302137" y="1473798"/>
            <a:ext cx="5120639" cy="53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3151"/>
          </a:xfrm>
        </p:spPr>
        <p:txBody>
          <a:bodyPr/>
          <a:lstStyle/>
          <a:p>
            <a:r>
              <a:rPr lang="en-US" dirty="0"/>
              <a:t>https://pamyat-naroda.ru/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527" y="1341904"/>
            <a:ext cx="8649148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0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6819"/>
            <a:ext cx="9601200" cy="577058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https://school10.org/vospitatelnaia-rabota/article/dukhovno-nravstvennoe-vospitanie-grazhdanina-rossi__</a:t>
            </a:r>
            <a:r>
              <a:rPr lang="en-US" dirty="0" smtClean="0">
                <a:hlinkClick r:id="rId2"/>
              </a:rPr>
              <a:t>77881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86204"/>
            <a:ext cx="9256955" cy="57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Крюкова Ирина Александровна, заместитель директора по УВР</a:t>
            </a:r>
          </a:p>
          <a:p>
            <a:pPr marL="0" indent="0">
              <a:buNone/>
            </a:pPr>
            <a:r>
              <a:rPr lang="ru-RU" dirty="0" smtClean="0"/>
              <a:t>Тел. 2746047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1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19</TotalTime>
  <Words>25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Их подвига не меркнет свет</vt:lpstr>
      <vt:lpstr>https://pamyat-naroda.ru/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2021-08-24T03:10:46Z</dcterms:created>
  <dcterms:modified xsi:type="dcterms:W3CDTF">2021-08-24T03:29:58Z</dcterms:modified>
</cp:coreProperties>
</file>