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20"/>
  </p:notesMasterIdLst>
  <p:sldIdLst>
    <p:sldId id="297" r:id="rId2"/>
    <p:sldId id="284" r:id="rId3"/>
    <p:sldId id="286" r:id="rId4"/>
    <p:sldId id="258" r:id="rId5"/>
    <p:sldId id="298" r:id="rId6"/>
    <p:sldId id="288" r:id="rId7"/>
    <p:sldId id="266" r:id="rId8"/>
    <p:sldId id="289" r:id="rId9"/>
    <p:sldId id="291" r:id="rId10"/>
    <p:sldId id="292" r:id="rId11"/>
    <p:sldId id="293" r:id="rId12"/>
    <p:sldId id="294" r:id="rId13"/>
    <p:sldId id="295" r:id="rId14"/>
    <p:sldId id="276" r:id="rId15"/>
    <p:sldId id="296" r:id="rId16"/>
    <p:sldId id="272" r:id="rId17"/>
    <p:sldId id="273" r:id="rId18"/>
    <p:sldId id="275" r:id="rId19"/>
  </p:sldIdLst>
  <p:sldSz cx="10693400" cy="7569200"/>
  <p:notesSz cx="10233025" cy="7100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43" autoAdjust="0"/>
  </p:normalViewPr>
  <p:slideViewPr>
    <p:cSldViewPr>
      <p:cViewPr varScale="1">
        <p:scale>
          <a:sx n="95" d="100"/>
          <a:sy n="95" d="100"/>
        </p:scale>
        <p:origin x="99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3888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95963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1D52F-EDFD-4C37-B0AF-4D7D4FE96E0B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5325" y="531813"/>
            <a:ext cx="3762375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3938" y="3373438"/>
            <a:ext cx="8185150" cy="319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45288"/>
            <a:ext cx="4433888" cy="354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95963" y="6745288"/>
            <a:ext cx="4435475" cy="354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D55DD-0C38-439A-AE09-33B6A6B72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638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D55DD-0C38-439A-AE09-33B6A6B720E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23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901" y="-9346"/>
            <a:ext cx="10725345" cy="7587891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169" y="2653893"/>
            <a:ext cx="6814024" cy="1817030"/>
          </a:xfrm>
        </p:spPr>
        <p:txBody>
          <a:bodyPr anchor="b">
            <a:noAutofit/>
          </a:bodyPr>
          <a:lstStyle>
            <a:lvl1pPr algn="r">
              <a:defRPr sz="596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169" y="4470921"/>
            <a:ext cx="6814024" cy="1210651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9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8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3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7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32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0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818"/>
            <a:ext cx="7423299" cy="3756566"/>
          </a:xfrm>
        </p:spPr>
        <p:txBody>
          <a:bodyPr anchor="ctr">
            <a:normAutofit/>
          </a:bodyPr>
          <a:lstStyle>
            <a:lvl1pPr algn="l">
              <a:defRPr sz="4856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3" y="4933997"/>
            <a:ext cx="7423299" cy="17338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8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612" indent="0">
              <a:buNone/>
              <a:defRPr sz="1987">
                <a:solidFill>
                  <a:schemeClr val="tx1">
                    <a:tint val="75000"/>
                  </a:schemeClr>
                </a:solidFill>
              </a:defRPr>
            </a:lvl2pPr>
            <a:lvl3pPr marL="1009223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3pPr>
            <a:lvl4pPr marL="1513835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4pPr>
            <a:lvl5pPr marL="2018447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5pPr>
            <a:lvl6pPr marL="2523058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6pPr>
            <a:lvl7pPr marL="3027670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7pPr>
            <a:lvl8pPr marL="3532281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8pPr>
            <a:lvl9pPr marL="4036893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89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2818"/>
            <a:ext cx="7101080" cy="3336055"/>
          </a:xfrm>
        </p:spPr>
        <p:txBody>
          <a:bodyPr anchor="ctr">
            <a:normAutofit/>
          </a:bodyPr>
          <a:lstStyle>
            <a:lvl1pPr algn="l">
              <a:defRPr sz="4856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645" y="4008873"/>
            <a:ext cx="6338160" cy="420511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612" indent="0">
              <a:buFontTx/>
              <a:buNone/>
              <a:defRPr/>
            </a:lvl2pPr>
            <a:lvl3pPr marL="1009223" indent="0">
              <a:buFontTx/>
              <a:buNone/>
              <a:defRPr/>
            </a:lvl3pPr>
            <a:lvl4pPr marL="1513835" indent="0">
              <a:buFontTx/>
              <a:buNone/>
              <a:defRPr/>
            </a:lvl4pPr>
            <a:lvl5pPr marL="2018447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33997"/>
            <a:ext cx="7423300" cy="17338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8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612" indent="0">
              <a:buNone/>
              <a:defRPr sz="1987">
                <a:solidFill>
                  <a:schemeClr val="tx1">
                    <a:tint val="75000"/>
                  </a:schemeClr>
                </a:solidFill>
              </a:defRPr>
            </a:lvl2pPr>
            <a:lvl3pPr marL="1009223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3pPr>
            <a:lvl4pPr marL="1513835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4pPr>
            <a:lvl5pPr marL="2018447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5pPr>
            <a:lvl6pPr marL="2523058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6pPr>
            <a:lvl7pPr marL="3027670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7pPr>
            <a:lvl8pPr marL="3532281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8pPr>
            <a:lvl9pPr marL="4036893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64504" y="872343"/>
            <a:ext cx="534809" cy="645419"/>
          </a:xfrm>
          <a:prstGeom prst="rect">
            <a:avLst/>
          </a:prstGeom>
        </p:spPr>
        <p:txBody>
          <a:bodyPr vert="horz" lIns="100923" tIns="50461" rIns="100923" bIns="50461" rtlCol="0" anchor="ctr">
            <a:noAutofit/>
          </a:bodyPr>
          <a:lstStyle/>
          <a:p>
            <a:pPr lvl="0"/>
            <a:r>
              <a:rPr lang="en-US" sz="883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5903"/>
            <a:ext cx="534809" cy="645419"/>
          </a:xfrm>
          <a:prstGeom prst="rect">
            <a:avLst/>
          </a:prstGeom>
        </p:spPr>
        <p:txBody>
          <a:bodyPr vert="horz" lIns="100923" tIns="50461" rIns="100923" bIns="50461" rtlCol="0" anchor="ctr">
            <a:noAutofit/>
          </a:bodyPr>
          <a:lstStyle/>
          <a:p>
            <a:pPr lvl="0"/>
            <a:r>
              <a:rPr lang="en-US" sz="883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359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132342"/>
            <a:ext cx="7423300" cy="2864619"/>
          </a:xfrm>
        </p:spPr>
        <p:txBody>
          <a:bodyPr anchor="b">
            <a:normAutofit/>
          </a:bodyPr>
          <a:lstStyle>
            <a:lvl1pPr algn="l">
              <a:defRPr sz="4856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6961"/>
            <a:ext cx="7423300" cy="1670912"/>
          </a:xfrm>
        </p:spPr>
        <p:txBody>
          <a:bodyPr anchor="t">
            <a:normAutofit/>
          </a:bodyPr>
          <a:lstStyle>
            <a:lvl1pPr marL="0" indent="0" algn="l">
              <a:buNone/>
              <a:defRPr sz="198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612" indent="0">
              <a:buNone/>
              <a:defRPr sz="1987">
                <a:solidFill>
                  <a:schemeClr val="tx1">
                    <a:tint val="75000"/>
                  </a:schemeClr>
                </a:solidFill>
              </a:defRPr>
            </a:lvl2pPr>
            <a:lvl3pPr marL="1009223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3pPr>
            <a:lvl4pPr marL="1513835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4pPr>
            <a:lvl5pPr marL="2018447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5pPr>
            <a:lvl6pPr marL="2523058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6pPr>
            <a:lvl7pPr marL="3027670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7pPr>
            <a:lvl8pPr marL="3532281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8pPr>
            <a:lvl9pPr marL="4036893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868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2818"/>
            <a:ext cx="7101080" cy="3336055"/>
          </a:xfrm>
        </p:spPr>
        <p:txBody>
          <a:bodyPr anchor="ctr">
            <a:normAutofit/>
          </a:bodyPr>
          <a:lstStyle>
            <a:lvl1pPr algn="l">
              <a:defRPr sz="4856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9384"/>
            <a:ext cx="7423301" cy="56757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612" indent="0">
              <a:buFontTx/>
              <a:buNone/>
              <a:defRPr/>
            </a:lvl2pPr>
            <a:lvl3pPr marL="1009223" indent="0">
              <a:buFontTx/>
              <a:buNone/>
              <a:defRPr/>
            </a:lvl3pPr>
            <a:lvl4pPr marL="1513835" indent="0">
              <a:buFontTx/>
              <a:buNone/>
              <a:defRPr/>
            </a:lvl4pPr>
            <a:lvl5pPr marL="2018447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6961"/>
            <a:ext cx="7423300" cy="1670912"/>
          </a:xfrm>
        </p:spPr>
        <p:txBody>
          <a:bodyPr anchor="t">
            <a:normAutofit/>
          </a:bodyPr>
          <a:lstStyle>
            <a:lvl1pPr marL="0" indent="0" algn="l">
              <a:buNone/>
              <a:defRPr sz="198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612" indent="0">
              <a:buNone/>
              <a:defRPr sz="1987">
                <a:solidFill>
                  <a:schemeClr val="tx1">
                    <a:tint val="75000"/>
                  </a:schemeClr>
                </a:solidFill>
              </a:defRPr>
            </a:lvl2pPr>
            <a:lvl3pPr marL="1009223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3pPr>
            <a:lvl4pPr marL="1513835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4pPr>
            <a:lvl5pPr marL="2018447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5pPr>
            <a:lvl6pPr marL="2523058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6pPr>
            <a:lvl7pPr marL="3027670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7pPr>
            <a:lvl8pPr marL="3532281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8pPr>
            <a:lvl9pPr marL="4036893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64504" y="872343"/>
            <a:ext cx="534809" cy="645419"/>
          </a:xfrm>
          <a:prstGeom prst="rect">
            <a:avLst/>
          </a:prstGeom>
        </p:spPr>
        <p:txBody>
          <a:bodyPr vert="horz" lIns="100923" tIns="50461" rIns="100923" bIns="50461" rtlCol="0" anchor="ctr">
            <a:noAutofit/>
          </a:bodyPr>
          <a:lstStyle/>
          <a:p>
            <a:pPr lvl="0"/>
            <a:r>
              <a:rPr lang="en-US" sz="883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5903"/>
            <a:ext cx="534809" cy="645419"/>
          </a:xfrm>
          <a:prstGeom prst="rect">
            <a:avLst/>
          </a:prstGeom>
        </p:spPr>
        <p:txBody>
          <a:bodyPr vert="horz" lIns="100923" tIns="50461" rIns="100923" bIns="50461" rtlCol="0" anchor="ctr">
            <a:noAutofit/>
          </a:bodyPr>
          <a:lstStyle/>
          <a:p>
            <a:pPr lvl="0"/>
            <a:r>
              <a:rPr lang="en-US" sz="883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1863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201" y="672818"/>
            <a:ext cx="7415991" cy="3336055"/>
          </a:xfrm>
        </p:spPr>
        <p:txBody>
          <a:bodyPr anchor="ctr">
            <a:normAutofit/>
          </a:bodyPr>
          <a:lstStyle>
            <a:lvl1pPr algn="l">
              <a:defRPr sz="4856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9384"/>
            <a:ext cx="7423301" cy="56757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9">
                <a:solidFill>
                  <a:schemeClr val="accent1"/>
                </a:solidFill>
              </a:defRPr>
            </a:lvl1pPr>
            <a:lvl2pPr marL="504612" indent="0">
              <a:buFontTx/>
              <a:buNone/>
              <a:defRPr/>
            </a:lvl2pPr>
            <a:lvl3pPr marL="1009223" indent="0">
              <a:buFontTx/>
              <a:buNone/>
              <a:defRPr/>
            </a:lvl3pPr>
            <a:lvl4pPr marL="1513835" indent="0">
              <a:buFontTx/>
              <a:buNone/>
              <a:defRPr/>
            </a:lvl4pPr>
            <a:lvl5pPr marL="2018447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6961"/>
            <a:ext cx="7423300" cy="1670912"/>
          </a:xfrm>
        </p:spPr>
        <p:txBody>
          <a:bodyPr anchor="t">
            <a:normAutofit/>
          </a:bodyPr>
          <a:lstStyle>
            <a:lvl1pPr marL="0" indent="0" algn="l">
              <a:buNone/>
              <a:defRPr sz="198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612" indent="0">
              <a:buNone/>
              <a:defRPr sz="1987">
                <a:solidFill>
                  <a:schemeClr val="tx1">
                    <a:tint val="75000"/>
                  </a:schemeClr>
                </a:solidFill>
              </a:defRPr>
            </a:lvl2pPr>
            <a:lvl3pPr marL="1009223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3pPr>
            <a:lvl4pPr marL="1513835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4pPr>
            <a:lvl5pPr marL="2018447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5pPr>
            <a:lvl6pPr marL="2523058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6pPr>
            <a:lvl7pPr marL="3027670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7pPr>
            <a:lvl8pPr marL="3532281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8pPr>
            <a:lvl9pPr marL="4036893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333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68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0134" y="672818"/>
            <a:ext cx="1144666" cy="5796046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892" y="672818"/>
            <a:ext cx="6075294" cy="579604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930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186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7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6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980959"/>
            <a:ext cx="7423300" cy="2016004"/>
          </a:xfrm>
        </p:spPr>
        <p:txBody>
          <a:bodyPr anchor="b"/>
          <a:lstStyle>
            <a:lvl1pPr algn="l">
              <a:defRPr sz="441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6961"/>
            <a:ext cx="7423300" cy="949627"/>
          </a:xfrm>
        </p:spPr>
        <p:txBody>
          <a:bodyPr anchor="t"/>
          <a:lstStyle>
            <a:lvl1pPr marL="0" indent="0" algn="l">
              <a:buNone/>
              <a:defRPr sz="220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612" indent="0">
              <a:buNone/>
              <a:defRPr sz="1987">
                <a:solidFill>
                  <a:schemeClr val="tx1">
                    <a:tint val="75000"/>
                  </a:schemeClr>
                </a:solidFill>
              </a:defRPr>
            </a:lvl2pPr>
            <a:lvl3pPr marL="1009223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3pPr>
            <a:lvl4pPr marL="1513835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4pPr>
            <a:lvl5pPr marL="2018447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5pPr>
            <a:lvl6pPr marL="2523058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6pPr>
            <a:lvl7pPr marL="3027670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7pPr>
            <a:lvl8pPr marL="3532281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8pPr>
            <a:lvl9pPr marL="4036893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2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818"/>
            <a:ext cx="7423299" cy="14577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894" y="2384650"/>
            <a:ext cx="3611372" cy="4283222"/>
          </a:xfrm>
        </p:spPr>
        <p:txBody>
          <a:bodyPr>
            <a:normAutofit/>
          </a:bodyPr>
          <a:lstStyle>
            <a:lvl1pPr>
              <a:defRPr sz="1987"/>
            </a:lvl1pPr>
            <a:lvl2pPr>
              <a:defRPr sz="1766"/>
            </a:lvl2pPr>
            <a:lvl3pPr>
              <a:defRPr sz="1545"/>
            </a:lvl3pPr>
            <a:lvl4pPr>
              <a:defRPr sz="1324"/>
            </a:lvl4pPr>
            <a:lvl5pPr>
              <a:defRPr sz="1324"/>
            </a:lvl5pPr>
            <a:lvl6pPr>
              <a:defRPr sz="1324"/>
            </a:lvl6pPr>
            <a:lvl7pPr>
              <a:defRPr sz="1324"/>
            </a:lvl7pPr>
            <a:lvl8pPr>
              <a:defRPr sz="1324"/>
            </a:lvl8pPr>
            <a:lvl9pPr>
              <a:defRPr sz="13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819" y="2384652"/>
            <a:ext cx="3611373" cy="4283224"/>
          </a:xfrm>
        </p:spPr>
        <p:txBody>
          <a:bodyPr>
            <a:normAutofit/>
          </a:bodyPr>
          <a:lstStyle>
            <a:lvl1pPr>
              <a:defRPr sz="1987"/>
            </a:lvl1pPr>
            <a:lvl2pPr>
              <a:defRPr sz="1766"/>
            </a:lvl2pPr>
            <a:lvl3pPr>
              <a:defRPr sz="1545"/>
            </a:lvl3pPr>
            <a:lvl4pPr>
              <a:defRPr sz="1324"/>
            </a:lvl4pPr>
            <a:lvl5pPr>
              <a:defRPr sz="1324"/>
            </a:lvl5pPr>
            <a:lvl6pPr>
              <a:defRPr sz="1324"/>
            </a:lvl6pPr>
            <a:lvl7pPr>
              <a:defRPr sz="1324"/>
            </a:lvl7pPr>
            <a:lvl8pPr>
              <a:defRPr sz="1324"/>
            </a:lvl8pPr>
            <a:lvl9pPr>
              <a:defRPr sz="13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49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818"/>
            <a:ext cx="7423298" cy="145777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5085"/>
            <a:ext cx="3614369" cy="636023"/>
          </a:xfrm>
        </p:spPr>
        <p:txBody>
          <a:bodyPr anchor="b">
            <a:noAutofit/>
          </a:bodyPr>
          <a:lstStyle>
            <a:lvl1pPr marL="0" indent="0">
              <a:buNone/>
              <a:defRPr sz="2649" b="0"/>
            </a:lvl1pPr>
            <a:lvl2pPr marL="504612" indent="0">
              <a:buNone/>
              <a:defRPr sz="2207" b="1"/>
            </a:lvl2pPr>
            <a:lvl3pPr marL="1009223" indent="0">
              <a:buNone/>
              <a:defRPr sz="1987" b="1"/>
            </a:lvl3pPr>
            <a:lvl4pPr marL="1513835" indent="0">
              <a:buNone/>
              <a:defRPr sz="1766" b="1"/>
            </a:lvl4pPr>
            <a:lvl5pPr marL="2018447" indent="0">
              <a:buNone/>
              <a:defRPr sz="1766" b="1"/>
            </a:lvl5pPr>
            <a:lvl6pPr marL="2523058" indent="0">
              <a:buNone/>
              <a:defRPr sz="1766" b="1"/>
            </a:lvl6pPr>
            <a:lvl7pPr marL="3027670" indent="0">
              <a:buNone/>
              <a:defRPr sz="1766" b="1"/>
            </a:lvl7pPr>
            <a:lvl8pPr marL="3532281" indent="0">
              <a:buNone/>
              <a:defRPr sz="1766" b="1"/>
            </a:lvl8pPr>
            <a:lvl9pPr marL="4036893" indent="0">
              <a:buNone/>
              <a:defRPr sz="176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92" y="3021109"/>
            <a:ext cx="3614369" cy="36467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821" y="2385085"/>
            <a:ext cx="3614369" cy="636023"/>
          </a:xfrm>
        </p:spPr>
        <p:txBody>
          <a:bodyPr anchor="b">
            <a:noAutofit/>
          </a:bodyPr>
          <a:lstStyle>
            <a:lvl1pPr marL="0" indent="0">
              <a:buNone/>
              <a:defRPr sz="2649" b="0"/>
            </a:lvl1pPr>
            <a:lvl2pPr marL="504612" indent="0">
              <a:buNone/>
              <a:defRPr sz="2207" b="1"/>
            </a:lvl2pPr>
            <a:lvl3pPr marL="1009223" indent="0">
              <a:buNone/>
              <a:defRPr sz="1987" b="1"/>
            </a:lvl3pPr>
            <a:lvl4pPr marL="1513835" indent="0">
              <a:buNone/>
              <a:defRPr sz="1766" b="1"/>
            </a:lvl4pPr>
            <a:lvl5pPr marL="2018447" indent="0">
              <a:buNone/>
              <a:defRPr sz="1766" b="1"/>
            </a:lvl5pPr>
            <a:lvl6pPr marL="2523058" indent="0">
              <a:buNone/>
              <a:defRPr sz="1766" b="1"/>
            </a:lvl6pPr>
            <a:lvl7pPr marL="3027670" indent="0">
              <a:buNone/>
              <a:defRPr sz="1766" b="1"/>
            </a:lvl7pPr>
            <a:lvl8pPr marL="3532281" indent="0">
              <a:buNone/>
              <a:defRPr sz="1766" b="1"/>
            </a:lvl8pPr>
            <a:lvl9pPr marL="4036893" indent="0">
              <a:buNone/>
              <a:defRPr sz="176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821" y="3021109"/>
            <a:ext cx="3614369" cy="36467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66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672818"/>
            <a:ext cx="7423299" cy="14577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6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1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1654015"/>
            <a:ext cx="3262963" cy="1411048"/>
          </a:xfrm>
        </p:spPr>
        <p:txBody>
          <a:bodyPr anchor="b">
            <a:normAutofit/>
          </a:bodyPr>
          <a:lstStyle>
            <a:lvl1pPr>
              <a:defRPr sz="220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408" y="568325"/>
            <a:ext cx="3959782" cy="609954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3065062"/>
            <a:ext cx="3262963" cy="2852466"/>
          </a:xfrm>
        </p:spPr>
        <p:txBody>
          <a:bodyPr>
            <a:normAutofit/>
          </a:bodyPr>
          <a:lstStyle>
            <a:lvl1pPr marL="0" indent="0">
              <a:buNone/>
              <a:defRPr sz="1545"/>
            </a:lvl1pPr>
            <a:lvl2pPr marL="378459" indent="0">
              <a:buNone/>
              <a:defRPr sz="1159"/>
            </a:lvl2pPr>
            <a:lvl3pPr marL="756917" indent="0">
              <a:buNone/>
              <a:defRPr sz="993"/>
            </a:lvl3pPr>
            <a:lvl4pPr marL="1135376" indent="0">
              <a:buNone/>
              <a:defRPr sz="828"/>
            </a:lvl4pPr>
            <a:lvl5pPr marL="1513835" indent="0">
              <a:buNone/>
              <a:defRPr sz="828"/>
            </a:lvl5pPr>
            <a:lvl6pPr marL="1892294" indent="0">
              <a:buNone/>
              <a:defRPr sz="828"/>
            </a:lvl6pPr>
            <a:lvl7pPr marL="2270752" indent="0">
              <a:buNone/>
              <a:defRPr sz="828"/>
            </a:lvl7pPr>
            <a:lvl8pPr marL="2649211" indent="0">
              <a:buNone/>
              <a:defRPr sz="828"/>
            </a:lvl8pPr>
            <a:lvl9pPr marL="3027670" indent="0">
              <a:buNone/>
              <a:defRPr sz="82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094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5298440"/>
            <a:ext cx="7423299" cy="625511"/>
          </a:xfrm>
        </p:spPr>
        <p:txBody>
          <a:bodyPr anchor="b">
            <a:normAutofit/>
          </a:bodyPr>
          <a:lstStyle>
            <a:lvl1pPr algn="l">
              <a:defRPr sz="264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892" y="672818"/>
            <a:ext cx="7423299" cy="4244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766"/>
            </a:lvl1pPr>
            <a:lvl2pPr marL="504612" indent="0">
              <a:buNone/>
              <a:defRPr sz="1766"/>
            </a:lvl2pPr>
            <a:lvl3pPr marL="1009223" indent="0">
              <a:buNone/>
              <a:defRPr sz="1766"/>
            </a:lvl3pPr>
            <a:lvl4pPr marL="1513835" indent="0">
              <a:buNone/>
              <a:defRPr sz="1766"/>
            </a:lvl4pPr>
            <a:lvl5pPr marL="2018447" indent="0">
              <a:buNone/>
              <a:defRPr sz="1766"/>
            </a:lvl5pPr>
            <a:lvl6pPr marL="2523058" indent="0">
              <a:buNone/>
              <a:defRPr sz="1766"/>
            </a:lvl6pPr>
            <a:lvl7pPr marL="3027670" indent="0">
              <a:buNone/>
              <a:defRPr sz="1766"/>
            </a:lvl7pPr>
            <a:lvl8pPr marL="3532281" indent="0">
              <a:buNone/>
              <a:defRPr sz="1766"/>
            </a:lvl8pPr>
            <a:lvl9pPr marL="4036893" indent="0">
              <a:buNone/>
              <a:defRPr sz="176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5923951"/>
            <a:ext cx="7423299" cy="743923"/>
          </a:xfrm>
        </p:spPr>
        <p:txBody>
          <a:bodyPr>
            <a:normAutofit/>
          </a:bodyPr>
          <a:lstStyle>
            <a:lvl1pPr marL="0" indent="0">
              <a:buNone/>
              <a:defRPr sz="1324"/>
            </a:lvl1pPr>
            <a:lvl2pPr marL="504612" indent="0">
              <a:buNone/>
              <a:defRPr sz="1324"/>
            </a:lvl2pPr>
            <a:lvl3pPr marL="1009223" indent="0">
              <a:buNone/>
              <a:defRPr sz="1104"/>
            </a:lvl3pPr>
            <a:lvl4pPr marL="1513835" indent="0">
              <a:buNone/>
              <a:defRPr sz="993"/>
            </a:lvl4pPr>
            <a:lvl5pPr marL="2018447" indent="0">
              <a:buNone/>
              <a:defRPr sz="993"/>
            </a:lvl5pPr>
            <a:lvl6pPr marL="2523058" indent="0">
              <a:buNone/>
              <a:defRPr sz="993"/>
            </a:lvl6pPr>
            <a:lvl7pPr marL="3027670" indent="0">
              <a:buNone/>
              <a:defRPr sz="993"/>
            </a:lvl7pPr>
            <a:lvl8pPr marL="3532281" indent="0">
              <a:buNone/>
              <a:defRPr sz="993"/>
            </a:lvl8pPr>
            <a:lvl9pPr marL="4036893" indent="0">
              <a:buNone/>
              <a:defRPr sz="99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47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1" y="-9346"/>
            <a:ext cx="10725346" cy="7587891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893" y="672818"/>
            <a:ext cx="7423298" cy="14577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4652"/>
            <a:ext cx="7423299" cy="4283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1149" y="6667875"/>
            <a:ext cx="800054" cy="402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893" y="6667875"/>
            <a:ext cx="5406310" cy="402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690" y="6667875"/>
            <a:ext cx="599502" cy="402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3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</p:sldLayoutIdLst>
  <p:txStyles>
    <p:titleStyle>
      <a:lvl1pPr algn="l" defTabSz="504612" rtl="0" eaLnBrk="1" latinLnBrk="0" hangingPunct="1">
        <a:spcBef>
          <a:spcPct val="0"/>
        </a:spcBef>
        <a:buNone/>
        <a:defRPr sz="3973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8459" indent="-378459" algn="l" defTabSz="504612" rtl="0" eaLnBrk="1" latinLnBrk="0" hangingPunct="1">
        <a:spcBef>
          <a:spcPts val="110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9994" indent="-315382" algn="l" defTabSz="504612" rtl="0" eaLnBrk="1" latinLnBrk="0" hangingPunct="1">
        <a:spcBef>
          <a:spcPts val="110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1529" indent="-252306" algn="l" defTabSz="504612" rtl="0" eaLnBrk="1" latinLnBrk="0" hangingPunct="1">
        <a:spcBef>
          <a:spcPts val="110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6141" indent="-252306" algn="l" defTabSz="504612" rtl="0" eaLnBrk="1" latinLnBrk="0" hangingPunct="1">
        <a:spcBef>
          <a:spcPts val="110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70752" indent="-252306" algn="l" defTabSz="504612" rtl="0" eaLnBrk="1" latinLnBrk="0" hangingPunct="1">
        <a:spcBef>
          <a:spcPts val="110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5364" indent="-252306" algn="l" defTabSz="504612" rtl="0" eaLnBrk="1" latinLnBrk="0" hangingPunct="1">
        <a:spcBef>
          <a:spcPts val="110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9976" indent="-252306" algn="l" defTabSz="504612" rtl="0" eaLnBrk="1" latinLnBrk="0" hangingPunct="1">
        <a:spcBef>
          <a:spcPts val="110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84587" indent="-252306" algn="l" defTabSz="504612" rtl="0" eaLnBrk="1" latinLnBrk="0" hangingPunct="1">
        <a:spcBef>
          <a:spcPts val="110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9199" indent="-252306" algn="l" defTabSz="504612" rtl="0" eaLnBrk="1" latinLnBrk="0" hangingPunct="1">
        <a:spcBef>
          <a:spcPts val="110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612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1pPr>
      <a:lvl2pPr marL="504612" algn="l" defTabSz="504612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2pPr>
      <a:lvl3pPr marL="1009223" algn="l" defTabSz="504612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3pPr>
      <a:lvl4pPr marL="1513835" algn="l" defTabSz="504612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4pPr>
      <a:lvl5pPr marL="2018447" algn="l" defTabSz="504612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5pPr>
      <a:lvl6pPr marL="2523058" algn="l" defTabSz="504612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6pPr>
      <a:lvl7pPr marL="3027670" algn="l" defTabSz="504612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7pPr>
      <a:lvl8pPr marL="3532281" algn="l" defTabSz="504612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8pPr>
      <a:lvl9pPr marL="4036893" algn="l" defTabSz="504612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e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127000"/>
            <a:ext cx="9174162" cy="163711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при обучении французскому языку как второму иностранному в новой межкультурной образовательной среде с использованием современных социальных технологий и образовательного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партнёрства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Крицкая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Викторовна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заместитель директора по ВР, МАОУ СШ № 6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300" y="2641600"/>
            <a:ext cx="7620000" cy="4572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2862776"/>
            <a:ext cx="2338387" cy="358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35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/>
              <a:t>07.04.2021 состоялась городская онлайн – конференция «Возможности внеурочной деятельности как фактор повышения мотивации к изучению второго иностранного языка (французского)» в рамках повышения профессионального мастерства учителей французского языка, в том числе молодых педагогов ФЯ</a:t>
            </a:r>
            <a:endParaRPr lang="ru-RU" sz="1600" dirty="0"/>
          </a:p>
        </p:txBody>
      </p:sp>
      <p:pic>
        <p:nvPicPr>
          <p:cNvPr id="5122" name="Picture 2" descr="http://xn--6-7sbb1bcbcudgtdkd6gxf.xn--p1ai/wp-content/uploads/2021/04/7.04-%D0%BA%D0%BE%D0%BD%D1%84%D0%B5%D1%80%D0%B5%D0%BD%D1%86%D0%B8%D1%8F-2-300x1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" y="2941806"/>
            <a:ext cx="6843607" cy="381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133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dirty="0" smtClean="0"/>
              <a:t>Февраль </a:t>
            </a:r>
            <a:r>
              <a:rPr lang="ru-RU" sz="3100" dirty="0"/>
              <a:t>2021 </a:t>
            </a:r>
            <a:r>
              <a:rPr lang="ru-RU" sz="3100" dirty="0" smtClean="0"/>
              <a:t>г. - городской </a:t>
            </a:r>
            <a:r>
              <a:rPr lang="ru-RU" sz="3100" dirty="0"/>
              <a:t>конкурс инсценированной басни</a:t>
            </a:r>
            <a:r>
              <a:rPr lang="ru-RU" dirty="0"/>
              <a:t>. </a:t>
            </a:r>
          </a:p>
        </p:txBody>
      </p:sp>
      <p:pic>
        <p:nvPicPr>
          <p:cNvPr id="6146" name="Picture 2" descr="http://xn--6-7sbb1bcbcudgtdkd6gxf.xn--p1ai/wp-content/uploads/2021/03/%D0%B4%D0%B8%D0%BF%D0%BB%D0%BE%D0%BC-%D0%B1%D0%B0%D1%81%D0%BD%D0%B8-212x3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35" y="2092630"/>
            <a:ext cx="3755813" cy="531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100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29 апреля 2021г. </a:t>
            </a:r>
            <a:r>
              <a:rPr lang="ru-RU" sz="3200" dirty="0" smtClean="0"/>
              <a:t>- открытие </a:t>
            </a:r>
            <a:r>
              <a:rPr lang="ru-RU" sz="3200" dirty="0"/>
              <a:t>в Красноярске выставки «Сибирь-Франция. </a:t>
            </a:r>
            <a:r>
              <a:rPr lang="ru-RU" sz="3200" dirty="0" smtClean="0"/>
              <a:t>История взаимоотношений»</a:t>
            </a:r>
            <a:endParaRPr lang="ru-RU" sz="3200" dirty="0"/>
          </a:p>
        </p:txBody>
      </p:sp>
      <p:pic>
        <p:nvPicPr>
          <p:cNvPr id="7170" name="Picture 2" descr="http://xn--6-7sbb1bcbcudgtdkd6gxf.xn--p1ai/wp-content/uploads/2021/05/DSC_6352-300x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47" y="4239093"/>
            <a:ext cx="4504420" cy="324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0" y="2032000"/>
            <a:ext cx="3728852" cy="2469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608203"/>
            <a:ext cx="2448867" cy="326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42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Награждение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4" y="1498600"/>
            <a:ext cx="4548637" cy="3411478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034155"/>
              </p:ext>
            </p:extLst>
          </p:nvPr>
        </p:nvGraphicFramePr>
        <p:xfrm>
          <a:off x="5346700" y="3327400"/>
          <a:ext cx="3692607" cy="4379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Acrobat Document" r:id="rId4" imgW="5676710" imgH="8020002" progId="AcroExch.Document.DC">
                  <p:embed/>
                </p:oleObj>
              </mc:Choice>
              <mc:Fallback>
                <p:oleObj name="Acrobat Document" r:id="rId4" imgW="5676710" imgH="802000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46700" y="3327400"/>
                        <a:ext cx="3692607" cy="4379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301">
            <a:off x="5931943" y="787521"/>
            <a:ext cx="2192206" cy="292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64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450" y="116967"/>
            <a:ext cx="8064500" cy="17626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393700" y="2413000"/>
            <a:ext cx="9753600" cy="45449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BaryshnikovaUU\Desktop\mailserv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-330200"/>
            <a:ext cx="10134600" cy="815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023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Задачи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Продолжить работу по совершенствованию системы поиска, сопровождения и поддержки в рамках формирования профессиональной компетенции учителей иностранного (французский как 2-ой ИЯ) языка. </a:t>
            </a:r>
          </a:p>
          <a:p>
            <a:r>
              <a:rPr lang="ru-RU" dirty="0"/>
              <a:t>2. </a:t>
            </a:r>
            <a:r>
              <a:rPr lang="ru-RU" dirty="0" smtClean="0"/>
              <a:t>Инициировать </a:t>
            </a:r>
            <a:r>
              <a:rPr lang="ru-RU" dirty="0"/>
              <a:t>разработки, внедрения и обобщения новых способов организации методической деятельности. </a:t>
            </a:r>
          </a:p>
          <a:p>
            <a:r>
              <a:rPr lang="ru-RU" dirty="0"/>
              <a:t>3. Активизировать работу по изучению и распространению актуального педагогического опыта и самообразованию педагогов при помощи сети Интернет (создать банк лучших практик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566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015" y="1024382"/>
            <a:ext cx="9767570" cy="5864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64833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Язык, на 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котором 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говорят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во </a:t>
            </a:r>
            <a:r>
              <a:rPr sz="24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всем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мире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(200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млн.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человек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на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5 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континентах!)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Язык, </a:t>
            </a:r>
            <a:r>
              <a:rPr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необходимый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для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карьеры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(Франция занимает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2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место</a:t>
            </a:r>
            <a:r>
              <a:rPr sz="2400" b="1" spc="1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международным</a:t>
            </a:r>
            <a:r>
              <a:rPr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инвестициям!)</a:t>
            </a:r>
            <a:endParaRPr sz="2400">
              <a:latin typeface="Times New Roman"/>
              <a:cs typeface="Times New Roman"/>
            </a:endParaRPr>
          </a:p>
          <a:p>
            <a:pPr marL="469900" marR="1178560" indent="-457200">
              <a:lnSpc>
                <a:spcPct val="100000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Язык 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культуры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(язык </a:t>
            </a: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моды,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архитектуры,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танца,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театра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и  живописи!)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Язык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путешествий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(Франция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– самая посещаемая</a:t>
            </a:r>
            <a:r>
              <a:rPr sz="2400" b="1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туристами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страна – 70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млн.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человек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год!)</a:t>
            </a:r>
            <a:endParaRPr sz="24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AutoNum type="arabicPeriod" startAt="5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Язык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высшего образования (бесплатное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высшее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образование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в </a:t>
            </a:r>
            <a:r>
              <a:rPr sz="2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том 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числе для</a:t>
            </a:r>
            <a:r>
              <a:rPr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иностранцев!)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 startAt="5"/>
              <a:tabLst>
                <a:tab pos="469265" algn="l"/>
                <a:tab pos="469900" algn="l"/>
              </a:tabLst>
            </a:pP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Альтернативный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язык 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международного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общения</a:t>
            </a:r>
            <a:r>
              <a:rPr sz="2400" b="1" spc="1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(официальный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язык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ООН,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ЕС,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ЮНЕСКО, </a:t>
            </a:r>
            <a:r>
              <a:rPr sz="2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НАТО,</a:t>
            </a:r>
            <a:r>
              <a:rPr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МОК!)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 startAt="7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Язык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для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знакомства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с </a:t>
            </a:r>
            <a:r>
              <a:rPr sz="2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миром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(третье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место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r>
              <a:rPr sz="2400" b="1" spc="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интернете!)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 startAt="7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Язык, приятный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для</a:t>
            </a:r>
            <a:r>
              <a:rPr sz="24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изучения!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 startAt="7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Язык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–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мостик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к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другим</a:t>
            </a:r>
            <a:r>
              <a:rPr sz="2400" b="1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языкам!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 startAt="7"/>
              <a:tabLst>
                <a:tab pos="469900" algn="l"/>
              </a:tabLst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Язык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любви и</a:t>
            </a:r>
            <a:r>
              <a:rPr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логики!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16775" y="6013450"/>
            <a:ext cx="2592451" cy="1184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5772" y="424815"/>
            <a:ext cx="925512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Десять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причин, </a:t>
            </a:r>
            <a:r>
              <a:rPr sz="32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чтобы </a:t>
            </a:r>
            <a:r>
              <a:rPr sz="32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изучать 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французский</a:t>
            </a:r>
            <a:r>
              <a:rPr sz="32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язык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3618" y="405383"/>
            <a:ext cx="8508365" cy="297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2590" indent="-389890">
              <a:lnSpc>
                <a:spcPct val="100000"/>
              </a:lnSpc>
              <a:buFont typeface="Times New Roman"/>
              <a:buChar char="•"/>
              <a:tabLst>
                <a:tab pos="402590" algn="l"/>
                <a:tab pos="403225" algn="l"/>
              </a:tabLst>
            </a:pPr>
            <a:r>
              <a:rPr sz="3600" b="1" dirty="0">
                <a:solidFill>
                  <a:srgbClr val="333399"/>
                </a:solidFill>
                <a:latin typeface="Times New Roman"/>
                <a:cs typeface="Times New Roman"/>
              </a:rPr>
              <a:t>55 государств </a:t>
            </a:r>
            <a:r>
              <a:rPr sz="3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и </a:t>
            </a:r>
            <a:r>
              <a:rPr sz="3600" b="1" dirty="0">
                <a:solidFill>
                  <a:srgbClr val="333399"/>
                </a:solidFill>
                <a:latin typeface="Times New Roman"/>
                <a:cs typeface="Times New Roman"/>
              </a:rPr>
              <a:t>13</a:t>
            </a:r>
            <a:r>
              <a:rPr sz="3600" b="1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наблюдателей</a:t>
            </a:r>
            <a:endParaRPr sz="3600">
              <a:latin typeface="Times New Roman"/>
              <a:cs typeface="Times New Roman"/>
            </a:endParaRPr>
          </a:p>
          <a:p>
            <a:pPr marL="402590" marR="5080" indent="-389890">
              <a:lnSpc>
                <a:spcPct val="100000"/>
              </a:lnSpc>
              <a:spcBef>
                <a:spcPts val="865"/>
              </a:spcBef>
              <a:buFont typeface="Times New Roman"/>
              <a:buChar char="•"/>
              <a:tabLst>
                <a:tab pos="402590" algn="l"/>
                <a:tab pos="403225" algn="l"/>
              </a:tabLst>
            </a:pPr>
            <a:r>
              <a:rPr sz="3600" b="1" dirty="0">
                <a:solidFill>
                  <a:srgbClr val="333399"/>
                </a:solidFill>
                <a:latin typeface="Times New Roman"/>
                <a:cs typeface="Times New Roman"/>
              </a:rPr>
              <a:t>2 главных </a:t>
            </a:r>
            <a:r>
              <a:rPr sz="3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направления:</a:t>
            </a:r>
            <a:r>
              <a:rPr sz="36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333399"/>
                </a:solidFill>
                <a:latin typeface="Times New Roman"/>
                <a:cs typeface="Times New Roman"/>
              </a:rPr>
              <a:t>политическое  взаимодействие </a:t>
            </a:r>
            <a:r>
              <a:rPr sz="3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3600" b="1" spc="-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333399"/>
                </a:solidFill>
                <a:latin typeface="Times New Roman"/>
                <a:cs typeface="Times New Roman"/>
              </a:rPr>
              <a:t>сотрудничество</a:t>
            </a:r>
            <a:endParaRPr sz="3600">
              <a:latin typeface="Times New Roman"/>
              <a:cs typeface="Times New Roman"/>
            </a:endParaRPr>
          </a:p>
          <a:p>
            <a:pPr marL="402590" indent="-389890">
              <a:lnSpc>
                <a:spcPct val="100000"/>
              </a:lnSpc>
              <a:spcBef>
                <a:spcPts val="860"/>
              </a:spcBef>
              <a:buFont typeface="Times New Roman"/>
              <a:buChar char="•"/>
              <a:tabLst>
                <a:tab pos="402590" algn="l"/>
                <a:tab pos="403225" algn="l"/>
              </a:tabLst>
            </a:pPr>
            <a:r>
              <a:rPr sz="3600" b="1" dirty="0">
                <a:solidFill>
                  <a:srgbClr val="333399"/>
                </a:solidFill>
                <a:latin typeface="Times New Roman"/>
                <a:cs typeface="Times New Roman"/>
              </a:rPr>
              <a:t>200 </a:t>
            </a:r>
            <a:r>
              <a:rPr sz="3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миллионов </a:t>
            </a:r>
            <a:r>
              <a:rPr sz="3600" b="1" dirty="0">
                <a:solidFill>
                  <a:srgbClr val="333399"/>
                </a:solidFill>
                <a:latin typeface="Times New Roman"/>
                <a:cs typeface="Times New Roman"/>
              </a:rPr>
              <a:t>франкофонов </a:t>
            </a:r>
            <a:r>
              <a:rPr sz="36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на</a:t>
            </a:r>
            <a:r>
              <a:rPr sz="3600" b="1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333399"/>
                </a:solidFill>
                <a:latin typeface="Times New Roman"/>
                <a:cs typeface="Times New Roman"/>
              </a:rPr>
              <a:t>5</a:t>
            </a:r>
            <a:endParaRPr sz="3600">
              <a:latin typeface="Times New Roman"/>
              <a:cs typeface="Times New Roman"/>
            </a:endParaRPr>
          </a:p>
          <a:p>
            <a:pPr marL="402590">
              <a:lnSpc>
                <a:spcPct val="100000"/>
              </a:lnSpc>
            </a:pPr>
            <a:r>
              <a:rPr sz="3600" b="1" dirty="0">
                <a:solidFill>
                  <a:srgbClr val="333399"/>
                </a:solidFill>
                <a:latin typeface="Times New Roman"/>
                <a:cs typeface="Times New Roman"/>
              </a:rPr>
              <a:t>континентах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67051" y="4081462"/>
            <a:ext cx="5922899" cy="2308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491" y="3449446"/>
            <a:ext cx="923980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5400" spc="-30" dirty="0" smtClean="0">
                <a:solidFill>
                  <a:srgbClr val="0099FF"/>
                </a:solidFill>
                <a:latin typeface="Arial"/>
                <a:cs typeface="Arial"/>
              </a:rPr>
              <a:t>  </a:t>
            </a:r>
            <a:r>
              <a:rPr sz="5400" spc="-30" dirty="0" smtClean="0">
                <a:solidFill>
                  <a:srgbClr val="0099FF"/>
                </a:solidFill>
                <a:latin typeface="Arial"/>
                <a:cs typeface="Arial"/>
              </a:rPr>
              <a:t>СПАСИБО </a:t>
            </a:r>
            <a:r>
              <a:rPr sz="5400" dirty="0">
                <a:solidFill>
                  <a:srgbClr val="0099FF"/>
                </a:solidFill>
                <a:latin typeface="Arial"/>
                <a:cs typeface="Arial"/>
              </a:rPr>
              <a:t>ЗА</a:t>
            </a:r>
            <a:r>
              <a:rPr sz="5400" spc="15" dirty="0">
                <a:solidFill>
                  <a:srgbClr val="0099FF"/>
                </a:solidFill>
                <a:latin typeface="Arial"/>
                <a:cs typeface="Arial"/>
              </a:rPr>
              <a:t> </a:t>
            </a:r>
            <a:r>
              <a:rPr sz="5400" spc="-5" dirty="0">
                <a:solidFill>
                  <a:srgbClr val="0099FF"/>
                </a:solidFill>
                <a:latin typeface="Arial"/>
                <a:cs typeface="Arial"/>
              </a:rPr>
              <a:t>ВНИМАНИЕ!</a:t>
            </a:r>
            <a:endParaRPr sz="5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4450" y="116967"/>
            <a:ext cx="8064500" cy="954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dirty="0" smtClean="0">
                <a:solidFill>
                  <a:srgbClr val="252573"/>
                </a:solidFill>
                <a:latin typeface="Times New Roman"/>
                <a:cs typeface="Times New Roman"/>
              </a:rPr>
              <a:t>МАОУ СШ </a:t>
            </a:r>
            <a:r>
              <a:rPr lang="ru-RU" sz="4400" b="1" dirty="0">
                <a:solidFill>
                  <a:srgbClr val="252573"/>
                </a:solidFill>
                <a:latin typeface="Times New Roman"/>
                <a:cs typeface="Times New Roman"/>
              </a:rPr>
              <a:t>№ </a:t>
            </a:r>
            <a:r>
              <a:rPr lang="ru-RU" sz="4400" b="1" dirty="0" smtClean="0">
                <a:solidFill>
                  <a:srgbClr val="252573"/>
                </a:solidFill>
                <a:latin typeface="Times New Roman"/>
                <a:cs typeface="Times New Roman"/>
              </a:rPr>
              <a:t>6</a:t>
            </a:r>
            <a:r>
              <a:rPr lang="ru-RU" sz="1800" b="1" dirty="0" smtClean="0">
                <a:solidFill>
                  <a:srgbClr val="252573"/>
                </a:solidFill>
                <a:latin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252573"/>
                </a:solidFill>
                <a:latin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252573"/>
                </a:solidFill>
                <a:latin typeface="Times New Roman"/>
                <a:cs typeface="Times New Roman"/>
              </a:rPr>
              <a:t>660016 </a:t>
            </a:r>
            <a:r>
              <a:rPr lang="ru-RU" sz="1800" b="1" dirty="0">
                <a:solidFill>
                  <a:srgbClr val="252573"/>
                </a:solidFill>
                <a:latin typeface="Times New Roman"/>
                <a:cs typeface="Times New Roman"/>
              </a:rPr>
              <a:t>г. Красноярск ул. Семафорная, 227А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idx="1"/>
          </p:nvPr>
        </p:nvSpPr>
        <p:spPr>
          <a:xfrm>
            <a:off x="2870200" y="2870200"/>
            <a:ext cx="4953000" cy="3810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Павлова Людмила Петровна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6900" y="1611544"/>
            <a:ext cx="3962400" cy="1182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Тип площадки: опорная</a:t>
            </a:r>
            <a:endParaRPr lang="ru-RU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9" name="Picture 5" descr="https://files.voenpro.ru/products/znachok-rossiya-i-frantsiya-2.1600x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400216"/>
            <a:ext cx="1514579" cy="139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F:\крицкая\фото школы\фото 2015-16\признание\DSC0678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38678" b="-4741"/>
          <a:stretch/>
        </p:blipFill>
        <p:spPr bwMode="auto">
          <a:xfrm>
            <a:off x="8470899" y="1268643"/>
            <a:ext cx="1389155" cy="1525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2900" y="3175000"/>
            <a:ext cx="7315200" cy="4374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Направление развития муниципальной системы образования, реализуемое в деятельности муниципальной базовой </a:t>
            </a:r>
            <a:r>
              <a:rPr lang="ru-RU" dirty="0" smtClean="0"/>
              <a:t>площадки: </a:t>
            </a:r>
            <a:r>
              <a:rPr lang="ru-RU" dirty="0" smtClean="0">
                <a:solidFill>
                  <a:srgbClr val="C00000"/>
                </a:solidFill>
              </a:rPr>
              <a:t>сетевое </a:t>
            </a:r>
            <a:r>
              <a:rPr lang="ru-RU" dirty="0">
                <a:solidFill>
                  <a:srgbClr val="C00000"/>
                </a:solidFill>
              </a:rPr>
              <a:t>взаимодействие, повышение качества </a:t>
            </a:r>
            <a:r>
              <a:rPr lang="ru-RU" dirty="0" smtClean="0">
                <a:solidFill>
                  <a:srgbClr val="C00000"/>
                </a:solidFill>
              </a:rPr>
              <a:t>образования</a:t>
            </a:r>
            <a:r>
              <a:rPr lang="ru-RU" dirty="0" smtClean="0"/>
              <a:t>.</a:t>
            </a:r>
          </a:p>
          <a:p>
            <a:pPr marL="18034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«Методическое сопровождение формирования профессиональной компетенции учителей иностранного (французский как 2-ой ИЯ) языка в рамках деятельности Сетевого Ресурсного Центра»</a:t>
            </a:r>
          </a:p>
          <a:p>
            <a:pPr marL="18034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2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450" y="116967"/>
            <a:ext cx="8064500" cy="1538883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003300" y="736600"/>
            <a:ext cx="9372600" cy="56343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i="1" u="sng" dirty="0" smtClean="0">
                <a:solidFill>
                  <a:schemeClr val="accent2">
                    <a:lumMod val="75000"/>
                  </a:schemeClr>
                </a:solidFill>
              </a:rPr>
              <a:t>Цель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Повышение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профессионального мастерства учителей иностранного языка (французский как 2-ой ИЯ) посредством методического сопровождения формирования профессиональной компетенции в рамках Сетевого Ресурсного Центра.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ru-RU" i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ru-RU" i="1" u="sng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i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муниципальной базовой площадки: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обмен эффективными практиками обучения иностранному (французскому) языку.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«банк» методических разработок по организации обучения иностранному (французский как 2-ой ИЯ) языку.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алгоритм действий педагога по формированию функциональной грамотности.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методические сопровождение учителей иностранного (французского) языка с низкими результатами обучения.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Повысить уровень владения обучающихся иностранным (французский как 2-ой ИЯ) языком.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094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1747" y="31419"/>
            <a:ext cx="8928100" cy="920251"/>
          </a:xfrm>
          <a:prstGeom prst="rect">
            <a:avLst/>
          </a:prstGeom>
        </p:spPr>
        <p:txBody>
          <a:bodyPr vert="horz" wrap="square" lIns="0" tIns="362711" rIns="0" bIns="0" rtlCol="0">
            <a:spAutoFit/>
          </a:bodyPr>
          <a:lstStyle/>
          <a:p>
            <a:pPr marL="1209040">
              <a:lnSpc>
                <a:spcPct val="100000"/>
              </a:lnSpc>
            </a:pPr>
            <a:r>
              <a:rPr sz="3600" b="1" dirty="0">
                <a:solidFill>
                  <a:srgbClr val="252573"/>
                </a:solidFill>
                <a:latin typeface="Times New Roman"/>
                <a:cs typeface="Times New Roman"/>
              </a:rPr>
              <a:t>Немного</a:t>
            </a:r>
            <a:r>
              <a:rPr sz="3600" b="1" spc="-75" dirty="0">
                <a:solidFill>
                  <a:srgbClr val="252573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252573"/>
                </a:solidFill>
                <a:latin typeface="Times New Roman"/>
                <a:cs typeface="Times New Roman"/>
              </a:rPr>
              <a:t>истории…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6100" y="1270000"/>
            <a:ext cx="10081260" cy="1548116"/>
          </a:xfrm>
          <a:custGeom>
            <a:avLst/>
            <a:gdLst/>
            <a:ahLst/>
            <a:cxnLst/>
            <a:rect l="l" t="t" r="r" b="b"/>
            <a:pathLst>
              <a:path w="10081260" h="1895475">
                <a:moveTo>
                  <a:pt x="9765182" y="0"/>
                </a:moveTo>
                <a:lnTo>
                  <a:pt x="315912" y="0"/>
                </a:lnTo>
                <a:lnTo>
                  <a:pt x="269229" y="3426"/>
                </a:lnTo>
                <a:lnTo>
                  <a:pt x="224673" y="13378"/>
                </a:lnTo>
                <a:lnTo>
                  <a:pt x="182732" y="29369"/>
                </a:lnTo>
                <a:lnTo>
                  <a:pt x="143895" y="50908"/>
                </a:lnTo>
                <a:lnTo>
                  <a:pt x="108651" y="77507"/>
                </a:lnTo>
                <a:lnTo>
                  <a:pt x="77488" y="108676"/>
                </a:lnTo>
                <a:lnTo>
                  <a:pt x="50895" y="143928"/>
                </a:lnTo>
                <a:lnTo>
                  <a:pt x="29361" y="182773"/>
                </a:lnTo>
                <a:lnTo>
                  <a:pt x="13375" y="224721"/>
                </a:lnTo>
                <a:lnTo>
                  <a:pt x="3425" y="269285"/>
                </a:lnTo>
                <a:lnTo>
                  <a:pt x="0" y="315975"/>
                </a:lnTo>
                <a:lnTo>
                  <a:pt x="0" y="1579498"/>
                </a:lnTo>
                <a:lnTo>
                  <a:pt x="3425" y="1626189"/>
                </a:lnTo>
                <a:lnTo>
                  <a:pt x="13375" y="1670753"/>
                </a:lnTo>
                <a:lnTo>
                  <a:pt x="29361" y="1712701"/>
                </a:lnTo>
                <a:lnTo>
                  <a:pt x="50895" y="1751546"/>
                </a:lnTo>
                <a:lnTo>
                  <a:pt x="77488" y="1786798"/>
                </a:lnTo>
                <a:lnTo>
                  <a:pt x="108651" y="1817967"/>
                </a:lnTo>
                <a:lnTo>
                  <a:pt x="143895" y="1844566"/>
                </a:lnTo>
                <a:lnTo>
                  <a:pt x="182732" y="1866105"/>
                </a:lnTo>
                <a:lnTo>
                  <a:pt x="224673" y="1882096"/>
                </a:lnTo>
                <a:lnTo>
                  <a:pt x="269229" y="1892048"/>
                </a:lnTo>
                <a:lnTo>
                  <a:pt x="315912" y="1895475"/>
                </a:lnTo>
                <a:lnTo>
                  <a:pt x="9765182" y="1895475"/>
                </a:lnTo>
                <a:lnTo>
                  <a:pt x="9811872" y="1892048"/>
                </a:lnTo>
                <a:lnTo>
                  <a:pt x="9856436" y="1882096"/>
                </a:lnTo>
                <a:lnTo>
                  <a:pt x="9898385" y="1866105"/>
                </a:lnTo>
                <a:lnTo>
                  <a:pt x="9937229" y="1844566"/>
                </a:lnTo>
                <a:lnTo>
                  <a:pt x="9972481" y="1817967"/>
                </a:lnTo>
                <a:lnTo>
                  <a:pt x="10003651" y="1786798"/>
                </a:lnTo>
                <a:lnTo>
                  <a:pt x="10030250" y="1751546"/>
                </a:lnTo>
                <a:lnTo>
                  <a:pt x="10051789" y="1712701"/>
                </a:lnTo>
                <a:lnTo>
                  <a:pt x="10067779" y="1670753"/>
                </a:lnTo>
                <a:lnTo>
                  <a:pt x="10077732" y="1626189"/>
                </a:lnTo>
                <a:lnTo>
                  <a:pt x="10081158" y="1579498"/>
                </a:lnTo>
                <a:lnTo>
                  <a:pt x="10081158" y="315975"/>
                </a:lnTo>
                <a:lnTo>
                  <a:pt x="10077732" y="269285"/>
                </a:lnTo>
                <a:lnTo>
                  <a:pt x="10067779" y="224721"/>
                </a:lnTo>
                <a:lnTo>
                  <a:pt x="10051789" y="182773"/>
                </a:lnTo>
                <a:lnTo>
                  <a:pt x="10030250" y="143928"/>
                </a:lnTo>
                <a:lnTo>
                  <a:pt x="10003651" y="108676"/>
                </a:lnTo>
                <a:lnTo>
                  <a:pt x="9972481" y="77507"/>
                </a:lnTo>
                <a:lnTo>
                  <a:pt x="9937229" y="50908"/>
                </a:lnTo>
                <a:lnTo>
                  <a:pt x="9898385" y="29369"/>
                </a:lnTo>
                <a:lnTo>
                  <a:pt x="9856436" y="13378"/>
                </a:lnTo>
                <a:lnTo>
                  <a:pt x="9811872" y="3426"/>
                </a:lnTo>
                <a:lnTo>
                  <a:pt x="976518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9900" y="2920690"/>
            <a:ext cx="10081260" cy="1895475"/>
          </a:xfrm>
          <a:custGeom>
            <a:avLst/>
            <a:gdLst/>
            <a:ahLst/>
            <a:cxnLst/>
            <a:rect l="l" t="t" r="r" b="b"/>
            <a:pathLst>
              <a:path w="10081260" h="1895475">
                <a:moveTo>
                  <a:pt x="9765182" y="0"/>
                </a:moveTo>
                <a:lnTo>
                  <a:pt x="315912" y="0"/>
                </a:lnTo>
                <a:lnTo>
                  <a:pt x="269229" y="3423"/>
                </a:lnTo>
                <a:lnTo>
                  <a:pt x="224673" y="13367"/>
                </a:lnTo>
                <a:lnTo>
                  <a:pt x="182732" y="29346"/>
                </a:lnTo>
                <a:lnTo>
                  <a:pt x="143895" y="50870"/>
                </a:lnTo>
                <a:lnTo>
                  <a:pt x="108651" y="77452"/>
                </a:lnTo>
                <a:lnTo>
                  <a:pt x="77488" y="108604"/>
                </a:lnTo>
                <a:lnTo>
                  <a:pt x="50895" y="143839"/>
                </a:lnTo>
                <a:lnTo>
                  <a:pt x="29361" y="182669"/>
                </a:lnTo>
                <a:lnTo>
                  <a:pt x="13375" y="224605"/>
                </a:lnTo>
                <a:lnTo>
                  <a:pt x="3425" y="269161"/>
                </a:lnTo>
                <a:lnTo>
                  <a:pt x="0" y="315849"/>
                </a:lnTo>
                <a:lnTo>
                  <a:pt x="0" y="1579499"/>
                </a:lnTo>
                <a:lnTo>
                  <a:pt x="3425" y="1626157"/>
                </a:lnTo>
                <a:lnTo>
                  <a:pt x="13375" y="1670695"/>
                </a:lnTo>
                <a:lnTo>
                  <a:pt x="29361" y="1712623"/>
                </a:lnTo>
                <a:lnTo>
                  <a:pt x="50895" y="1751452"/>
                </a:lnTo>
                <a:lnTo>
                  <a:pt x="77488" y="1786691"/>
                </a:lnTo>
                <a:lnTo>
                  <a:pt x="108651" y="1817852"/>
                </a:lnTo>
                <a:lnTo>
                  <a:pt x="143895" y="1844445"/>
                </a:lnTo>
                <a:lnTo>
                  <a:pt x="182732" y="1865981"/>
                </a:lnTo>
                <a:lnTo>
                  <a:pt x="224673" y="1881969"/>
                </a:lnTo>
                <a:lnTo>
                  <a:pt x="269229" y="1891921"/>
                </a:lnTo>
                <a:lnTo>
                  <a:pt x="315912" y="1895348"/>
                </a:lnTo>
                <a:lnTo>
                  <a:pt x="9765182" y="1895348"/>
                </a:lnTo>
                <a:lnTo>
                  <a:pt x="9811872" y="1891921"/>
                </a:lnTo>
                <a:lnTo>
                  <a:pt x="9856436" y="1881969"/>
                </a:lnTo>
                <a:lnTo>
                  <a:pt x="9898385" y="1865981"/>
                </a:lnTo>
                <a:lnTo>
                  <a:pt x="9937229" y="1844445"/>
                </a:lnTo>
                <a:lnTo>
                  <a:pt x="9972481" y="1817852"/>
                </a:lnTo>
                <a:lnTo>
                  <a:pt x="10003651" y="1786691"/>
                </a:lnTo>
                <a:lnTo>
                  <a:pt x="10030250" y="1751452"/>
                </a:lnTo>
                <a:lnTo>
                  <a:pt x="10051789" y="1712623"/>
                </a:lnTo>
                <a:lnTo>
                  <a:pt x="10067779" y="1670695"/>
                </a:lnTo>
                <a:lnTo>
                  <a:pt x="10077732" y="1626157"/>
                </a:lnTo>
                <a:lnTo>
                  <a:pt x="10081158" y="1579499"/>
                </a:lnTo>
                <a:lnTo>
                  <a:pt x="10081158" y="315849"/>
                </a:lnTo>
                <a:lnTo>
                  <a:pt x="10077732" y="269161"/>
                </a:lnTo>
                <a:lnTo>
                  <a:pt x="10067779" y="224605"/>
                </a:lnTo>
                <a:lnTo>
                  <a:pt x="10051789" y="182669"/>
                </a:lnTo>
                <a:lnTo>
                  <a:pt x="10030250" y="143839"/>
                </a:lnTo>
                <a:lnTo>
                  <a:pt x="10003651" y="108604"/>
                </a:lnTo>
                <a:lnTo>
                  <a:pt x="9972481" y="77452"/>
                </a:lnTo>
                <a:lnTo>
                  <a:pt x="9937229" y="50870"/>
                </a:lnTo>
                <a:lnTo>
                  <a:pt x="9898385" y="29346"/>
                </a:lnTo>
                <a:lnTo>
                  <a:pt x="9856436" y="13367"/>
                </a:lnTo>
                <a:lnTo>
                  <a:pt x="9811872" y="3423"/>
                </a:lnTo>
                <a:lnTo>
                  <a:pt x="976518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1749" y="5264911"/>
            <a:ext cx="10081260" cy="1895475"/>
          </a:xfrm>
          <a:custGeom>
            <a:avLst/>
            <a:gdLst/>
            <a:ahLst/>
            <a:cxnLst/>
            <a:rect l="l" t="t" r="r" b="b"/>
            <a:pathLst>
              <a:path w="10081260" h="1895475">
                <a:moveTo>
                  <a:pt x="9765182" y="0"/>
                </a:moveTo>
                <a:lnTo>
                  <a:pt x="315912" y="0"/>
                </a:lnTo>
                <a:lnTo>
                  <a:pt x="269229" y="3423"/>
                </a:lnTo>
                <a:lnTo>
                  <a:pt x="224673" y="13367"/>
                </a:lnTo>
                <a:lnTo>
                  <a:pt x="182732" y="29346"/>
                </a:lnTo>
                <a:lnTo>
                  <a:pt x="143895" y="50870"/>
                </a:lnTo>
                <a:lnTo>
                  <a:pt x="108651" y="77452"/>
                </a:lnTo>
                <a:lnTo>
                  <a:pt x="77488" y="108604"/>
                </a:lnTo>
                <a:lnTo>
                  <a:pt x="50895" y="143839"/>
                </a:lnTo>
                <a:lnTo>
                  <a:pt x="29361" y="182669"/>
                </a:lnTo>
                <a:lnTo>
                  <a:pt x="13375" y="224605"/>
                </a:lnTo>
                <a:lnTo>
                  <a:pt x="3425" y="269161"/>
                </a:lnTo>
                <a:lnTo>
                  <a:pt x="0" y="315849"/>
                </a:lnTo>
                <a:lnTo>
                  <a:pt x="0" y="1579435"/>
                </a:lnTo>
                <a:lnTo>
                  <a:pt x="3425" y="1626118"/>
                </a:lnTo>
                <a:lnTo>
                  <a:pt x="13375" y="1670673"/>
                </a:lnTo>
                <a:lnTo>
                  <a:pt x="29361" y="1712613"/>
                </a:lnTo>
                <a:lnTo>
                  <a:pt x="50895" y="1751448"/>
                </a:lnTo>
                <a:lnTo>
                  <a:pt x="77488" y="1786691"/>
                </a:lnTo>
                <a:lnTo>
                  <a:pt x="108651" y="1817852"/>
                </a:lnTo>
                <a:lnTo>
                  <a:pt x="143895" y="1844443"/>
                </a:lnTo>
                <a:lnTo>
                  <a:pt x="182732" y="1865975"/>
                </a:lnTo>
                <a:lnTo>
                  <a:pt x="224673" y="1881960"/>
                </a:lnTo>
                <a:lnTo>
                  <a:pt x="269229" y="1891910"/>
                </a:lnTo>
                <a:lnTo>
                  <a:pt x="315912" y="1895335"/>
                </a:lnTo>
                <a:lnTo>
                  <a:pt x="9765182" y="1895335"/>
                </a:lnTo>
                <a:lnTo>
                  <a:pt x="9811872" y="1891910"/>
                </a:lnTo>
                <a:lnTo>
                  <a:pt x="9856436" y="1881960"/>
                </a:lnTo>
                <a:lnTo>
                  <a:pt x="9898385" y="1865975"/>
                </a:lnTo>
                <a:lnTo>
                  <a:pt x="9937229" y="1844443"/>
                </a:lnTo>
                <a:lnTo>
                  <a:pt x="9972481" y="1817852"/>
                </a:lnTo>
                <a:lnTo>
                  <a:pt x="10003651" y="1786691"/>
                </a:lnTo>
                <a:lnTo>
                  <a:pt x="10030250" y="1751448"/>
                </a:lnTo>
                <a:lnTo>
                  <a:pt x="10051789" y="1712613"/>
                </a:lnTo>
                <a:lnTo>
                  <a:pt x="10067779" y="1670673"/>
                </a:lnTo>
                <a:lnTo>
                  <a:pt x="10077732" y="1626118"/>
                </a:lnTo>
                <a:lnTo>
                  <a:pt x="10081158" y="1579435"/>
                </a:lnTo>
                <a:lnTo>
                  <a:pt x="10081158" y="315849"/>
                </a:lnTo>
                <a:lnTo>
                  <a:pt x="10077732" y="269161"/>
                </a:lnTo>
                <a:lnTo>
                  <a:pt x="10067779" y="224605"/>
                </a:lnTo>
                <a:lnTo>
                  <a:pt x="10051789" y="182669"/>
                </a:lnTo>
                <a:lnTo>
                  <a:pt x="10030250" y="143839"/>
                </a:lnTo>
                <a:lnTo>
                  <a:pt x="10003651" y="108604"/>
                </a:lnTo>
                <a:lnTo>
                  <a:pt x="9972481" y="77452"/>
                </a:lnTo>
                <a:lnTo>
                  <a:pt x="9937229" y="50870"/>
                </a:lnTo>
                <a:lnTo>
                  <a:pt x="9898385" y="29346"/>
                </a:lnTo>
                <a:lnTo>
                  <a:pt x="9856436" y="13367"/>
                </a:lnTo>
                <a:lnTo>
                  <a:pt x="9811872" y="3423"/>
                </a:lnTo>
                <a:lnTo>
                  <a:pt x="976518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03300" y="1270000"/>
            <a:ext cx="8686800" cy="5630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56005" algn="ctr">
              <a:lnSpc>
                <a:spcPct val="86300"/>
              </a:lnSpc>
            </a:pPr>
            <a:endParaRPr lang="ru-RU" sz="2400" b="1" spc="-5" dirty="0" smtClean="0">
              <a:solidFill>
                <a:srgbClr val="2525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56005" algn="ctr">
              <a:lnSpc>
                <a:spcPct val="86300"/>
              </a:lnSpc>
            </a:pPr>
            <a:r>
              <a:rPr lang="ru-RU" sz="2400" b="1" spc="-5" dirty="0" smtClean="0">
                <a:solidFill>
                  <a:srgbClr val="2525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год</a:t>
            </a:r>
            <a:r>
              <a:rPr sz="2400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школы с углубленным изучением французского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языка. </a:t>
            </a:r>
            <a:r>
              <a:rPr lang="ru-RU" sz="2400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400" spc="-1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одписание</a:t>
            </a:r>
            <a:r>
              <a:rPr sz="2400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 </a:t>
            </a:r>
            <a:r>
              <a:rPr sz="2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сотрудничестве 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400" spc="-1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Посольством</a:t>
            </a:r>
            <a:r>
              <a:rPr sz="2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Франции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56005" algn="ctr">
              <a:lnSpc>
                <a:spcPct val="86300"/>
              </a:lnSpc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56005" algn="ctr">
              <a:lnSpc>
                <a:spcPct val="86300"/>
              </a:lnSpc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56005" algn="ctr">
              <a:lnSpc>
                <a:spcPct val="863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 год </a:t>
            </a:r>
            <a:r>
              <a:rPr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открытие Ресурсного центра французского языка (РЦФЯ) в </a:t>
            </a:r>
            <a:r>
              <a:rPr lang="ru-RU" sz="2400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</a:t>
            </a:r>
            <a:r>
              <a:rPr lang="ru-RU" sz="2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методической работы учителей французского языка края и организации досуговой деятельности </a:t>
            </a:r>
            <a:r>
              <a:rPr lang="ru-RU" sz="2400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2020-2021год</a:t>
            </a:r>
            <a:r>
              <a:rPr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базовая опорная площадка.</a:t>
            </a:r>
            <a:r>
              <a:rPr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Год </a:t>
            </a:r>
            <a:r>
              <a:rPr lang="ru-RU" sz="2400" dirty="0">
                <a:solidFill>
                  <a:srgbClr val="002060"/>
                </a:solidFill>
              </a:rPr>
              <a:t>перекрёстного регионального сотрудничества Франции и </a:t>
            </a:r>
            <a:r>
              <a:rPr lang="ru-RU" sz="2400" dirty="0" smtClean="0">
                <a:solidFill>
                  <a:srgbClr val="002060"/>
                </a:solidFill>
              </a:rPr>
              <a:t>России.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международного сотрудничества </a:t>
            </a:r>
            <a:endParaRPr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3964" y="431800"/>
            <a:ext cx="7776845" cy="2019300"/>
          </a:xfrm>
          <a:custGeom>
            <a:avLst/>
            <a:gdLst/>
            <a:ahLst/>
            <a:cxnLst/>
            <a:rect l="l" t="t" r="r" b="b"/>
            <a:pathLst>
              <a:path w="7776845" h="2019300">
                <a:moveTo>
                  <a:pt x="7440294" y="0"/>
                </a:moveTo>
                <a:lnTo>
                  <a:pt x="336423" y="0"/>
                </a:lnTo>
                <a:lnTo>
                  <a:pt x="290772" y="3073"/>
                </a:lnTo>
                <a:lnTo>
                  <a:pt x="246988" y="12026"/>
                </a:lnTo>
                <a:lnTo>
                  <a:pt x="205472" y="26457"/>
                </a:lnTo>
                <a:lnTo>
                  <a:pt x="166624" y="45964"/>
                </a:lnTo>
                <a:lnTo>
                  <a:pt x="130845" y="70145"/>
                </a:lnTo>
                <a:lnTo>
                  <a:pt x="98536" y="98599"/>
                </a:lnTo>
                <a:lnTo>
                  <a:pt x="70098" y="130924"/>
                </a:lnTo>
                <a:lnTo>
                  <a:pt x="45931" y="166718"/>
                </a:lnTo>
                <a:lnTo>
                  <a:pt x="26437" y="205579"/>
                </a:lnTo>
                <a:lnTo>
                  <a:pt x="12017" y="247106"/>
                </a:lnTo>
                <a:lnTo>
                  <a:pt x="3071" y="290896"/>
                </a:lnTo>
                <a:lnTo>
                  <a:pt x="0" y="336550"/>
                </a:lnTo>
                <a:lnTo>
                  <a:pt x="0" y="1682495"/>
                </a:lnTo>
                <a:lnTo>
                  <a:pt x="3071" y="1728146"/>
                </a:lnTo>
                <a:lnTo>
                  <a:pt x="12017" y="1771930"/>
                </a:lnTo>
                <a:lnTo>
                  <a:pt x="26437" y="1813446"/>
                </a:lnTo>
                <a:lnTo>
                  <a:pt x="45931" y="1852295"/>
                </a:lnTo>
                <a:lnTo>
                  <a:pt x="70098" y="1888073"/>
                </a:lnTo>
                <a:lnTo>
                  <a:pt x="98536" y="1920382"/>
                </a:lnTo>
                <a:lnTo>
                  <a:pt x="130845" y="1948820"/>
                </a:lnTo>
                <a:lnTo>
                  <a:pt x="166624" y="1972987"/>
                </a:lnTo>
                <a:lnTo>
                  <a:pt x="205472" y="1992481"/>
                </a:lnTo>
                <a:lnTo>
                  <a:pt x="246988" y="2006901"/>
                </a:lnTo>
                <a:lnTo>
                  <a:pt x="290772" y="2015847"/>
                </a:lnTo>
                <a:lnTo>
                  <a:pt x="336423" y="2018918"/>
                </a:lnTo>
                <a:lnTo>
                  <a:pt x="7440294" y="2018918"/>
                </a:lnTo>
                <a:lnTo>
                  <a:pt x="7485974" y="2015847"/>
                </a:lnTo>
                <a:lnTo>
                  <a:pt x="7529782" y="2006901"/>
                </a:lnTo>
                <a:lnTo>
                  <a:pt x="7571319" y="1992481"/>
                </a:lnTo>
                <a:lnTo>
                  <a:pt x="7610183" y="1972987"/>
                </a:lnTo>
                <a:lnTo>
                  <a:pt x="7645974" y="1948820"/>
                </a:lnTo>
                <a:lnTo>
                  <a:pt x="7678293" y="1920382"/>
                </a:lnTo>
                <a:lnTo>
                  <a:pt x="7706737" y="1888073"/>
                </a:lnTo>
                <a:lnTo>
                  <a:pt x="7730908" y="1852294"/>
                </a:lnTo>
                <a:lnTo>
                  <a:pt x="7750405" y="1813446"/>
                </a:lnTo>
                <a:lnTo>
                  <a:pt x="7764827" y="1771930"/>
                </a:lnTo>
                <a:lnTo>
                  <a:pt x="7773773" y="1728146"/>
                </a:lnTo>
                <a:lnTo>
                  <a:pt x="7776844" y="1682495"/>
                </a:lnTo>
                <a:lnTo>
                  <a:pt x="7776844" y="336550"/>
                </a:lnTo>
                <a:lnTo>
                  <a:pt x="7773773" y="290896"/>
                </a:lnTo>
                <a:lnTo>
                  <a:pt x="7764827" y="247106"/>
                </a:lnTo>
                <a:lnTo>
                  <a:pt x="7750405" y="205579"/>
                </a:lnTo>
                <a:lnTo>
                  <a:pt x="7730908" y="166718"/>
                </a:lnTo>
                <a:lnTo>
                  <a:pt x="7706737" y="130924"/>
                </a:lnTo>
                <a:lnTo>
                  <a:pt x="7678292" y="98599"/>
                </a:lnTo>
                <a:lnTo>
                  <a:pt x="7645974" y="70145"/>
                </a:lnTo>
                <a:lnTo>
                  <a:pt x="7610183" y="45964"/>
                </a:lnTo>
                <a:lnTo>
                  <a:pt x="7571319" y="26457"/>
                </a:lnTo>
                <a:lnTo>
                  <a:pt x="7529782" y="12026"/>
                </a:lnTo>
                <a:lnTo>
                  <a:pt x="7485974" y="3073"/>
                </a:lnTo>
                <a:lnTo>
                  <a:pt x="744029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3964" y="812800"/>
            <a:ext cx="7507223" cy="1588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863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декабря 2020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года- международная конференция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преподавателей французского языка «Культурные связи. Образование во Франции и России в современных условиях» в формате телемоста.</a:t>
            </a:r>
            <a:endParaRPr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xn--6-7sbb1bcbcudgtdkd6gxf.xn--p1ai/wp-content/uploads/2020/05/IMG_6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5606">
            <a:off x="403347" y="4555396"/>
            <a:ext cx="3007536" cy="200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Пользователь\Desktop\планирование 20-21\РЦФЯ\2020 02 19 France Meeting\2020 02 19 France Meeting\DSC_17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38" y="2946400"/>
            <a:ext cx="3106074" cy="23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xn--6-7sbb1bcbcudgtdkd6gxf.xn--p1ai/wp-content/uploads/2020/05/IMG_64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471">
            <a:off x="7318271" y="4926253"/>
            <a:ext cx="2991535" cy="198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49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10688574" cy="1147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68220" y="529970"/>
            <a:ext cx="1767839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CampusFrance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533399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199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14450" y="116967"/>
            <a:ext cx="8064500" cy="1301381"/>
          </a:xfrm>
          <a:prstGeom prst="rect">
            <a:avLst/>
          </a:prstGeom>
        </p:spPr>
        <p:txBody>
          <a:bodyPr vert="horz" wrap="square" lIns="0" tIns="923035" rIns="0" bIns="0" rtlCol="0">
            <a:spAutoFit/>
          </a:bodyPr>
          <a:lstStyle/>
          <a:p>
            <a:pPr marL="466090">
              <a:lnSpc>
                <a:spcPct val="100000"/>
              </a:lnSpc>
            </a:pPr>
            <a:endParaRPr sz="2400" dirty="0"/>
          </a:p>
        </p:txBody>
      </p:sp>
      <p:sp>
        <p:nvSpPr>
          <p:cNvPr id="6" name="object 6"/>
          <p:cNvSpPr txBox="1"/>
          <p:nvPr/>
        </p:nvSpPr>
        <p:spPr>
          <a:xfrm>
            <a:off x="3060700" y="5602223"/>
            <a:ext cx="4267199" cy="1387559"/>
          </a:xfrm>
          <a:prstGeom prst="rect">
            <a:avLst/>
          </a:prstGeom>
          <a:solidFill>
            <a:srgbClr val="BADFE2"/>
          </a:solidFill>
          <a:ln w="25400">
            <a:solidFill>
              <a:srgbClr val="3366F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r>
              <a:rPr lang="ru-RU" b="1" dirty="0" smtClean="0"/>
              <a:t>Региональная Общественная организация </a:t>
            </a:r>
            <a:r>
              <a:rPr lang="ru-RU" b="1" dirty="0"/>
              <a:t>Красноярского края «Объединение </a:t>
            </a:r>
            <a:r>
              <a:rPr lang="ru-RU" b="1" dirty="0" smtClean="0"/>
              <a:t>преподавателей </a:t>
            </a:r>
            <a:r>
              <a:rPr lang="ru-RU" b="1" dirty="0"/>
              <a:t>французского языка» </a:t>
            </a:r>
            <a:r>
              <a:rPr lang="en-US" dirty="0"/>
              <a:t>«APRK AEF»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8" name="object 8"/>
          <p:cNvSpPr txBox="1"/>
          <p:nvPr/>
        </p:nvSpPr>
        <p:spPr>
          <a:xfrm>
            <a:off x="6337300" y="1265685"/>
            <a:ext cx="3419475" cy="1231747"/>
          </a:xfrm>
          <a:prstGeom prst="rect">
            <a:avLst/>
          </a:prstGeom>
          <a:solidFill>
            <a:srgbClr val="BADFE2"/>
          </a:solidFill>
          <a:ln w="25400">
            <a:solidFill>
              <a:srgbClr val="0000FF"/>
            </a:solidFill>
          </a:ln>
        </p:spPr>
        <p:txBody>
          <a:bodyPr vert="horz" wrap="square" lIns="0" tIns="305435" rIns="0" bIns="0" rtlCol="0">
            <a:spAutoFit/>
          </a:bodyPr>
          <a:lstStyle/>
          <a:p>
            <a:pPr marL="55244" algn="ctr">
              <a:lnSpc>
                <a:spcPct val="100000"/>
              </a:lnSpc>
              <a:spcBef>
                <a:spcPts val="2405"/>
              </a:spcBef>
            </a:pPr>
            <a:r>
              <a:rPr lang="ru-RU" sz="2000" b="1" dirty="0"/>
              <a:t>Л</a:t>
            </a:r>
            <a:r>
              <a:rPr lang="ru-RU" sz="2000" b="1" dirty="0" smtClean="0"/>
              <a:t>ицей поливалентный </a:t>
            </a:r>
            <a:r>
              <a:rPr lang="ru-RU" sz="2000" b="1" dirty="0" err="1"/>
              <a:t>Пирен</a:t>
            </a:r>
            <a:r>
              <a:rPr lang="ru-RU" sz="2000" b="1" dirty="0"/>
              <a:t> (г. </a:t>
            </a:r>
            <a:r>
              <a:rPr lang="ru-RU" sz="2000" b="1" dirty="0" err="1"/>
              <a:t>Памье</a:t>
            </a:r>
            <a:r>
              <a:rPr lang="ru-RU" sz="2000" b="1" dirty="0"/>
              <a:t>, </a:t>
            </a:r>
            <a:r>
              <a:rPr lang="ru-RU" sz="2000" b="1" dirty="0" err="1"/>
              <a:t>Окситани</a:t>
            </a:r>
            <a:r>
              <a:rPr lang="ru-RU" sz="2000" b="1" dirty="0"/>
              <a:t>, </a:t>
            </a:r>
            <a:r>
              <a:rPr lang="ru-RU" sz="2000" b="1" dirty="0" smtClean="0"/>
              <a:t>Франция)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6201" y="1879282"/>
            <a:ext cx="3091798" cy="732252"/>
          </a:xfrm>
          <a:prstGeom prst="rect">
            <a:avLst/>
          </a:prstGeom>
          <a:solidFill>
            <a:srgbClr val="BADFE2"/>
          </a:solidFill>
          <a:ln w="25400">
            <a:solidFill>
              <a:srgbClr val="3366FF"/>
            </a:solidFill>
          </a:ln>
        </p:spPr>
        <p:txBody>
          <a:bodyPr vert="horz" wrap="square" lIns="0" tIns="298450" rIns="0" bIns="0" rtlCol="0">
            <a:spAutoFit/>
          </a:bodyPr>
          <a:lstStyle/>
          <a:p>
            <a:pPr marL="102235" algn="ctr">
              <a:lnSpc>
                <a:spcPct val="100000"/>
              </a:lnSpc>
              <a:spcBef>
                <a:spcPts val="2350"/>
              </a:spcBef>
            </a:pPr>
            <a:r>
              <a:rPr lang="ru-RU" sz="2800" dirty="0" smtClean="0">
                <a:latin typeface="Arial"/>
                <a:cs typeface="Arial"/>
              </a:rPr>
              <a:t>КГПУ,СФУ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62600" y="2611534"/>
            <a:ext cx="914400" cy="610235"/>
          </a:xfrm>
          <a:custGeom>
            <a:avLst/>
            <a:gdLst/>
            <a:ahLst/>
            <a:cxnLst/>
            <a:rect l="l" t="t" r="r" b="b"/>
            <a:pathLst>
              <a:path w="914400" h="610235">
                <a:moveTo>
                  <a:pt x="105663" y="424688"/>
                </a:moveTo>
                <a:lnTo>
                  <a:pt x="0" y="609726"/>
                </a:lnTo>
                <a:lnTo>
                  <a:pt x="211327" y="583184"/>
                </a:lnTo>
                <a:lnTo>
                  <a:pt x="187875" y="548004"/>
                </a:lnTo>
                <a:lnTo>
                  <a:pt x="149733" y="548004"/>
                </a:lnTo>
                <a:lnTo>
                  <a:pt x="114426" y="495173"/>
                </a:lnTo>
                <a:lnTo>
                  <a:pt x="140892" y="477530"/>
                </a:lnTo>
                <a:lnTo>
                  <a:pt x="105663" y="424688"/>
                </a:lnTo>
                <a:close/>
              </a:path>
              <a:path w="914400" h="610235">
                <a:moveTo>
                  <a:pt x="140892" y="477530"/>
                </a:moveTo>
                <a:lnTo>
                  <a:pt x="114426" y="495173"/>
                </a:lnTo>
                <a:lnTo>
                  <a:pt x="149733" y="548004"/>
                </a:lnTo>
                <a:lnTo>
                  <a:pt x="176140" y="530402"/>
                </a:lnTo>
                <a:lnTo>
                  <a:pt x="140892" y="477530"/>
                </a:lnTo>
                <a:close/>
              </a:path>
              <a:path w="914400" h="610235">
                <a:moveTo>
                  <a:pt x="176140" y="530402"/>
                </a:moveTo>
                <a:lnTo>
                  <a:pt x="149733" y="548004"/>
                </a:lnTo>
                <a:lnTo>
                  <a:pt x="187875" y="548004"/>
                </a:lnTo>
                <a:lnTo>
                  <a:pt x="176140" y="530402"/>
                </a:lnTo>
                <a:close/>
              </a:path>
              <a:path w="914400" h="610235">
                <a:moveTo>
                  <a:pt x="738259" y="79324"/>
                </a:moveTo>
                <a:lnTo>
                  <a:pt x="140892" y="477530"/>
                </a:lnTo>
                <a:lnTo>
                  <a:pt x="176140" y="530402"/>
                </a:lnTo>
                <a:lnTo>
                  <a:pt x="773507" y="132196"/>
                </a:lnTo>
                <a:lnTo>
                  <a:pt x="738259" y="79324"/>
                </a:lnTo>
                <a:close/>
              </a:path>
              <a:path w="914400" h="610235">
                <a:moveTo>
                  <a:pt x="879154" y="61722"/>
                </a:moveTo>
                <a:lnTo>
                  <a:pt x="764667" y="61722"/>
                </a:lnTo>
                <a:lnTo>
                  <a:pt x="799973" y="114553"/>
                </a:lnTo>
                <a:lnTo>
                  <a:pt x="773507" y="132196"/>
                </a:lnTo>
                <a:lnTo>
                  <a:pt x="808735" y="185038"/>
                </a:lnTo>
                <a:lnTo>
                  <a:pt x="879154" y="61722"/>
                </a:lnTo>
                <a:close/>
              </a:path>
              <a:path w="914400" h="610235">
                <a:moveTo>
                  <a:pt x="764667" y="61722"/>
                </a:moveTo>
                <a:lnTo>
                  <a:pt x="738259" y="79324"/>
                </a:lnTo>
                <a:lnTo>
                  <a:pt x="773507" y="132196"/>
                </a:lnTo>
                <a:lnTo>
                  <a:pt x="799973" y="114553"/>
                </a:lnTo>
                <a:lnTo>
                  <a:pt x="764667" y="61722"/>
                </a:lnTo>
                <a:close/>
              </a:path>
              <a:path w="914400" h="610235">
                <a:moveTo>
                  <a:pt x="914400" y="0"/>
                </a:moveTo>
                <a:lnTo>
                  <a:pt x="703072" y="26542"/>
                </a:lnTo>
                <a:lnTo>
                  <a:pt x="738259" y="79324"/>
                </a:lnTo>
                <a:lnTo>
                  <a:pt x="764667" y="61722"/>
                </a:lnTo>
                <a:lnTo>
                  <a:pt x="879154" y="61722"/>
                </a:lnTo>
                <a:lnTo>
                  <a:pt x="914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 rot="19487877">
            <a:off x="5520309" y="3262579"/>
            <a:ext cx="281304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5080" indent="-330835" algn="ctr">
              <a:lnSpc>
                <a:spcPct val="100000"/>
              </a:lnSpc>
            </a:pPr>
            <a:r>
              <a:rPr lang="ru-RU" sz="2000" dirty="0" smtClean="0">
                <a:latin typeface="Arial"/>
                <a:cs typeface="Arial"/>
              </a:rPr>
              <a:t>Международное сотрудничество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00255" y="4767385"/>
            <a:ext cx="172085" cy="762000"/>
          </a:xfrm>
          <a:custGeom>
            <a:avLst/>
            <a:gdLst/>
            <a:ahLst/>
            <a:cxnLst/>
            <a:rect l="l" t="t" r="r" b="b"/>
            <a:pathLst>
              <a:path w="172085" h="762000">
                <a:moveTo>
                  <a:pt x="57269" y="590550"/>
                </a:moveTo>
                <a:lnTo>
                  <a:pt x="126" y="590550"/>
                </a:lnTo>
                <a:lnTo>
                  <a:pt x="85851" y="762000"/>
                </a:lnTo>
                <a:lnTo>
                  <a:pt x="157289" y="619125"/>
                </a:lnTo>
                <a:lnTo>
                  <a:pt x="57276" y="619125"/>
                </a:lnTo>
                <a:lnTo>
                  <a:pt x="57269" y="590550"/>
                </a:lnTo>
                <a:close/>
              </a:path>
              <a:path w="172085" h="762000">
                <a:moveTo>
                  <a:pt x="114300" y="142875"/>
                </a:moveTo>
                <a:lnTo>
                  <a:pt x="57150" y="142875"/>
                </a:lnTo>
                <a:lnTo>
                  <a:pt x="57276" y="619125"/>
                </a:lnTo>
                <a:lnTo>
                  <a:pt x="114426" y="619125"/>
                </a:lnTo>
                <a:lnTo>
                  <a:pt x="114300" y="142875"/>
                </a:lnTo>
                <a:close/>
              </a:path>
              <a:path w="172085" h="762000">
                <a:moveTo>
                  <a:pt x="171576" y="590550"/>
                </a:moveTo>
                <a:lnTo>
                  <a:pt x="114419" y="590550"/>
                </a:lnTo>
                <a:lnTo>
                  <a:pt x="114426" y="619125"/>
                </a:lnTo>
                <a:lnTo>
                  <a:pt x="157289" y="619125"/>
                </a:lnTo>
                <a:lnTo>
                  <a:pt x="171576" y="590550"/>
                </a:lnTo>
                <a:close/>
              </a:path>
              <a:path w="172085" h="762000">
                <a:moveTo>
                  <a:pt x="85725" y="0"/>
                </a:moveTo>
                <a:lnTo>
                  <a:pt x="0" y="171450"/>
                </a:lnTo>
                <a:lnTo>
                  <a:pt x="57157" y="171450"/>
                </a:lnTo>
                <a:lnTo>
                  <a:pt x="57150" y="142875"/>
                </a:lnTo>
                <a:lnTo>
                  <a:pt x="157162" y="142875"/>
                </a:lnTo>
                <a:lnTo>
                  <a:pt x="85725" y="0"/>
                </a:lnTo>
                <a:close/>
              </a:path>
              <a:path w="172085" h="762000">
                <a:moveTo>
                  <a:pt x="157162" y="142875"/>
                </a:moveTo>
                <a:lnTo>
                  <a:pt x="114300" y="142875"/>
                </a:lnTo>
                <a:lnTo>
                  <a:pt x="114307" y="171450"/>
                </a:lnTo>
                <a:lnTo>
                  <a:pt x="171450" y="171450"/>
                </a:lnTo>
                <a:lnTo>
                  <a:pt x="157162" y="142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86683" y="27178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910602" y="685588"/>
                </a:moveTo>
                <a:lnTo>
                  <a:pt x="877443" y="732027"/>
                </a:lnTo>
                <a:lnTo>
                  <a:pt x="1066800" y="762000"/>
                </a:lnTo>
                <a:lnTo>
                  <a:pt x="1035097" y="702183"/>
                </a:lnTo>
                <a:lnTo>
                  <a:pt x="933831" y="702183"/>
                </a:lnTo>
                <a:lnTo>
                  <a:pt x="910602" y="685588"/>
                </a:lnTo>
                <a:close/>
              </a:path>
              <a:path w="1066800" h="762000">
                <a:moveTo>
                  <a:pt x="943820" y="639065"/>
                </a:moveTo>
                <a:lnTo>
                  <a:pt x="910602" y="685588"/>
                </a:lnTo>
                <a:lnTo>
                  <a:pt x="933831" y="702183"/>
                </a:lnTo>
                <a:lnTo>
                  <a:pt x="967104" y="655701"/>
                </a:lnTo>
                <a:lnTo>
                  <a:pt x="943820" y="639065"/>
                </a:lnTo>
                <a:close/>
              </a:path>
              <a:path w="1066800" h="762000">
                <a:moveTo>
                  <a:pt x="977011" y="592582"/>
                </a:moveTo>
                <a:lnTo>
                  <a:pt x="943820" y="639065"/>
                </a:lnTo>
                <a:lnTo>
                  <a:pt x="967104" y="655701"/>
                </a:lnTo>
                <a:lnTo>
                  <a:pt x="933831" y="702183"/>
                </a:lnTo>
                <a:lnTo>
                  <a:pt x="1035097" y="702183"/>
                </a:lnTo>
                <a:lnTo>
                  <a:pt x="977011" y="592582"/>
                </a:lnTo>
                <a:close/>
              </a:path>
              <a:path w="1066800" h="762000">
                <a:moveTo>
                  <a:pt x="156070" y="76284"/>
                </a:moveTo>
                <a:lnTo>
                  <a:pt x="122852" y="122807"/>
                </a:lnTo>
                <a:lnTo>
                  <a:pt x="910602" y="685588"/>
                </a:lnTo>
                <a:lnTo>
                  <a:pt x="943820" y="639065"/>
                </a:lnTo>
                <a:lnTo>
                  <a:pt x="156070" y="76284"/>
                </a:lnTo>
                <a:close/>
              </a:path>
              <a:path w="1066800" h="762000">
                <a:moveTo>
                  <a:pt x="0" y="0"/>
                </a:moveTo>
                <a:lnTo>
                  <a:pt x="89662" y="169290"/>
                </a:lnTo>
                <a:lnTo>
                  <a:pt x="122852" y="122807"/>
                </a:lnTo>
                <a:lnTo>
                  <a:pt x="99568" y="106172"/>
                </a:lnTo>
                <a:lnTo>
                  <a:pt x="132842" y="59689"/>
                </a:lnTo>
                <a:lnTo>
                  <a:pt x="167919" y="59689"/>
                </a:lnTo>
                <a:lnTo>
                  <a:pt x="189230" y="29845"/>
                </a:lnTo>
                <a:lnTo>
                  <a:pt x="0" y="0"/>
                </a:lnTo>
                <a:close/>
              </a:path>
              <a:path w="1066800" h="762000">
                <a:moveTo>
                  <a:pt x="132842" y="59689"/>
                </a:moveTo>
                <a:lnTo>
                  <a:pt x="99568" y="106172"/>
                </a:lnTo>
                <a:lnTo>
                  <a:pt x="122852" y="122807"/>
                </a:lnTo>
                <a:lnTo>
                  <a:pt x="156070" y="76284"/>
                </a:lnTo>
                <a:lnTo>
                  <a:pt x="132842" y="59689"/>
                </a:lnTo>
                <a:close/>
              </a:path>
              <a:path w="1066800" h="762000">
                <a:moveTo>
                  <a:pt x="167919" y="59689"/>
                </a:moveTo>
                <a:lnTo>
                  <a:pt x="132842" y="59689"/>
                </a:lnTo>
                <a:lnTo>
                  <a:pt x="156070" y="76284"/>
                </a:lnTo>
                <a:lnTo>
                  <a:pt x="167919" y="59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Овал 16"/>
          <p:cNvSpPr/>
          <p:nvPr/>
        </p:nvSpPr>
        <p:spPr>
          <a:xfrm>
            <a:off x="3506788" y="3189435"/>
            <a:ext cx="2197100" cy="1402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Базовая площадка РЦФЯ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33438" y="3251270"/>
            <a:ext cx="26733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3055" marR="5080" lvl="0" indent="-300990"/>
            <a:r>
              <a:rPr lang="ru-RU" sz="2000" dirty="0">
                <a:solidFill>
                  <a:prstClr val="black"/>
                </a:solidFill>
                <a:latin typeface="Arial"/>
                <a:cs typeface="Arial"/>
              </a:rPr>
              <a:t>Поддержка</a:t>
            </a:r>
            <a:r>
              <a:rPr lang="ru-RU" sz="2000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/>
                <a:cs typeface="Arial"/>
              </a:rPr>
              <a:t>проектов  </a:t>
            </a:r>
            <a:r>
              <a:rPr lang="ru-RU" sz="2000" spc="-15" dirty="0">
                <a:solidFill>
                  <a:prstClr val="black"/>
                </a:solidFill>
                <a:latin typeface="Arial"/>
                <a:cs typeface="Arial"/>
              </a:rPr>
              <a:t>сотрудничества</a:t>
            </a:r>
            <a:endParaRPr lang="ru-RU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85100" y="4643279"/>
            <a:ext cx="22796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/>
              <a:t>Стажировки</a:t>
            </a:r>
          </a:p>
          <a:p>
            <a:pPr lvl="0" algn="ctr"/>
            <a:r>
              <a:rPr lang="ru-RU" dirty="0" smtClean="0"/>
              <a:t>Информационная </a:t>
            </a:r>
            <a:r>
              <a:rPr lang="ru-RU" dirty="0"/>
              <a:t>поддержка</a:t>
            </a:r>
          </a:p>
          <a:p>
            <a:pPr lvl="0" algn="ctr"/>
            <a:r>
              <a:rPr lang="ru-RU" dirty="0"/>
              <a:t>Конкурсы</a:t>
            </a:r>
          </a:p>
          <a:p>
            <a:pPr algn="ctr"/>
            <a:r>
              <a:rPr lang="ru-RU" dirty="0"/>
              <a:t>Проекты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118" y="2475644"/>
            <a:ext cx="1715839" cy="20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7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157" y="0"/>
            <a:ext cx="1980564" cy="3960495"/>
          </a:xfrm>
          <a:custGeom>
            <a:avLst/>
            <a:gdLst/>
            <a:ahLst/>
            <a:cxnLst/>
            <a:rect l="l" t="t" r="r" b="b"/>
            <a:pathLst>
              <a:path w="1980564" h="3960495">
                <a:moveTo>
                  <a:pt x="1980209" y="0"/>
                </a:moveTo>
                <a:lnTo>
                  <a:pt x="1932098" y="573"/>
                </a:lnTo>
                <a:lnTo>
                  <a:pt x="1884269" y="2283"/>
                </a:lnTo>
                <a:lnTo>
                  <a:pt x="1836735" y="5118"/>
                </a:lnTo>
                <a:lnTo>
                  <a:pt x="1789508" y="9065"/>
                </a:lnTo>
                <a:lnTo>
                  <a:pt x="1742602" y="14110"/>
                </a:lnTo>
                <a:lnTo>
                  <a:pt x="1696029" y="20240"/>
                </a:lnTo>
                <a:lnTo>
                  <a:pt x="1649802" y="27443"/>
                </a:lnTo>
                <a:lnTo>
                  <a:pt x="1603935" y="35706"/>
                </a:lnTo>
                <a:lnTo>
                  <a:pt x="1558440" y="45016"/>
                </a:lnTo>
                <a:lnTo>
                  <a:pt x="1513330" y="55359"/>
                </a:lnTo>
                <a:lnTo>
                  <a:pt x="1468619" y="66723"/>
                </a:lnTo>
                <a:lnTo>
                  <a:pt x="1424318" y="79095"/>
                </a:lnTo>
                <a:lnTo>
                  <a:pt x="1380442" y="92461"/>
                </a:lnTo>
                <a:lnTo>
                  <a:pt x="1337004" y="106810"/>
                </a:lnTo>
                <a:lnTo>
                  <a:pt x="1294015" y="122127"/>
                </a:lnTo>
                <a:lnTo>
                  <a:pt x="1251489" y="138400"/>
                </a:lnTo>
                <a:lnTo>
                  <a:pt x="1209440" y="155616"/>
                </a:lnTo>
                <a:lnTo>
                  <a:pt x="1167880" y="173762"/>
                </a:lnTo>
                <a:lnTo>
                  <a:pt x="1126821" y="192825"/>
                </a:lnTo>
                <a:lnTo>
                  <a:pt x="1086278" y="212792"/>
                </a:lnTo>
                <a:lnTo>
                  <a:pt x="1046262" y="233650"/>
                </a:lnTo>
                <a:lnTo>
                  <a:pt x="1006788" y="255387"/>
                </a:lnTo>
                <a:lnTo>
                  <a:pt x="967867" y="277988"/>
                </a:lnTo>
                <a:lnTo>
                  <a:pt x="929513" y="301442"/>
                </a:lnTo>
                <a:lnTo>
                  <a:pt x="891739" y="325734"/>
                </a:lnTo>
                <a:lnTo>
                  <a:pt x="854558" y="350853"/>
                </a:lnTo>
                <a:lnTo>
                  <a:pt x="817983" y="376785"/>
                </a:lnTo>
                <a:lnTo>
                  <a:pt x="782026" y="403518"/>
                </a:lnTo>
                <a:lnTo>
                  <a:pt x="746701" y="431038"/>
                </a:lnTo>
                <a:lnTo>
                  <a:pt x="712021" y="459332"/>
                </a:lnTo>
                <a:lnTo>
                  <a:pt x="677998" y="488387"/>
                </a:lnTo>
                <a:lnTo>
                  <a:pt x="644646" y="518191"/>
                </a:lnTo>
                <a:lnTo>
                  <a:pt x="611977" y="548731"/>
                </a:lnTo>
                <a:lnTo>
                  <a:pt x="580005" y="579993"/>
                </a:lnTo>
                <a:lnTo>
                  <a:pt x="548743" y="611964"/>
                </a:lnTo>
                <a:lnTo>
                  <a:pt x="518203" y="644632"/>
                </a:lnTo>
                <a:lnTo>
                  <a:pt x="488398" y="677983"/>
                </a:lnTo>
                <a:lnTo>
                  <a:pt x="459342" y="712006"/>
                </a:lnTo>
                <a:lnTo>
                  <a:pt x="431048" y="746685"/>
                </a:lnTo>
                <a:lnTo>
                  <a:pt x="403527" y="782010"/>
                </a:lnTo>
                <a:lnTo>
                  <a:pt x="376794" y="817966"/>
                </a:lnTo>
                <a:lnTo>
                  <a:pt x="350862" y="854541"/>
                </a:lnTo>
                <a:lnTo>
                  <a:pt x="325742" y="891722"/>
                </a:lnTo>
                <a:lnTo>
                  <a:pt x="301449" y="929495"/>
                </a:lnTo>
                <a:lnTo>
                  <a:pt x="277995" y="967848"/>
                </a:lnTo>
                <a:lnTo>
                  <a:pt x="255393" y="1006768"/>
                </a:lnTo>
                <a:lnTo>
                  <a:pt x="233656" y="1046243"/>
                </a:lnTo>
                <a:lnTo>
                  <a:pt x="212798" y="1086258"/>
                </a:lnTo>
                <a:lnTo>
                  <a:pt x="192830" y="1126801"/>
                </a:lnTo>
                <a:lnTo>
                  <a:pt x="173767" y="1167859"/>
                </a:lnTo>
                <a:lnTo>
                  <a:pt x="155620" y="1209419"/>
                </a:lnTo>
                <a:lnTo>
                  <a:pt x="138404" y="1251468"/>
                </a:lnTo>
                <a:lnTo>
                  <a:pt x="122130" y="1293993"/>
                </a:lnTo>
                <a:lnTo>
                  <a:pt x="106812" y="1336981"/>
                </a:lnTo>
                <a:lnTo>
                  <a:pt x="92464" y="1380419"/>
                </a:lnTo>
                <a:lnTo>
                  <a:pt x="79097" y="1424295"/>
                </a:lnTo>
                <a:lnTo>
                  <a:pt x="66725" y="1468595"/>
                </a:lnTo>
                <a:lnTo>
                  <a:pt x="55360" y="1513306"/>
                </a:lnTo>
                <a:lnTo>
                  <a:pt x="45017" y="1558416"/>
                </a:lnTo>
                <a:lnTo>
                  <a:pt x="35707" y="1603910"/>
                </a:lnTo>
                <a:lnTo>
                  <a:pt x="27444" y="1649777"/>
                </a:lnTo>
                <a:lnTo>
                  <a:pt x="20241" y="1696004"/>
                </a:lnTo>
                <a:lnTo>
                  <a:pt x="14110" y="1742577"/>
                </a:lnTo>
                <a:lnTo>
                  <a:pt x="9065" y="1789483"/>
                </a:lnTo>
                <a:lnTo>
                  <a:pt x="5118" y="1836710"/>
                </a:lnTo>
                <a:lnTo>
                  <a:pt x="2283" y="1884244"/>
                </a:lnTo>
                <a:lnTo>
                  <a:pt x="573" y="1932073"/>
                </a:lnTo>
                <a:lnTo>
                  <a:pt x="0" y="1980183"/>
                </a:lnTo>
                <a:lnTo>
                  <a:pt x="573" y="2028299"/>
                </a:lnTo>
                <a:lnTo>
                  <a:pt x="2283" y="2076134"/>
                </a:lnTo>
                <a:lnTo>
                  <a:pt x="5118" y="2123673"/>
                </a:lnTo>
                <a:lnTo>
                  <a:pt x="9065" y="2170905"/>
                </a:lnTo>
                <a:lnTo>
                  <a:pt x="14110" y="2217816"/>
                </a:lnTo>
                <a:lnTo>
                  <a:pt x="20241" y="2264393"/>
                </a:lnTo>
                <a:lnTo>
                  <a:pt x="27444" y="2310623"/>
                </a:lnTo>
                <a:lnTo>
                  <a:pt x="35707" y="2356495"/>
                </a:lnTo>
                <a:lnTo>
                  <a:pt x="45017" y="2401993"/>
                </a:lnTo>
                <a:lnTo>
                  <a:pt x="55360" y="2447106"/>
                </a:lnTo>
                <a:lnTo>
                  <a:pt x="66725" y="2491821"/>
                </a:lnTo>
                <a:lnTo>
                  <a:pt x="79097" y="2536124"/>
                </a:lnTo>
                <a:lnTo>
                  <a:pt x="92464" y="2580002"/>
                </a:lnTo>
                <a:lnTo>
                  <a:pt x="106812" y="2623444"/>
                </a:lnTo>
                <a:lnTo>
                  <a:pt x="122130" y="2666435"/>
                </a:lnTo>
                <a:lnTo>
                  <a:pt x="138404" y="2708963"/>
                </a:lnTo>
                <a:lnTo>
                  <a:pt x="155620" y="2751014"/>
                </a:lnTo>
                <a:lnTo>
                  <a:pt x="173767" y="2792576"/>
                </a:lnTo>
                <a:lnTo>
                  <a:pt x="192830" y="2833636"/>
                </a:lnTo>
                <a:lnTo>
                  <a:pt x="212798" y="2874181"/>
                </a:lnTo>
                <a:lnTo>
                  <a:pt x="233656" y="2914198"/>
                </a:lnTo>
                <a:lnTo>
                  <a:pt x="255393" y="2953674"/>
                </a:lnTo>
                <a:lnTo>
                  <a:pt x="277995" y="2992595"/>
                </a:lnTo>
                <a:lnTo>
                  <a:pt x="301449" y="3030950"/>
                </a:lnTo>
                <a:lnTo>
                  <a:pt x="325742" y="3068725"/>
                </a:lnTo>
                <a:lnTo>
                  <a:pt x="350862" y="3105907"/>
                </a:lnTo>
                <a:lnTo>
                  <a:pt x="376794" y="3142483"/>
                </a:lnTo>
                <a:lnTo>
                  <a:pt x="403527" y="3178440"/>
                </a:lnTo>
                <a:lnTo>
                  <a:pt x="431048" y="3213765"/>
                </a:lnTo>
                <a:lnTo>
                  <a:pt x="459342" y="3248445"/>
                </a:lnTo>
                <a:lnTo>
                  <a:pt x="488398" y="3282468"/>
                </a:lnTo>
                <a:lnTo>
                  <a:pt x="518203" y="3315820"/>
                </a:lnTo>
                <a:lnTo>
                  <a:pt x="548743" y="3348488"/>
                </a:lnTo>
                <a:lnTo>
                  <a:pt x="580005" y="3380460"/>
                </a:lnTo>
                <a:lnTo>
                  <a:pt x="611977" y="3411722"/>
                </a:lnTo>
                <a:lnTo>
                  <a:pt x="644646" y="3442262"/>
                </a:lnTo>
                <a:lnTo>
                  <a:pt x="677998" y="3472066"/>
                </a:lnTo>
                <a:lnTo>
                  <a:pt x="712021" y="3501121"/>
                </a:lnTo>
                <a:lnTo>
                  <a:pt x="746701" y="3529415"/>
                </a:lnTo>
                <a:lnTo>
                  <a:pt x="782026" y="3556935"/>
                </a:lnTo>
                <a:lnTo>
                  <a:pt x="817983" y="3583667"/>
                </a:lnTo>
                <a:lnTo>
                  <a:pt x="854558" y="3609599"/>
                </a:lnTo>
                <a:lnTo>
                  <a:pt x="891739" y="3634718"/>
                </a:lnTo>
                <a:lnTo>
                  <a:pt x="929513" y="3659011"/>
                </a:lnTo>
                <a:lnTo>
                  <a:pt x="967867" y="3682464"/>
                </a:lnTo>
                <a:lnTo>
                  <a:pt x="1006788" y="3705065"/>
                </a:lnTo>
                <a:lnTo>
                  <a:pt x="1046262" y="3726801"/>
                </a:lnTo>
                <a:lnTo>
                  <a:pt x="1086278" y="3747658"/>
                </a:lnTo>
                <a:lnTo>
                  <a:pt x="1126821" y="3767625"/>
                </a:lnTo>
                <a:lnTo>
                  <a:pt x="1167880" y="3786687"/>
                </a:lnTo>
                <a:lnTo>
                  <a:pt x="1209440" y="3804833"/>
                </a:lnTo>
                <a:lnTo>
                  <a:pt x="1251489" y="3822049"/>
                </a:lnTo>
                <a:lnTo>
                  <a:pt x="1294015" y="3838321"/>
                </a:lnTo>
                <a:lnTo>
                  <a:pt x="1337004" y="3853638"/>
                </a:lnTo>
                <a:lnTo>
                  <a:pt x="1380442" y="3867986"/>
                </a:lnTo>
                <a:lnTo>
                  <a:pt x="1424318" y="3881352"/>
                </a:lnTo>
                <a:lnTo>
                  <a:pt x="1468619" y="3893723"/>
                </a:lnTo>
                <a:lnTo>
                  <a:pt x="1513330" y="3905087"/>
                </a:lnTo>
                <a:lnTo>
                  <a:pt x="1558440" y="3915430"/>
                </a:lnTo>
                <a:lnTo>
                  <a:pt x="1603935" y="3924739"/>
                </a:lnTo>
                <a:lnTo>
                  <a:pt x="1649802" y="3933001"/>
                </a:lnTo>
                <a:lnTo>
                  <a:pt x="1696029" y="3940204"/>
                </a:lnTo>
                <a:lnTo>
                  <a:pt x="1742602" y="3946334"/>
                </a:lnTo>
                <a:lnTo>
                  <a:pt x="1789508" y="3951379"/>
                </a:lnTo>
                <a:lnTo>
                  <a:pt x="1836735" y="3955325"/>
                </a:lnTo>
                <a:lnTo>
                  <a:pt x="1884269" y="3958160"/>
                </a:lnTo>
                <a:lnTo>
                  <a:pt x="1932098" y="3959871"/>
                </a:lnTo>
                <a:lnTo>
                  <a:pt x="1980209" y="3960444"/>
                </a:lnTo>
                <a:lnTo>
                  <a:pt x="198020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1592" y="3974972"/>
            <a:ext cx="1460500" cy="2921000"/>
          </a:xfrm>
          <a:custGeom>
            <a:avLst/>
            <a:gdLst/>
            <a:ahLst/>
            <a:cxnLst/>
            <a:rect l="l" t="t" r="r" b="b"/>
            <a:pathLst>
              <a:path w="1460500" h="2921000">
                <a:moveTo>
                  <a:pt x="1460411" y="2920796"/>
                </a:moveTo>
                <a:lnTo>
                  <a:pt x="1412203" y="2920016"/>
                </a:lnTo>
                <a:lnTo>
                  <a:pt x="1364387" y="2917690"/>
                </a:lnTo>
                <a:lnTo>
                  <a:pt x="1316985" y="2913843"/>
                </a:lnTo>
                <a:lnTo>
                  <a:pt x="1270021" y="2908499"/>
                </a:lnTo>
                <a:lnTo>
                  <a:pt x="1223521" y="2901682"/>
                </a:lnTo>
                <a:lnTo>
                  <a:pt x="1177507" y="2893416"/>
                </a:lnTo>
                <a:lnTo>
                  <a:pt x="1132005" y="2883725"/>
                </a:lnTo>
                <a:lnTo>
                  <a:pt x="1087037" y="2872633"/>
                </a:lnTo>
                <a:lnTo>
                  <a:pt x="1042628" y="2860165"/>
                </a:lnTo>
                <a:lnTo>
                  <a:pt x="998802" y="2846344"/>
                </a:lnTo>
                <a:lnTo>
                  <a:pt x="955584" y="2831194"/>
                </a:lnTo>
                <a:lnTo>
                  <a:pt x="912996" y="2814739"/>
                </a:lnTo>
                <a:lnTo>
                  <a:pt x="871064" y="2797004"/>
                </a:lnTo>
                <a:lnTo>
                  <a:pt x="829811" y="2778012"/>
                </a:lnTo>
                <a:lnTo>
                  <a:pt x="789261" y="2757788"/>
                </a:lnTo>
                <a:lnTo>
                  <a:pt x="749439" y="2736355"/>
                </a:lnTo>
                <a:lnTo>
                  <a:pt x="710368" y="2713738"/>
                </a:lnTo>
                <a:lnTo>
                  <a:pt x="672073" y="2689961"/>
                </a:lnTo>
                <a:lnTo>
                  <a:pt x="634577" y="2665047"/>
                </a:lnTo>
                <a:lnTo>
                  <a:pt x="597905" y="2639021"/>
                </a:lnTo>
                <a:lnTo>
                  <a:pt x="562080" y="2611907"/>
                </a:lnTo>
                <a:lnTo>
                  <a:pt x="527127" y="2583729"/>
                </a:lnTo>
                <a:lnTo>
                  <a:pt x="493070" y="2554511"/>
                </a:lnTo>
                <a:lnTo>
                  <a:pt x="459932" y="2524277"/>
                </a:lnTo>
                <a:lnTo>
                  <a:pt x="427739" y="2493051"/>
                </a:lnTo>
                <a:lnTo>
                  <a:pt x="396513" y="2460857"/>
                </a:lnTo>
                <a:lnTo>
                  <a:pt x="366279" y="2427719"/>
                </a:lnTo>
                <a:lnTo>
                  <a:pt x="337061" y="2393661"/>
                </a:lnTo>
                <a:lnTo>
                  <a:pt x="308884" y="2358708"/>
                </a:lnTo>
                <a:lnTo>
                  <a:pt x="281770" y="2322883"/>
                </a:lnTo>
                <a:lnTo>
                  <a:pt x="255745" y="2286210"/>
                </a:lnTo>
                <a:lnTo>
                  <a:pt x="230831" y="2248714"/>
                </a:lnTo>
                <a:lnTo>
                  <a:pt x="207054" y="2210418"/>
                </a:lnTo>
                <a:lnTo>
                  <a:pt x="184438" y="2171347"/>
                </a:lnTo>
                <a:lnTo>
                  <a:pt x="163005" y="2131524"/>
                </a:lnTo>
                <a:lnTo>
                  <a:pt x="142781" y="2090975"/>
                </a:lnTo>
                <a:lnTo>
                  <a:pt x="123790" y="2049721"/>
                </a:lnTo>
                <a:lnTo>
                  <a:pt x="106055" y="2007789"/>
                </a:lnTo>
                <a:lnTo>
                  <a:pt x="89601" y="1965201"/>
                </a:lnTo>
                <a:lnTo>
                  <a:pt x="74451" y="1921982"/>
                </a:lnTo>
                <a:lnTo>
                  <a:pt x="60630" y="1878156"/>
                </a:lnTo>
                <a:lnTo>
                  <a:pt x="48161" y="1833747"/>
                </a:lnTo>
                <a:lnTo>
                  <a:pt x="37070" y="1788779"/>
                </a:lnTo>
                <a:lnTo>
                  <a:pt x="27379" y="1743276"/>
                </a:lnTo>
                <a:lnTo>
                  <a:pt x="19113" y="1697263"/>
                </a:lnTo>
                <a:lnTo>
                  <a:pt x="12297" y="1650762"/>
                </a:lnTo>
                <a:lnTo>
                  <a:pt x="6953" y="1603799"/>
                </a:lnTo>
                <a:lnTo>
                  <a:pt x="3106" y="1556397"/>
                </a:lnTo>
                <a:lnTo>
                  <a:pt x="780" y="1508580"/>
                </a:lnTo>
                <a:lnTo>
                  <a:pt x="0" y="1460372"/>
                </a:lnTo>
                <a:lnTo>
                  <a:pt x="780" y="1412165"/>
                </a:lnTo>
                <a:lnTo>
                  <a:pt x="3106" y="1364349"/>
                </a:lnTo>
                <a:lnTo>
                  <a:pt x="6953" y="1316947"/>
                </a:lnTo>
                <a:lnTo>
                  <a:pt x="12297" y="1269984"/>
                </a:lnTo>
                <a:lnTo>
                  <a:pt x="19113" y="1223484"/>
                </a:lnTo>
                <a:lnTo>
                  <a:pt x="27379" y="1177471"/>
                </a:lnTo>
                <a:lnTo>
                  <a:pt x="37070" y="1131968"/>
                </a:lnTo>
                <a:lnTo>
                  <a:pt x="48161" y="1087001"/>
                </a:lnTo>
                <a:lnTo>
                  <a:pt x="60630" y="1042593"/>
                </a:lnTo>
                <a:lnTo>
                  <a:pt x="74451" y="998768"/>
                </a:lnTo>
                <a:lnTo>
                  <a:pt x="89601" y="955550"/>
                </a:lnTo>
                <a:lnTo>
                  <a:pt x="106055" y="912964"/>
                </a:lnTo>
                <a:lnTo>
                  <a:pt x="123790" y="871032"/>
                </a:lnTo>
                <a:lnTo>
                  <a:pt x="142781" y="829780"/>
                </a:lnTo>
                <a:lnTo>
                  <a:pt x="163005" y="789231"/>
                </a:lnTo>
                <a:lnTo>
                  <a:pt x="184438" y="749410"/>
                </a:lnTo>
                <a:lnTo>
                  <a:pt x="207054" y="710340"/>
                </a:lnTo>
                <a:lnTo>
                  <a:pt x="230831" y="672046"/>
                </a:lnTo>
                <a:lnTo>
                  <a:pt x="255745" y="634551"/>
                </a:lnTo>
                <a:lnTo>
                  <a:pt x="281770" y="597880"/>
                </a:lnTo>
                <a:lnTo>
                  <a:pt x="308884" y="562056"/>
                </a:lnTo>
                <a:lnTo>
                  <a:pt x="337061" y="527105"/>
                </a:lnTo>
                <a:lnTo>
                  <a:pt x="366279" y="493048"/>
                </a:lnTo>
                <a:lnTo>
                  <a:pt x="396513" y="459912"/>
                </a:lnTo>
                <a:lnTo>
                  <a:pt x="427739" y="427720"/>
                </a:lnTo>
                <a:lnTo>
                  <a:pt x="459932" y="396495"/>
                </a:lnTo>
                <a:lnTo>
                  <a:pt x="493070" y="366262"/>
                </a:lnTo>
                <a:lnTo>
                  <a:pt x="527127" y="337046"/>
                </a:lnTo>
                <a:lnTo>
                  <a:pt x="562080" y="308869"/>
                </a:lnTo>
                <a:lnTo>
                  <a:pt x="597905" y="281757"/>
                </a:lnTo>
                <a:lnTo>
                  <a:pt x="634577" y="255732"/>
                </a:lnTo>
                <a:lnTo>
                  <a:pt x="672073" y="230820"/>
                </a:lnTo>
                <a:lnTo>
                  <a:pt x="710368" y="207044"/>
                </a:lnTo>
                <a:lnTo>
                  <a:pt x="749439" y="184428"/>
                </a:lnTo>
                <a:lnTo>
                  <a:pt x="789261" y="162997"/>
                </a:lnTo>
                <a:lnTo>
                  <a:pt x="829811" y="142774"/>
                </a:lnTo>
                <a:lnTo>
                  <a:pt x="871064" y="123783"/>
                </a:lnTo>
                <a:lnTo>
                  <a:pt x="912996" y="106049"/>
                </a:lnTo>
                <a:lnTo>
                  <a:pt x="955584" y="89596"/>
                </a:lnTo>
                <a:lnTo>
                  <a:pt x="998802" y="74447"/>
                </a:lnTo>
                <a:lnTo>
                  <a:pt x="1042628" y="60627"/>
                </a:lnTo>
                <a:lnTo>
                  <a:pt x="1087037" y="48159"/>
                </a:lnTo>
                <a:lnTo>
                  <a:pt x="1132005" y="37068"/>
                </a:lnTo>
                <a:lnTo>
                  <a:pt x="1177507" y="27378"/>
                </a:lnTo>
                <a:lnTo>
                  <a:pt x="1223521" y="19112"/>
                </a:lnTo>
                <a:lnTo>
                  <a:pt x="1270021" y="12296"/>
                </a:lnTo>
                <a:lnTo>
                  <a:pt x="1316985" y="6952"/>
                </a:lnTo>
                <a:lnTo>
                  <a:pt x="1364387" y="3106"/>
                </a:lnTo>
                <a:lnTo>
                  <a:pt x="1412203" y="780"/>
                </a:lnTo>
                <a:lnTo>
                  <a:pt x="1460411" y="0"/>
                </a:lnTo>
                <a:lnTo>
                  <a:pt x="1460411" y="1460372"/>
                </a:lnTo>
                <a:lnTo>
                  <a:pt x="1460411" y="29207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0687" y="520261"/>
            <a:ext cx="941069" cy="1881505"/>
          </a:xfrm>
          <a:custGeom>
            <a:avLst/>
            <a:gdLst/>
            <a:ahLst/>
            <a:cxnLst/>
            <a:rect l="l" t="t" r="r" b="b"/>
            <a:pathLst>
              <a:path w="941069" h="1881504">
                <a:moveTo>
                  <a:pt x="940562" y="0"/>
                </a:moveTo>
                <a:lnTo>
                  <a:pt x="892163" y="1223"/>
                </a:lnTo>
                <a:lnTo>
                  <a:pt x="844399" y="4854"/>
                </a:lnTo>
                <a:lnTo>
                  <a:pt x="797330" y="10835"/>
                </a:lnTo>
                <a:lnTo>
                  <a:pt x="751014" y="19104"/>
                </a:lnTo>
                <a:lnTo>
                  <a:pt x="705510" y="29605"/>
                </a:lnTo>
                <a:lnTo>
                  <a:pt x="660878" y="42277"/>
                </a:lnTo>
                <a:lnTo>
                  <a:pt x="617176" y="57061"/>
                </a:lnTo>
                <a:lnTo>
                  <a:pt x="574464" y="73900"/>
                </a:lnTo>
                <a:lnTo>
                  <a:pt x="532801" y="92732"/>
                </a:lnTo>
                <a:lnTo>
                  <a:pt x="492246" y="113500"/>
                </a:lnTo>
                <a:lnTo>
                  <a:pt x="452858" y="136145"/>
                </a:lnTo>
                <a:lnTo>
                  <a:pt x="414697" y="160607"/>
                </a:lnTo>
                <a:lnTo>
                  <a:pt x="377820" y="186827"/>
                </a:lnTo>
                <a:lnTo>
                  <a:pt x="342288" y="214746"/>
                </a:lnTo>
                <a:lnTo>
                  <a:pt x="308160" y="244306"/>
                </a:lnTo>
                <a:lnTo>
                  <a:pt x="275494" y="275447"/>
                </a:lnTo>
                <a:lnTo>
                  <a:pt x="244350" y="308110"/>
                </a:lnTo>
                <a:lnTo>
                  <a:pt x="214787" y="342236"/>
                </a:lnTo>
                <a:lnTo>
                  <a:pt x="186864" y="377766"/>
                </a:lnTo>
                <a:lnTo>
                  <a:pt x="160640" y="414641"/>
                </a:lnTo>
                <a:lnTo>
                  <a:pt x="136174" y="452802"/>
                </a:lnTo>
                <a:lnTo>
                  <a:pt x="113526" y="492190"/>
                </a:lnTo>
                <a:lnTo>
                  <a:pt x="92754" y="532746"/>
                </a:lnTo>
                <a:lnTo>
                  <a:pt x="73917" y="574411"/>
                </a:lnTo>
                <a:lnTo>
                  <a:pt x="57076" y="617125"/>
                </a:lnTo>
                <a:lnTo>
                  <a:pt x="42288" y="660830"/>
                </a:lnTo>
                <a:lnTo>
                  <a:pt x="29613" y="705467"/>
                </a:lnTo>
                <a:lnTo>
                  <a:pt x="19110" y="750977"/>
                </a:lnTo>
                <a:lnTo>
                  <a:pt x="10838" y="797300"/>
                </a:lnTo>
                <a:lnTo>
                  <a:pt x="4856" y="844378"/>
                </a:lnTo>
                <a:lnTo>
                  <a:pt x="1223" y="892152"/>
                </a:lnTo>
                <a:lnTo>
                  <a:pt x="0" y="940562"/>
                </a:lnTo>
                <a:lnTo>
                  <a:pt x="1223" y="988960"/>
                </a:lnTo>
                <a:lnTo>
                  <a:pt x="4856" y="1036724"/>
                </a:lnTo>
                <a:lnTo>
                  <a:pt x="10838" y="1083794"/>
                </a:lnTo>
                <a:lnTo>
                  <a:pt x="19110" y="1130111"/>
                </a:lnTo>
                <a:lnTo>
                  <a:pt x="29613" y="1175615"/>
                </a:lnTo>
                <a:lnTo>
                  <a:pt x="42288" y="1220248"/>
                </a:lnTo>
                <a:lnTo>
                  <a:pt x="57076" y="1263950"/>
                </a:lnTo>
                <a:lnTo>
                  <a:pt x="73917" y="1306663"/>
                </a:lnTo>
                <a:lnTo>
                  <a:pt x="92754" y="1348327"/>
                </a:lnTo>
                <a:lnTo>
                  <a:pt x="113526" y="1388883"/>
                </a:lnTo>
                <a:lnTo>
                  <a:pt x="136174" y="1428272"/>
                </a:lnTo>
                <a:lnTo>
                  <a:pt x="160640" y="1466434"/>
                </a:lnTo>
                <a:lnTo>
                  <a:pt x="186864" y="1503312"/>
                </a:lnTo>
                <a:lnTo>
                  <a:pt x="214787" y="1538845"/>
                </a:lnTo>
                <a:lnTo>
                  <a:pt x="244350" y="1572975"/>
                </a:lnTo>
                <a:lnTo>
                  <a:pt x="275494" y="1605641"/>
                </a:lnTo>
                <a:lnTo>
                  <a:pt x="308160" y="1636787"/>
                </a:lnTo>
                <a:lnTo>
                  <a:pt x="342288" y="1666351"/>
                </a:lnTo>
                <a:lnTo>
                  <a:pt x="377820" y="1694275"/>
                </a:lnTo>
                <a:lnTo>
                  <a:pt x="414697" y="1720500"/>
                </a:lnTo>
                <a:lnTo>
                  <a:pt x="452858" y="1744967"/>
                </a:lnTo>
                <a:lnTo>
                  <a:pt x="492246" y="1767617"/>
                </a:lnTo>
                <a:lnTo>
                  <a:pt x="532801" y="1788390"/>
                </a:lnTo>
                <a:lnTo>
                  <a:pt x="574464" y="1807227"/>
                </a:lnTo>
                <a:lnTo>
                  <a:pt x="617176" y="1824070"/>
                </a:lnTo>
                <a:lnTo>
                  <a:pt x="660878" y="1838858"/>
                </a:lnTo>
                <a:lnTo>
                  <a:pt x="705510" y="1851534"/>
                </a:lnTo>
                <a:lnTo>
                  <a:pt x="751014" y="1862038"/>
                </a:lnTo>
                <a:lnTo>
                  <a:pt x="797330" y="1870310"/>
                </a:lnTo>
                <a:lnTo>
                  <a:pt x="844399" y="1876292"/>
                </a:lnTo>
                <a:lnTo>
                  <a:pt x="892163" y="1879925"/>
                </a:lnTo>
                <a:lnTo>
                  <a:pt x="940562" y="1881149"/>
                </a:lnTo>
                <a:lnTo>
                  <a:pt x="94056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1442" y="4816602"/>
            <a:ext cx="941069" cy="1881505"/>
          </a:xfrm>
          <a:custGeom>
            <a:avLst/>
            <a:gdLst/>
            <a:ahLst/>
            <a:cxnLst/>
            <a:rect l="l" t="t" r="r" b="b"/>
            <a:pathLst>
              <a:path w="941069" h="1881504">
                <a:moveTo>
                  <a:pt x="940562" y="1881149"/>
                </a:moveTo>
                <a:lnTo>
                  <a:pt x="892163" y="1879925"/>
                </a:lnTo>
                <a:lnTo>
                  <a:pt x="844399" y="1876292"/>
                </a:lnTo>
                <a:lnTo>
                  <a:pt x="797330" y="1870310"/>
                </a:lnTo>
                <a:lnTo>
                  <a:pt x="751014" y="1862038"/>
                </a:lnTo>
                <a:lnTo>
                  <a:pt x="705510" y="1851534"/>
                </a:lnTo>
                <a:lnTo>
                  <a:pt x="660878" y="1838858"/>
                </a:lnTo>
                <a:lnTo>
                  <a:pt x="617176" y="1824070"/>
                </a:lnTo>
                <a:lnTo>
                  <a:pt x="574464" y="1807227"/>
                </a:lnTo>
                <a:lnTo>
                  <a:pt x="532801" y="1788390"/>
                </a:lnTo>
                <a:lnTo>
                  <a:pt x="492246" y="1767617"/>
                </a:lnTo>
                <a:lnTo>
                  <a:pt x="452858" y="1744967"/>
                </a:lnTo>
                <a:lnTo>
                  <a:pt x="414697" y="1720500"/>
                </a:lnTo>
                <a:lnTo>
                  <a:pt x="377820" y="1694275"/>
                </a:lnTo>
                <a:lnTo>
                  <a:pt x="342288" y="1666351"/>
                </a:lnTo>
                <a:lnTo>
                  <a:pt x="308160" y="1636787"/>
                </a:lnTo>
                <a:lnTo>
                  <a:pt x="275494" y="1605641"/>
                </a:lnTo>
                <a:lnTo>
                  <a:pt x="244350" y="1572975"/>
                </a:lnTo>
                <a:lnTo>
                  <a:pt x="214787" y="1538845"/>
                </a:lnTo>
                <a:lnTo>
                  <a:pt x="186864" y="1503312"/>
                </a:lnTo>
                <a:lnTo>
                  <a:pt x="160640" y="1466434"/>
                </a:lnTo>
                <a:lnTo>
                  <a:pt x="136174" y="1428272"/>
                </a:lnTo>
                <a:lnTo>
                  <a:pt x="113526" y="1388883"/>
                </a:lnTo>
                <a:lnTo>
                  <a:pt x="92754" y="1348327"/>
                </a:lnTo>
                <a:lnTo>
                  <a:pt x="73917" y="1306663"/>
                </a:lnTo>
                <a:lnTo>
                  <a:pt x="57076" y="1263950"/>
                </a:lnTo>
                <a:lnTo>
                  <a:pt x="42288" y="1220248"/>
                </a:lnTo>
                <a:lnTo>
                  <a:pt x="29613" y="1175615"/>
                </a:lnTo>
                <a:lnTo>
                  <a:pt x="19110" y="1130111"/>
                </a:lnTo>
                <a:lnTo>
                  <a:pt x="10838" y="1083794"/>
                </a:lnTo>
                <a:lnTo>
                  <a:pt x="4856" y="1036724"/>
                </a:lnTo>
                <a:lnTo>
                  <a:pt x="1223" y="988960"/>
                </a:lnTo>
                <a:lnTo>
                  <a:pt x="0" y="940562"/>
                </a:lnTo>
                <a:lnTo>
                  <a:pt x="1223" y="892152"/>
                </a:lnTo>
                <a:lnTo>
                  <a:pt x="4856" y="844378"/>
                </a:lnTo>
                <a:lnTo>
                  <a:pt x="10838" y="797300"/>
                </a:lnTo>
                <a:lnTo>
                  <a:pt x="19110" y="750977"/>
                </a:lnTo>
                <a:lnTo>
                  <a:pt x="29613" y="705467"/>
                </a:lnTo>
                <a:lnTo>
                  <a:pt x="42288" y="660830"/>
                </a:lnTo>
                <a:lnTo>
                  <a:pt x="57076" y="617125"/>
                </a:lnTo>
                <a:lnTo>
                  <a:pt x="73917" y="574411"/>
                </a:lnTo>
                <a:lnTo>
                  <a:pt x="92754" y="532746"/>
                </a:lnTo>
                <a:lnTo>
                  <a:pt x="113526" y="492190"/>
                </a:lnTo>
                <a:lnTo>
                  <a:pt x="136174" y="452802"/>
                </a:lnTo>
                <a:lnTo>
                  <a:pt x="160640" y="414641"/>
                </a:lnTo>
                <a:lnTo>
                  <a:pt x="186864" y="377766"/>
                </a:lnTo>
                <a:lnTo>
                  <a:pt x="214787" y="342236"/>
                </a:lnTo>
                <a:lnTo>
                  <a:pt x="244350" y="308110"/>
                </a:lnTo>
                <a:lnTo>
                  <a:pt x="275494" y="275447"/>
                </a:lnTo>
                <a:lnTo>
                  <a:pt x="308160" y="244306"/>
                </a:lnTo>
                <a:lnTo>
                  <a:pt x="342288" y="214746"/>
                </a:lnTo>
                <a:lnTo>
                  <a:pt x="377820" y="186827"/>
                </a:lnTo>
                <a:lnTo>
                  <a:pt x="414697" y="160607"/>
                </a:lnTo>
                <a:lnTo>
                  <a:pt x="452858" y="136145"/>
                </a:lnTo>
                <a:lnTo>
                  <a:pt x="492246" y="113500"/>
                </a:lnTo>
                <a:lnTo>
                  <a:pt x="532801" y="92732"/>
                </a:lnTo>
                <a:lnTo>
                  <a:pt x="574464" y="73900"/>
                </a:lnTo>
                <a:lnTo>
                  <a:pt x="617176" y="57061"/>
                </a:lnTo>
                <a:lnTo>
                  <a:pt x="660878" y="42277"/>
                </a:lnTo>
                <a:lnTo>
                  <a:pt x="705510" y="29605"/>
                </a:lnTo>
                <a:lnTo>
                  <a:pt x="751014" y="19104"/>
                </a:lnTo>
                <a:lnTo>
                  <a:pt x="797330" y="10835"/>
                </a:lnTo>
                <a:lnTo>
                  <a:pt x="844399" y="4854"/>
                </a:lnTo>
                <a:lnTo>
                  <a:pt x="892163" y="1223"/>
                </a:lnTo>
                <a:lnTo>
                  <a:pt x="940562" y="0"/>
                </a:lnTo>
                <a:lnTo>
                  <a:pt x="940562" y="940562"/>
                </a:lnTo>
                <a:lnTo>
                  <a:pt x="940562" y="188114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0687" y="1228083"/>
            <a:ext cx="421005" cy="842010"/>
          </a:xfrm>
          <a:custGeom>
            <a:avLst/>
            <a:gdLst/>
            <a:ahLst/>
            <a:cxnLst/>
            <a:rect l="l" t="t" r="r" b="b"/>
            <a:pathLst>
              <a:path w="421005" h="842010">
                <a:moveTo>
                  <a:pt x="420751" y="0"/>
                </a:moveTo>
                <a:lnTo>
                  <a:pt x="371675" y="2832"/>
                </a:lnTo>
                <a:lnTo>
                  <a:pt x="324265" y="11117"/>
                </a:lnTo>
                <a:lnTo>
                  <a:pt x="278834" y="24540"/>
                </a:lnTo>
                <a:lnTo>
                  <a:pt x="235699" y="42784"/>
                </a:lnTo>
                <a:lnTo>
                  <a:pt x="195175" y="65534"/>
                </a:lnTo>
                <a:lnTo>
                  <a:pt x="157577" y="92473"/>
                </a:lnTo>
                <a:lnTo>
                  <a:pt x="123221" y="123285"/>
                </a:lnTo>
                <a:lnTo>
                  <a:pt x="92423" y="157654"/>
                </a:lnTo>
                <a:lnTo>
                  <a:pt x="65497" y="195265"/>
                </a:lnTo>
                <a:lnTo>
                  <a:pt x="42759" y="235801"/>
                </a:lnTo>
                <a:lnTo>
                  <a:pt x="24525" y="278946"/>
                </a:lnTo>
                <a:lnTo>
                  <a:pt x="11110" y="324385"/>
                </a:lnTo>
                <a:lnTo>
                  <a:pt x="2830" y="371801"/>
                </a:lnTo>
                <a:lnTo>
                  <a:pt x="0" y="420877"/>
                </a:lnTo>
                <a:lnTo>
                  <a:pt x="2830" y="469941"/>
                </a:lnTo>
                <a:lnTo>
                  <a:pt x="11110" y="517342"/>
                </a:lnTo>
                <a:lnTo>
                  <a:pt x="24525" y="562767"/>
                </a:lnTo>
                <a:lnTo>
                  <a:pt x="42759" y="605898"/>
                </a:lnTo>
                <a:lnTo>
                  <a:pt x="65497" y="646421"/>
                </a:lnTo>
                <a:lnTo>
                  <a:pt x="92423" y="684019"/>
                </a:lnTo>
                <a:lnTo>
                  <a:pt x="123221" y="718377"/>
                </a:lnTo>
                <a:lnTo>
                  <a:pt x="157577" y="749178"/>
                </a:lnTo>
                <a:lnTo>
                  <a:pt x="195175" y="776107"/>
                </a:lnTo>
                <a:lnTo>
                  <a:pt x="235699" y="798848"/>
                </a:lnTo>
                <a:lnTo>
                  <a:pt x="278834" y="817085"/>
                </a:lnTo>
                <a:lnTo>
                  <a:pt x="324265" y="830503"/>
                </a:lnTo>
                <a:lnTo>
                  <a:pt x="371675" y="838785"/>
                </a:lnTo>
                <a:lnTo>
                  <a:pt x="420751" y="841616"/>
                </a:lnTo>
                <a:lnTo>
                  <a:pt x="420751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51252" y="5658103"/>
            <a:ext cx="421005" cy="842010"/>
          </a:xfrm>
          <a:custGeom>
            <a:avLst/>
            <a:gdLst/>
            <a:ahLst/>
            <a:cxnLst/>
            <a:rect l="l" t="t" r="r" b="b"/>
            <a:pathLst>
              <a:path w="421005" h="842010">
                <a:moveTo>
                  <a:pt x="420751" y="841616"/>
                </a:moveTo>
                <a:lnTo>
                  <a:pt x="371675" y="838785"/>
                </a:lnTo>
                <a:lnTo>
                  <a:pt x="324265" y="830503"/>
                </a:lnTo>
                <a:lnTo>
                  <a:pt x="278834" y="817085"/>
                </a:lnTo>
                <a:lnTo>
                  <a:pt x="235699" y="798848"/>
                </a:lnTo>
                <a:lnTo>
                  <a:pt x="195175" y="776107"/>
                </a:lnTo>
                <a:lnTo>
                  <a:pt x="157577" y="749178"/>
                </a:lnTo>
                <a:lnTo>
                  <a:pt x="123221" y="718377"/>
                </a:lnTo>
                <a:lnTo>
                  <a:pt x="92423" y="684019"/>
                </a:lnTo>
                <a:lnTo>
                  <a:pt x="65497" y="646421"/>
                </a:lnTo>
                <a:lnTo>
                  <a:pt x="42759" y="605898"/>
                </a:lnTo>
                <a:lnTo>
                  <a:pt x="24525" y="562767"/>
                </a:lnTo>
                <a:lnTo>
                  <a:pt x="11110" y="517342"/>
                </a:lnTo>
                <a:lnTo>
                  <a:pt x="2830" y="469941"/>
                </a:lnTo>
                <a:lnTo>
                  <a:pt x="0" y="420877"/>
                </a:lnTo>
                <a:lnTo>
                  <a:pt x="2830" y="371801"/>
                </a:lnTo>
                <a:lnTo>
                  <a:pt x="11110" y="324385"/>
                </a:lnTo>
                <a:lnTo>
                  <a:pt x="24525" y="278946"/>
                </a:lnTo>
                <a:lnTo>
                  <a:pt x="42759" y="235801"/>
                </a:lnTo>
                <a:lnTo>
                  <a:pt x="65497" y="195265"/>
                </a:lnTo>
                <a:lnTo>
                  <a:pt x="92423" y="157654"/>
                </a:lnTo>
                <a:lnTo>
                  <a:pt x="123221" y="123285"/>
                </a:lnTo>
                <a:lnTo>
                  <a:pt x="157577" y="92473"/>
                </a:lnTo>
                <a:lnTo>
                  <a:pt x="195175" y="65534"/>
                </a:lnTo>
                <a:lnTo>
                  <a:pt x="235699" y="42784"/>
                </a:lnTo>
                <a:lnTo>
                  <a:pt x="278834" y="24540"/>
                </a:lnTo>
                <a:lnTo>
                  <a:pt x="324265" y="11117"/>
                </a:lnTo>
                <a:lnTo>
                  <a:pt x="371675" y="2832"/>
                </a:lnTo>
                <a:lnTo>
                  <a:pt x="420751" y="0"/>
                </a:lnTo>
                <a:lnTo>
                  <a:pt x="420751" y="420877"/>
                </a:lnTo>
                <a:lnTo>
                  <a:pt x="420751" y="84161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107439" y="209550"/>
            <a:ext cx="796607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lang="ru-RU" sz="2000" dirty="0" smtClean="0">
                <a:latin typeface="Times New Roman"/>
                <a:cs typeface="Times New Roman"/>
              </a:rPr>
              <a:t>18 </a:t>
            </a:r>
            <a:r>
              <a:rPr lang="ru-RU" sz="2000" dirty="0">
                <a:latin typeface="Times New Roman"/>
                <a:cs typeface="Times New Roman"/>
              </a:rPr>
              <a:t>декабря 2020 года </a:t>
            </a:r>
            <a:r>
              <a:rPr lang="ru-RU" sz="2000" dirty="0" smtClean="0">
                <a:latin typeface="Times New Roman"/>
                <a:cs typeface="Times New Roman"/>
              </a:rPr>
              <a:t>- конференция «</a:t>
            </a:r>
            <a:r>
              <a:rPr lang="ru-RU" sz="2000" dirty="0">
                <a:latin typeface="Times New Roman"/>
                <a:cs typeface="Times New Roman"/>
              </a:rPr>
              <a:t>Культурные </a:t>
            </a:r>
            <a:r>
              <a:rPr lang="ru-RU" sz="2000" dirty="0" smtClean="0">
                <a:latin typeface="Times New Roman"/>
                <a:cs typeface="Times New Roman"/>
              </a:rPr>
              <a:t/>
            </a:r>
            <a:br>
              <a:rPr lang="ru-RU" sz="2000" dirty="0" smtClean="0">
                <a:latin typeface="Times New Roman"/>
                <a:cs typeface="Times New Roman"/>
              </a:rPr>
            </a:br>
            <a:r>
              <a:rPr lang="ru-RU" sz="2000" dirty="0" smtClean="0">
                <a:latin typeface="Times New Roman"/>
                <a:cs typeface="Times New Roman"/>
              </a:rPr>
              <a:t>связи</a:t>
            </a:r>
            <a:r>
              <a:rPr lang="ru-RU" sz="2000" dirty="0">
                <a:latin typeface="Times New Roman"/>
                <a:cs typeface="Times New Roman"/>
              </a:rPr>
              <a:t>. Образование во Франции и России </a:t>
            </a:r>
            <a:r>
              <a:rPr lang="ru-RU" sz="2000" dirty="0" smtClean="0">
                <a:latin typeface="Times New Roman"/>
                <a:cs typeface="Times New Roman"/>
              </a:rPr>
              <a:t>в современных </a:t>
            </a:r>
            <a:r>
              <a:rPr lang="ru-RU" sz="2000" dirty="0">
                <a:latin typeface="Times New Roman"/>
                <a:cs typeface="Times New Roman"/>
              </a:rPr>
              <a:t>условиях» в </a:t>
            </a:r>
            <a:r>
              <a:rPr lang="ru-RU" sz="2000" dirty="0" smtClean="0">
                <a:latin typeface="Times New Roman"/>
                <a:cs typeface="Times New Roman"/>
              </a:rPr>
              <a:t>формате телемоста</a:t>
            </a:r>
            <a:r>
              <a:rPr lang="ru-RU" sz="4000" dirty="0">
                <a:latin typeface="Times New Roman"/>
                <a:cs typeface="Times New Roman"/>
              </a:rPr>
              <a:t>. </a:t>
            </a:r>
            <a:endParaRPr sz="4000" dirty="0">
              <a:latin typeface="Times New Roman"/>
              <a:cs typeface="Times New Roman"/>
            </a:endParaRPr>
          </a:p>
        </p:txBody>
      </p:sp>
      <p:pic>
        <p:nvPicPr>
          <p:cNvPr id="19" name="Picture 7" descr="C:\Users\Пользователь\Desktop\фото 20-21\фРАНЦИЯ КОНФЕРЕНЦИЯ\CONFERENCE\Attachments_vika_ulanka@mail.ru_2020-12-21_15-25-21\DSC073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3" y="4074600"/>
            <a:ext cx="3121071" cy="25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xn--6-7sbb1bcbcudgtdkd6gxf.xn--p1ai/wp-content/uploads/2020/12/IMG_0714-1024x6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13" y="1649088"/>
            <a:ext cx="6661381" cy="4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157" y="0"/>
            <a:ext cx="1980564" cy="3960495"/>
          </a:xfrm>
          <a:custGeom>
            <a:avLst/>
            <a:gdLst/>
            <a:ahLst/>
            <a:cxnLst/>
            <a:rect l="l" t="t" r="r" b="b"/>
            <a:pathLst>
              <a:path w="1980564" h="3960495">
                <a:moveTo>
                  <a:pt x="1980209" y="0"/>
                </a:moveTo>
                <a:lnTo>
                  <a:pt x="1932098" y="573"/>
                </a:lnTo>
                <a:lnTo>
                  <a:pt x="1884269" y="2283"/>
                </a:lnTo>
                <a:lnTo>
                  <a:pt x="1836735" y="5118"/>
                </a:lnTo>
                <a:lnTo>
                  <a:pt x="1789508" y="9065"/>
                </a:lnTo>
                <a:lnTo>
                  <a:pt x="1742602" y="14110"/>
                </a:lnTo>
                <a:lnTo>
                  <a:pt x="1696029" y="20240"/>
                </a:lnTo>
                <a:lnTo>
                  <a:pt x="1649802" y="27443"/>
                </a:lnTo>
                <a:lnTo>
                  <a:pt x="1603935" y="35706"/>
                </a:lnTo>
                <a:lnTo>
                  <a:pt x="1558440" y="45016"/>
                </a:lnTo>
                <a:lnTo>
                  <a:pt x="1513330" y="55359"/>
                </a:lnTo>
                <a:lnTo>
                  <a:pt x="1468619" y="66723"/>
                </a:lnTo>
                <a:lnTo>
                  <a:pt x="1424318" y="79095"/>
                </a:lnTo>
                <a:lnTo>
                  <a:pt x="1380442" y="92461"/>
                </a:lnTo>
                <a:lnTo>
                  <a:pt x="1337004" y="106810"/>
                </a:lnTo>
                <a:lnTo>
                  <a:pt x="1294015" y="122127"/>
                </a:lnTo>
                <a:lnTo>
                  <a:pt x="1251489" y="138400"/>
                </a:lnTo>
                <a:lnTo>
                  <a:pt x="1209440" y="155616"/>
                </a:lnTo>
                <a:lnTo>
                  <a:pt x="1167880" y="173762"/>
                </a:lnTo>
                <a:lnTo>
                  <a:pt x="1126821" y="192825"/>
                </a:lnTo>
                <a:lnTo>
                  <a:pt x="1086278" y="212792"/>
                </a:lnTo>
                <a:lnTo>
                  <a:pt x="1046262" y="233650"/>
                </a:lnTo>
                <a:lnTo>
                  <a:pt x="1006788" y="255387"/>
                </a:lnTo>
                <a:lnTo>
                  <a:pt x="967867" y="277988"/>
                </a:lnTo>
                <a:lnTo>
                  <a:pt x="929513" y="301442"/>
                </a:lnTo>
                <a:lnTo>
                  <a:pt x="891739" y="325734"/>
                </a:lnTo>
                <a:lnTo>
                  <a:pt x="854558" y="350853"/>
                </a:lnTo>
                <a:lnTo>
                  <a:pt x="817983" y="376785"/>
                </a:lnTo>
                <a:lnTo>
                  <a:pt x="782026" y="403518"/>
                </a:lnTo>
                <a:lnTo>
                  <a:pt x="746701" y="431038"/>
                </a:lnTo>
                <a:lnTo>
                  <a:pt x="712021" y="459332"/>
                </a:lnTo>
                <a:lnTo>
                  <a:pt x="677998" y="488387"/>
                </a:lnTo>
                <a:lnTo>
                  <a:pt x="644646" y="518191"/>
                </a:lnTo>
                <a:lnTo>
                  <a:pt x="611977" y="548731"/>
                </a:lnTo>
                <a:lnTo>
                  <a:pt x="580005" y="579993"/>
                </a:lnTo>
                <a:lnTo>
                  <a:pt x="548743" y="611964"/>
                </a:lnTo>
                <a:lnTo>
                  <a:pt x="518203" y="644632"/>
                </a:lnTo>
                <a:lnTo>
                  <a:pt x="488398" y="677983"/>
                </a:lnTo>
                <a:lnTo>
                  <a:pt x="459342" y="712006"/>
                </a:lnTo>
                <a:lnTo>
                  <a:pt x="431048" y="746685"/>
                </a:lnTo>
                <a:lnTo>
                  <a:pt x="403527" y="782010"/>
                </a:lnTo>
                <a:lnTo>
                  <a:pt x="376794" y="817966"/>
                </a:lnTo>
                <a:lnTo>
                  <a:pt x="350862" y="854541"/>
                </a:lnTo>
                <a:lnTo>
                  <a:pt x="325742" y="891722"/>
                </a:lnTo>
                <a:lnTo>
                  <a:pt x="301449" y="929495"/>
                </a:lnTo>
                <a:lnTo>
                  <a:pt x="277995" y="967848"/>
                </a:lnTo>
                <a:lnTo>
                  <a:pt x="255393" y="1006768"/>
                </a:lnTo>
                <a:lnTo>
                  <a:pt x="233656" y="1046243"/>
                </a:lnTo>
                <a:lnTo>
                  <a:pt x="212798" y="1086258"/>
                </a:lnTo>
                <a:lnTo>
                  <a:pt x="192830" y="1126801"/>
                </a:lnTo>
                <a:lnTo>
                  <a:pt x="173767" y="1167859"/>
                </a:lnTo>
                <a:lnTo>
                  <a:pt x="155620" y="1209419"/>
                </a:lnTo>
                <a:lnTo>
                  <a:pt x="138404" y="1251468"/>
                </a:lnTo>
                <a:lnTo>
                  <a:pt x="122130" y="1293993"/>
                </a:lnTo>
                <a:lnTo>
                  <a:pt x="106812" y="1336981"/>
                </a:lnTo>
                <a:lnTo>
                  <a:pt x="92464" y="1380419"/>
                </a:lnTo>
                <a:lnTo>
                  <a:pt x="79097" y="1424295"/>
                </a:lnTo>
                <a:lnTo>
                  <a:pt x="66725" y="1468595"/>
                </a:lnTo>
                <a:lnTo>
                  <a:pt x="55360" y="1513306"/>
                </a:lnTo>
                <a:lnTo>
                  <a:pt x="45017" y="1558416"/>
                </a:lnTo>
                <a:lnTo>
                  <a:pt x="35707" y="1603910"/>
                </a:lnTo>
                <a:lnTo>
                  <a:pt x="27444" y="1649777"/>
                </a:lnTo>
                <a:lnTo>
                  <a:pt x="20241" y="1696004"/>
                </a:lnTo>
                <a:lnTo>
                  <a:pt x="14110" y="1742577"/>
                </a:lnTo>
                <a:lnTo>
                  <a:pt x="9065" y="1789483"/>
                </a:lnTo>
                <a:lnTo>
                  <a:pt x="5118" y="1836710"/>
                </a:lnTo>
                <a:lnTo>
                  <a:pt x="2283" y="1884244"/>
                </a:lnTo>
                <a:lnTo>
                  <a:pt x="573" y="1932073"/>
                </a:lnTo>
                <a:lnTo>
                  <a:pt x="0" y="1980183"/>
                </a:lnTo>
                <a:lnTo>
                  <a:pt x="573" y="2028299"/>
                </a:lnTo>
                <a:lnTo>
                  <a:pt x="2283" y="2076134"/>
                </a:lnTo>
                <a:lnTo>
                  <a:pt x="5118" y="2123673"/>
                </a:lnTo>
                <a:lnTo>
                  <a:pt x="9065" y="2170905"/>
                </a:lnTo>
                <a:lnTo>
                  <a:pt x="14110" y="2217816"/>
                </a:lnTo>
                <a:lnTo>
                  <a:pt x="20241" y="2264393"/>
                </a:lnTo>
                <a:lnTo>
                  <a:pt x="27444" y="2310623"/>
                </a:lnTo>
                <a:lnTo>
                  <a:pt x="35707" y="2356495"/>
                </a:lnTo>
                <a:lnTo>
                  <a:pt x="45017" y="2401993"/>
                </a:lnTo>
                <a:lnTo>
                  <a:pt x="55360" y="2447106"/>
                </a:lnTo>
                <a:lnTo>
                  <a:pt x="66725" y="2491821"/>
                </a:lnTo>
                <a:lnTo>
                  <a:pt x="79097" y="2536124"/>
                </a:lnTo>
                <a:lnTo>
                  <a:pt x="92464" y="2580002"/>
                </a:lnTo>
                <a:lnTo>
                  <a:pt x="106812" y="2623444"/>
                </a:lnTo>
                <a:lnTo>
                  <a:pt x="122130" y="2666435"/>
                </a:lnTo>
                <a:lnTo>
                  <a:pt x="138404" y="2708963"/>
                </a:lnTo>
                <a:lnTo>
                  <a:pt x="155620" y="2751014"/>
                </a:lnTo>
                <a:lnTo>
                  <a:pt x="173767" y="2792576"/>
                </a:lnTo>
                <a:lnTo>
                  <a:pt x="192830" y="2833636"/>
                </a:lnTo>
                <a:lnTo>
                  <a:pt x="212798" y="2874181"/>
                </a:lnTo>
                <a:lnTo>
                  <a:pt x="233656" y="2914198"/>
                </a:lnTo>
                <a:lnTo>
                  <a:pt x="255393" y="2953674"/>
                </a:lnTo>
                <a:lnTo>
                  <a:pt x="277995" y="2992595"/>
                </a:lnTo>
                <a:lnTo>
                  <a:pt x="301449" y="3030950"/>
                </a:lnTo>
                <a:lnTo>
                  <a:pt x="325742" y="3068725"/>
                </a:lnTo>
                <a:lnTo>
                  <a:pt x="350862" y="3105907"/>
                </a:lnTo>
                <a:lnTo>
                  <a:pt x="376794" y="3142483"/>
                </a:lnTo>
                <a:lnTo>
                  <a:pt x="403527" y="3178440"/>
                </a:lnTo>
                <a:lnTo>
                  <a:pt x="431048" y="3213765"/>
                </a:lnTo>
                <a:lnTo>
                  <a:pt x="459342" y="3248445"/>
                </a:lnTo>
                <a:lnTo>
                  <a:pt x="488398" y="3282468"/>
                </a:lnTo>
                <a:lnTo>
                  <a:pt x="518203" y="3315820"/>
                </a:lnTo>
                <a:lnTo>
                  <a:pt x="548743" y="3348488"/>
                </a:lnTo>
                <a:lnTo>
                  <a:pt x="580005" y="3380460"/>
                </a:lnTo>
                <a:lnTo>
                  <a:pt x="611977" y="3411722"/>
                </a:lnTo>
                <a:lnTo>
                  <a:pt x="644646" y="3442262"/>
                </a:lnTo>
                <a:lnTo>
                  <a:pt x="677998" y="3472066"/>
                </a:lnTo>
                <a:lnTo>
                  <a:pt x="712021" y="3501121"/>
                </a:lnTo>
                <a:lnTo>
                  <a:pt x="746701" y="3529415"/>
                </a:lnTo>
                <a:lnTo>
                  <a:pt x="782026" y="3556935"/>
                </a:lnTo>
                <a:lnTo>
                  <a:pt x="817983" y="3583667"/>
                </a:lnTo>
                <a:lnTo>
                  <a:pt x="854558" y="3609599"/>
                </a:lnTo>
                <a:lnTo>
                  <a:pt x="891739" y="3634718"/>
                </a:lnTo>
                <a:lnTo>
                  <a:pt x="929513" y="3659011"/>
                </a:lnTo>
                <a:lnTo>
                  <a:pt x="967867" y="3682464"/>
                </a:lnTo>
                <a:lnTo>
                  <a:pt x="1006788" y="3705065"/>
                </a:lnTo>
                <a:lnTo>
                  <a:pt x="1046262" y="3726801"/>
                </a:lnTo>
                <a:lnTo>
                  <a:pt x="1086278" y="3747658"/>
                </a:lnTo>
                <a:lnTo>
                  <a:pt x="1126821" y="3767625"/>
                </a:lnTo>
                <a:lnTo>
                  <a:pt x="1167880" y="3786687"/>
                </a:lnTo>
                <a:lnTo>
                  <a:pt x="1209440" y="3804833"/>
                </a:lnTo>
                <a:lnTo>
                  <a:pt x="1251489" y="3822049"/>
                </a:lnTo>
                <a:lnTo>
                  <a:pt x="1294015" y="3838321"/>
                </a:lnTo>
                <a:lnTo>
                  <a:pt x="1337004" y="3853638"/>
                </a:lnTo>
                <a:lnTo>
                  <a:pt x="1380442" y="3867986"/>
                </a:lnTo>
                <a:lnTo>
                  <a:pt x="1424318" y="3881352"/>
                </a:lnTo>
                <a:lnTo>
                  <a:pt x="1468619" y="3893723"/>
                </a:lnTo>
                <a:lnTo>
                  <a:pt x="1513330" y="3905087"/>
                </a:lnTo>
                <a:lnTo>
                  <a:pt x="1558440" y="3915430"/>
                </a:lnTo>
                <a:lnTo>
                  <a:pt x="1603935" y="3924739"/>
                </a:lnTo>
                <a:lnTo>
                  <a:pt x="1649802" y="3933001"/>
                </a:lnTo>
                <a:lnTo>
                  <a:pt x="1696029" y="3940204"/>
                </a:lnTo>
                <a:lnTo>
                  <a:pt x="1742602" y="3946334"/>
                </a:lnTo>
                <a:lnTo>
                  <a:pt x="1789508" y="3951379"/>
                </a:lnTo>
                <a:lnTo>
                  <a:pt x="1836735" y="3955325"/>
                </a:lnTo>
                <a:lnTo>
                  <a:pt x="1884269" y="3958160"/>
                </a:lnTo>
                <a:lnTo>
                  <a:pt x="1932098" y="3959871"/>
                </a:lnTo>
                <a:lnTo>
                  <a:pt x="1980209" y="3960444"/>
                </a:lnTo>
                <a:lnTo>
                  <a:pt x="198020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1592" y="3974972"/>
            <a:ext cx="1460500" cy="2921000"/>
          </a:xfrm>
          <a:custGeom>
            <a:avLst/>
            <a:gdLst/>
            <a:ahLst/>
            <a:cxnLst/>
            <a:rect l="l" t="t" r="r" b="b"/>
            <a:pathLst>
              <a:path w="1460500" h="2921000">
                <a:moveTo>
                  <a:pt x="1460411" y="2920796"/>
                </a:moveTo>
                <a:lnTo>
                  <a:pt x="1412203" y="2920016"/>
                </a:lnTo>
                <a:lnTo>
                  <a:pt x="1364387" y="2917690"/>
                </a:lnTo>
                <a:lnTo>
                  <a:pt x="1316985" y="2913843"/>
                </a:lnTo>
                <a:lnTo>
                  <a:pt x="1270021" y="2908499"/>
                </a:lnTo>
                <a:lnTo>
                  <a:pt x="1223521" y="2901682"/>
                </a:lnTo>
                <a:lnTo>
                  <a:pt x="1177507" y="2893416"/>
                </a:lnTo>
                <a:lnTo>
                  <a:pt x="1132005" y="2883725"/>
                </a:lnTo>
                <a:lnTo>
                  <a:pt x="1087037" y="2872633"/>
                </a:lnTo>
                <a:lnTo>
                  <a:pt x="1042628" y="2860165"/>
                </a:lnTo>
                <a:lnTo>
                  <a:pt x="998802" y="2846344"/>
                </a:lnTo>
                <a:lnTo>
                  <a:pt x="955584" y="2831194"/>
                </a:lnTo>
                <a:lnTo>
                  <a:pt x="912996" y="2814739"/>
                </a:lnTo>
                <a:lnTo>
                  <a:pt x="871064" y="2797004"/>
                </a:lnTo>
                <a:lnTo>
                  <a:pt x="829811" y="2778012"/>
                </a:lnTo>
                <a:lnTo>
                  <a:pt x="789261" y="2757788"/>
                </a:lnTo>
                <a:lnTo>
                  <a:pt x="749439" y="2736355"/>
                </a:lnTo>
                <a:lnTo>
                  <a:pt x="710368" y="2713738"/>
                </a:lnTo>
                <a:lnTo>
                  <a:pt x="672073" y="2689961"/>
                </a:lnTo>
                <a:lnTo>
                  <a:pt x="634577" y="2665047"/>
                </a:lnTo>
                <a:lnTo>
                  <a:pt x="597905" y="2639021"/>
                </a:lnTo>
                <a:lnTo>
                  <a:pt x="562080" y="2611907"/>
                </a:lnTo>
                <a:lnTo>
                  <a:pt x="527127" y="2583729"/>
                </a:lnTo>
                <a:lnTo>
                  <a:pt x="493070" y="2554511"/>
                </a:lnTo>
                <a:lnTo>
                  <a:pt x="459932" y="2524277"/>
                </a:lnTo>
                <a:lnTo>
                  <a:pt x="427739" y="2493051"/>
                </a:lnTo>
                <a:lnTo>
                  <a:pt x="396513" y="2460857"/>
                </a:lnTo>
                <a:lnTo>
                  <a:pt x="366279" y="2427719"/>
                </a:lnTo>
                <a:lnTo>
                  <a:pt x="337061" y="2393661"/>
                </a:lnTo>
                <a:lnTo>
                  <a:pt x="308884" y="2358708"/>
                </a:lnTo>
                <a:lnTo>
                  <a:pt x="281770" y="2322883"/>
                </a:lnTo>
                <a:lnTo>
                  <a:pt x="255745" y="2286210"/>
                </a:lnTo>
                <a:lnTo>
                  <a:pt x="230831" y="2248714"/>
                </a:lnTo>
                <a:lnTo>
                  <a:pt x="207054" y="2210418"/>
                </a:lnTo>
                <a:lnTo>
                  <a:pt x="184438" y="2171347"/>
                </a:lnTo>
                <a:lnTo>
                  <a:pt x="163005" y="2131524"/>
                </a:lnTo>
                <a:lnTo>
                  <a:pt x="142781" y="2090975"/>
                </a:lnTo>
                <a:lnTo>
                  <a:pt x="123790" y="2049721"/>
                </a:lnTo>
                <a:lnTo>
                  <a:pt x="106055" y="2007789"/>
                </a:lnTo>
                <a:lnTo>
                  <a:pt x="89601" y="1965201"/>
                </a:lnTo>
                <a:lnTo>
                  <a:pt x="74451" y="1921982"/>
                </a:lnTo>
                <a:lnTo>
                  <a:pt x="60630" y="1878156"/>
                </a:lnTo>
                <a:lnTo>
                  <a:pt x="48161" y="1833747"/>
                </a:lnTo>
                <a:lnTo>
                  <a:pt x="37070" y="1788779"/>
                </a:lnTo>
                <a:lnTo>
                  <a:pt x="27379" y="1743276"/>
                </a:lnTo>
                <a:lnTo>
                  <a:pt x="19113" y="1697263"/>
                </a:lnTo>
                <a:lnTo>
                  <a:pt x="12297" y="1650762"/>
                </a:lnTo>
                <a:lnTo>
                  <a:pt x="6953" y="1603799"/>
                </a:lnTo>
                <a:lnTo>
                  <a:pt x="3106" y="1556397"/>
                </a:lnTo>
                <a:lnTo>
                  <a:pt x="780" y="1508580"/>
                </a:lnTo>
                <a:lnTo>
                  <a:pt x="0" y="1460372"/>
                </a:lnTo>
                <a:lnTo>
                  <a:pt x="780" y="1412165"/>
                </a:lnTo>
                <a:lnTo>
                  <a:pt x="3106" y="1364349"/>
                </a:lnTo>
                <a:lnTo>
                  <a:pt x="6953" y="1316947"/>
                </a:lnTo>
                <a:lnTo>
                  <a:pt x="12297" y="1269984"/>
                </a:lnTo>
                <a:lnTo>
                  <a:pt x="19113" y="1223484"/>
                </a:lnTo>
                <a:lnTo>
                  <a:pt x="27379" y="1177471"/>
                </a:lnTo>
                <a:lnTo>
                  <a:pt x="37070" y="1131968"/>
                </a:lnTo>
                <a:lnTo>
                  <a:pt x="48161" y="1087001"/>
                </a:lnTo>
                <a:lnTo>
                  <a:pt x="60630" y="1042593"/>
                </a:lnTo>
                <a:lnTo>
                  <a:pt x="74451" y="998768"/>
                </a:lnTo>
                <a:lnTo>
                  <a:pt x="89601" y="955550"/>
                </a:lnTo>
                <a:lnTo>
                  <a:pt x="106055" y="912964"/>
                </a:lnTo>
                <a:lnTo>
                  <a:pt x="123790" y="871032"/>
                </a:lnTo>
                <a:lnTo>
                  <a:pt x="142781" y="829780"/>
                </a:lnTo>
                <a:lnTo>
                  <a:pt x="163005" y="789231"/>
                </a:lnTo>
                <a:lnTo>
                  <a:pt x="184438" y="749410"/>
                </a:lnTo>
                <a:lnTo>
                  <a:pt x="207054" y="710340"/>
                </a:lnTo>
                <a:lnTo>
                  <a:pt x="230831" y="672046"/>
                </a:lnTo>
                <a:lnTo>
                  <a:pt x="255745" y="634551"/>
                </a:lnTo>
                <a:lnTo>
                  <a:pt x="281770" y="597880"/>
                </a:lnTo>
                <a:lnTo>
                  <a:pt x="308884" y="562056"/>
                </a:lnTo>
                <a:lnTo>
                  <a:pt x="337061" y="527105"/>
                </a:lnTo>
                <a:lnTo>
                  <a:pt x="366279" y="493048"/>
                </a:lnTo>
                <a:lnTo>
                  <a:pt x="396513" y="459912"/>
                </a:lnTo>
                <a:lnTo>
                  <a:pt x="427739" y="427720"/>
                </a:lnTo>
                <a:lnTo>
                  <a:pt x="459932" y="396495"/>
                </a:lnTo>
                <a:lnTo>
                  <a:pt x="493070" y="366262"/>
                </a:lnTo>
                <a:lnTo>
                  <a:pt x="527127" y="337046"/>
                </a:lnTo>
                <a:lnTo>
                  <a:pt x="562080" y="308869"/>
                </a:lnTo>
                <a:lnTo>
                  <a:pt x="597905" y="281757"/>
                </a:lnTo>
                <a:lnTo>
                  <a:pt x="634577" y="255732"/>
                </a:lnTo>
                <a:lnTo>
                  <a:pt x="672073" y="230820"/>
                </a:lnTo>
                <a:lnTo>
                  <a:pt x="710368" y="207044"/>
                </a:lnTo>
                <a:lnTo>
                  <a:pt x="749439" y="184428"/>
                </a:lnTo>
                <a:lnTo>
                  <a:pt x="789261" y="162997"/>
                </a:lnTo>
                <a:lnTo>
                  <a:pt x="829811" y="142774"/>
                </a:lnTo>
                <a:lnTo>
                  <a:pt x="871064" y="123783"/>
                </a:lnTo>
                <a:lnTo>
                  <a:pt x="912996" y="106049"/>
                </a:lnTo>
                <a:lnTo>
                  <a:pt x="955584" y="89596"/>
                </a:lnTo>
                <a:lnTo>
                  <a:pt x="998802" y="74447"/>
                </a:lnTo>
                <a:lnTo>
                  <a:pt x="1042628" y="60627"/>
                </a:lnTo>
                <a:lnTo>
                  <a:pt x="1087037" y="48159"/>
                </a:lnTo>
                <a:lnTo>
                  <a:pt x="1132005" y="37068"/>
                </a:lnTo>
                <a:lnTo>
                  <a:pt x="1177507" y="27378"/>
                </a:lnTo>
                <a:lnTo>
                  <a:pt x="1223521" y="19112"/>
                </a:lnTo>
                <a:lnTo>
                  <a:pt x="1270021" y="12296"/>
                </a:lnTo>
                <a:lnTo>
                  <a:pt x="1316985" y="6952"/>
                </a:lnTo>
                <a:lnTo>
                  <a:pt x="1364387" y="3106"/>
                </a:lnTo>
                <a:lnTo>
                  <a:pt x="1412203" y="780"/>
                </a:lnTo>
                <a:lnTo>
                  <a:pt x="1460411" y="0"/>
                </a:lnTo>
                <a:lnTo>
                  <a:pt x="1460411" y="1460372"/>
                </a:lnTo>
                <a:lnTo>
                  <a:pt x="1460411" y="29207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0687" y="520261"/>
            <a:ext cx="941069" cy="1881505"/>
          </a:xfrm>
          <a:custGeom>
            <a:avLst/>
            <a:gdLst/>
            <a:ahLst/>
            <a:cxnLst/>
            <a:rect l="l" t="t" r="r" b="b"/>
            <a:pathLst>
              <a:path w="941069" h="1881504">
                <a:moveTo>
                  <a:pt x="940562" y="0"/>
                </a:moveTo>
                <a:lnTo>
                  <a:pt x="892163" y="1223"/>
                </a:lnTo>
                <a:lnTo>
                  <a:pt x="844399" y="4854"/>
                </a:lnTo>
                <a:lnTo>
                  <a:pt x="797330" y="10835"/>
                </a:lnTo>
                <a:lnTo>
                  <a:pt x="751014" y="19104"/>
                </a:lnTo>
                <a:lnTo>
                  <a:pt x="705510" y="29605"/>
                </a:lnTo>
                <a:lnTo>
                  <a:pt x="660878" y="42277"/>
                </a:lnTo>
                <a:lnTo>
                  <a:pt x="617176" y="57061"/>
                </a:lnTo>
                <a:lnTo>
                  <a:pt x="574464" y="73900"/>
                </a:lnTo>
                <a:lnTo>
                  <a:pt x="532801" y="92732"/>
                </a:lnTo>
                <a:lnTo>
                  <a:pt x="492246" y="113500"/>
                </a:lnTo>
                <a:lnTo>
                  <a:pt x="452858" y="136145"/>
                </a:lnTo>
                <a:lnTo>
                  <a:pt x="414697" y="160607"/>
                </a:lnTo>
                <a:lnTo>
                  <a:pt x="377820" y="186827"/>
                </a:lnTo>
                <a:lnTo>
                  <a:pt x="342288" y="214746"/>
                </a:lnTo>
                <a:lnTo>
                  <a:pt x="308160" y="244306"/>
                </a:lnTo>
                <a:lnTo>
                  <a:pt x="275494" y="275447"/>
                </a:lnTo>
                <a:lnTo>
                  <a:pt x="244350" y="308110"/>
                </a:lnTo>
                <a:lnTo>
                  <a:pt x="214787" y="342236"/>
                </a:lnTo>
                <a:lnTo>
                  <a:pt x="186864" y="377766"/>
                </a:lnTo>
                <a:lnTo>
                  <a:pt x="160640" y="414641"/>
                </a:lnTo>
                <a:lnTo>
                  <a:pt x="136174" y="452802"/>
                </a:lnTo>
                <a:lnTo>
                  <a:pt x="113526" y="492190"/>
                </a:lnTo>
                <a:lnTo>
                  <a:pt x="92754" y="532746"/>
                </a:lnTo>
                <a:lnTo>
                  <a:pt x="73917" y="574411"/>
                </a:lnTo>
                <a:lnTo>
                  <a:pt x="57076" y="617125"/>
                </a:lnTo>
                <a:lnTo>
                  <a:pt x="42288" y="660830"/>
                </a:lnTo>
                <a:lnTo>
                  <a:pt x="29613" y="705467"/>
                </a:lnTo>
                <a:lnTo>
                  <a:pt x="19110" y="750977"/>
                </a:lnTo>
                <a:lnTo>
                  <a:pt x="10838" y="797300"/>
                </a:lnTo>
                <a:lnTo>
                  <a:pt x="4856" y="844378"/>
                </a:lnTo>
                <a:lnTo>
                  <a:pt x="1223" y="892152"/>
                </a:lnTo>
                <a:lnTo>
                  <a:pt x="0" y="940562"/>
                </a:lnTo>
                <a:lnTo>
                  <a:pt x="1223" y="988960"/>
                </a:lnTo>
                <a:lnTo>
                  <a:pt x="4856" y="1036724"/>
                </a:lnTo>
                <a:lnTo>
                  <a:pt x="10838" y="1083794"/>
                </a:lnTo>
                <a:lnTo>
                  <a:pt x="19110" y="1130111"/>
                </a:lnTo>
                <a:lnTo>
                  <a:pt x="29613" y="1175615"/>
                </a:lnTo>
                <a:lnTo>
                  <a:pt x="42288" y="1220248"/>
                </a:lnTo>
                <a:lnTo>
                  <a:pt x="57076" y="1263950"/>
                </a:lnTo>
                <a:lnTo>
                  <a:pt x="73917" y="1306663"/>
                </a:lnTo>
                <a:lnTo>
                  <a:pt x="92754" y="1348327"/>
                </a:lnTo>
                <a:lnTo>
                  <a:pt x="113526" y="1388883"/>
                </a:lnTo>
                <a:lnTo>
                  <a:pt x="136174" y="1428272"/>
                </a:lnTo>
                <a:lnTo>
                  <a:pt x="160640" y="1466434"/>
                </a:lnTo>
                <a:lnTo>
                  <a:pt x="186864" y="1503312"/>
                </a:lnTo>
                <a:lnTo>
                  <a:pt x="214787" y="1538845"/>
                </a:lnTo>
                <a:lnTo>
                  <a:pt x="244350" y="1572975"/>
                </a:lnTo>
                <a:lnTo>
                  <a:pt x="275494" y="1605641"/>
                </a:lnTo>
                <a:lnTo>
                  <a:pt x="308160" y="1636787"/>
                </a:lnTo>
                <a:lnTo>
                  <a:pt x="342288" y="1666351"/>
                </a:lnTo>
                <a:lnTo>
                  <a:pt x="377820" y="1694275"/>
                </a:lnTo>
                <a:lnTo>
                  <a:pt x="414697" y="1720500"/>
                </a:lnTo>
                <a:lnTo>
                  <a:pt x="452858" y="1744967"/>
                </a:lnTo>
                <a:lnTo>
                  <a:pt x="492246" y="1767617"/>
                </a:lnTo>
                <a:lnTo>
                  <a:pt x="532801" y="1788390"/>
                </a:lnTo>
                <a:lnTo>
                  <a:pt x="574464" y="1807227"/>
                </a:lnTo>
                <a:lnTo>
                  <a:pt x="617176" y="1824070"/>
                </a:lnTo>
                <a:lnTo>
                  <a:pt x="660878" y="1838858"/>
                </a:lnTo>
                <a:lnTo>
                  <a:pt x="705510" y="1851534"/>
                </a:lnTo>
                <a:lnTo>
                  <a:pt x="751014" y="1862038"/>
                </a:lnTo>
                <a:lnTo>
                  <a:pt x="797330" y="1870310"/>
                </a:lnTo>
                <a:lnTo>
                  <a:pt x="844399" y="1876292"/>
                </a:lnTo>
                <a:lnTo>
                  <a:pt x="892163" y="1879925"/>
                </a:lnTo>
                <a:lnTo>
                  <a:pt x="940562" y="1881149"/>
                </a:lnTo>
                <a:lnTo>
                  <a:pt x="94056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1442" y="4816602"/>
            <a:ext cx="941069" cy="1881505"/>
          </a:xfrm>
          <a:custGeom>
            <a:avLst/>
            <a:gdLst/>
            <a:ahLst/>
            <a:cxnLst/>
            <a:rect l="l" t="t" r="r" b="b"/>
            <a:pathLst>
              <a:path w="941069" h="1881504">
                <a:moveTo>
                  <a:pt x="940562" y="1881149"/>
                </a:moveTo>
                <a:lnTo>
                  <a:pt x="892163" y="1879925"/>
                </a:lnTo>
                <a:lnTo>
                  <a:pt x="844399" y="1876292"/>
                </a:lnTo>
                <a:lnTo>
                  <a:pt x="797330" y="1870310"/>
                </a:lnTo>
                <a:lnTo>
                  <a:pt x="751014" y="1862038"/>
                </a:lnTo>
                <a:lnTo>
                  <a:pt x="705510" y="1851534"/>
                </a:lnTo>
                <a:lnTo>
                  <a:pt x="660878" y="1838858"/>
                </a:lnTo>
                <a:lnTo>
                  <a:pt x="617176" y="1824070"/>
                </a:lnTo>
                <a:lnTo>
                  <a:pt x="574464" y="1807227"/>
                </a:lnTo>
                <a:lnTo>
                  <a:pt x="532801" y="1788390"/>
                </a:lnTo>
                <a:lnTo>
                  <a:pt x="492246" y="1767617"/>
                </a:lnTo>
                <a:lnTo>
                  <a:pt x="452858" y="1744967"/>
                </a:lnTo>
                <a:lnTo>
                  <a:pt x="414697" y="1720500"/>
                </a:lnTo>
                <a:lnTo>
                  <a:pt x="377820" y="1694275"/>
                </a:lnTo>
                <a:lnTo>
                  <a:pt x="342288" y="1666351"/>
                </a:lnTo>
                <a:lnTo>
                  <a:pt x="308160" y="1636787"/>
                </a:lnTo>
                <a:lnTo>
                  <a:pt x="275494" y="1605641"/>
                </a:lnTo>
                <a:lnTo>
                  <a:pt x="244350" y="1572975"/>
                </a:lnTo>
                <a:lnTo>
                  <a:pt x="214787" y="1538845"/>
                </a:lnTo>
                <a:lnTo>
                  <a:pt x="186864" y="1503312"/>
                </a:lnTo>
                <a:lnTo>
                  <a:pt x="160640" y="1466434"/>
                </a:lnTo>
                <a:lnTo>
                  <a:pt x="136174" y="1428272"/>
                </a:lnTo>
                <a:lnTo>
                  <a:pt x="113526" y="1388883"/>
                </a:lnTo>
                <a:lnTo>
                  <a:pt x="92754" y="1348327"/>
                </a:lnTo>
                <a:lnTo>
                  <a:pt x="73917" y="1306663"/>
                </a:lnTo>
                <a:lnTo>
                  <a:pt x="57076" y="1263950"/>
                </a:lnTo>
                <a:lnTo>
                  <a:pt x="42288" y="1220248"/>
                </a:lnTo>
                <a:lnTo>
                  <a:pt x="29613" y="1175615"/>
                </a:lnTo>
                <a:lnTo>
                  <a:pt x="19110" y="1130111"/>
                </a:lnTo>
                <a:lnTo>
                  <a:pt x="10838" y="1083794"/>
                </a:lnTo>
                <a:lnTo>
                  <a:pt x="4856" y="1036724"/>
                </a:lnTo>
                <a:lnTo>
                  <a:pt x="1223" y="988960"/>
                </a:lnTo>
                <a:lnTo>
                  <a:pt x="0" y="940562"/>
                </a:lnTo>
                <a:lnTo>
                  <a:pt x="1223" y="892152"/>
                </a:lnTo>
                <a:lnTo>
                  <a:pt x="4856" y="844378"/>
                </a:lnTo>
                <a:lnTo>
                  <a:pt x="10838" y="797300"/>
                </a:lnTo>
                <a:lnTo>
                  <a:pt x="19110" y="750977"/>
                </a:lnTo>
                <a:lnTo>
                  <a:pt x="29613" y="705467"/>
                </a:lnTo>
                <a:lnTo>
                  <a:pt x="42288" y="660830"/>
                </a:lnTo>
                <a:lnTo>
                  <a:pt x="57076" y="617125"/>
                </a:lnTo>
                <a:lnTo>
                  <a:pt x="73917" y="574411"/>
                </a:lnTo>
                <a:lnTo>
                  <a:pt x="92754" y="532746"/>
                </a:lnTo>
                <a:lnTo>
                  <a:pt x="113526" y="492190"/>
                </a:lnTo>
                <a:lnTo>
                  <a:pt x="136174" y="452802"/>
                </a:lnTo>
                <a:lnTo>
                  <a:pt x="160640" y="414641"/>
                </a:lnTo>
                <a:lnTo>
                  <a:pt x="186864" y="377766"/>
                </a:lnTo>
                <a:lnTo>
                  <a:pt x="214787" y="342236"/>
                </a:lnTo>
                <a:lnTo>
                  <a:pt x="244350" y="308110"/>
                </a:lnTo>
                <a:lnTo>
                  <a:pt x="275494" y="275447"/>
                </a:lnTo>
                <a:lnTo>
                  <a:pt x="308160" y="244306"/>
                </a:lnTo>
                <a:lnTo>
                  <a:pt x="342288" y="214746"/>
                </a:lnTo>
                <a:lnTo>
                  <a:pt x="377820" y="186827"/>
                </a:lnTo>
                <a:lnTo>
                  <a:pt x="414697" y="160607"/>
                </a:lnTo>
                <a:lnTo>
                  <a:pt x="452858" y="136145"/>
                </a:lnTo>
                <a:lnTo>
                  <a:pt x="492246" y="113500"/>
                </a:lnTo>
                <a:lnTo>
                  <a:pt x="532801" y="92732"/>
                </a:lnTo>
                <a:lnTo>
                  <a:pt x="574464" y="73900"/>
                </a:lnTo>
                <a:lnTo>
                  <a:pt x="617176" y="57061"/>
                </a:lnTo>
                <a:lnTo>
                  <a:pt x="660878" y="42277"/>
                </a:lnTo>
                <a:lnTo>
                  <a:pt x="705510" y="29605"/>
                </a:lnTo>
                <a:lnTo>
                  <a:pt x="751014" y="19104"/>
                </a:lnTo>
                <a:lnTo>
                  <a:pt x="797330" y="10835"/>
                </a:lnTo>
                <a:lnTo>
                  <a:pt x="844399" y="4854"/>
                </a:lnTo>
                <a:lnTo>
                  <a:pt x="892163" y="1223"/>
                </a:lnTo>
                <a:lnTo>
                  <a:pt x="940562" y="0"/>
                </a:lnTo>
                <a:lnTo>
                  <a:pt x="940562" y="940562"/>
                </a:lnTo>
                <a:lnTo>
                  <a:pt x="940562" y="188114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0687" y="1228083"/>
            <a:ext cx="421005" cy="842010"/>
          </a:xfrm>
          <a:custGeom>
            <a:avLst/>
            <a:gdLst/>
            <a:ahLst/>
            <a:cxnLst/>
            <a:rect l="l" t="t" r="r" b="b"/>
            <a:pathLst>
              <a:path w="421005" h="842010">
                <a:moveTo>
                  <a:pt x="420751" y="0"/>
                </a:moveTo>
                <a:lnTo>
                  <a:pt x="371675" y="2832"/>
                </a:lnTo>
                <a:lnTo>
                  <a:pt x="324265" y="11117"/>
                </a:lnTo>
                <a:lnTo>
                  <a:pt x="278834" y="24540"/>
                </a:lnTo>
                <a:lnTo>
                  <a:pt x="235699" y="42784"/>
                </a:lnTo>
                <a:lnTo>
                  <a:pt x="195175" y="65534"/>
                </a:lnTo>
                <a:lnTo>
                  <a:pt x="157577" y="92473"/>
                </a:lnTo>
                <a:lnTo>
                  <a:pt x="123221" y="123285"/>
                </a:lnTo>
                <a:lnTo>
                  <a:pt x="92423" y="157654"/>
                </a:lnTo>
                <a:lnTo>
                  <a:pt x="65497" y="195265"/>
                </a:lnTo>
                <a:lnTo>
                  <a:pt x="42759" y="235801"/>
                </a:lnTo>
                <a:lnTo>
                  <a:pt x="24525" y="278946"/>
                </a:lnTo>
                <a:lnTo>
                  <a:pt x="11110" y="324385"/>
                </a:lnTo>
                <a:lnTo>
                  <a:pt x="2830" y="371801"/>
                </a:lnTo>
                <a:lnTo>
                  <a:pt x="0" y="420877"/>
                </a:lnTo>
                <a:lnTo>
                  <a:pt x="2830" y="469941"/>
                </a:lnTo>
                <a:lnTo>
                  <a:pt x="11110" y="517342"/>
                </a:lnTo>
                <a:lnTo>
                  <a:pt x="24525" y="562767"/>
                </a:lnTo>
                <a:lnTo>
                  <a:pt x="42759" y="605898"/>
                </a:lnTo>
                <a:lnTo>
                  <a:pt x="65497" y="646421"/>
                </a:lnTo>
                <a:lnTo>
                  <a:pt x="92423" y="684019"/>
                </a:lnTo>
                <a:lnTo>
                  <a:pt x="123221" y="718377"/>
                </a:lnTo>
                <a:lnTo>
                  <a:pt x="157577" y="749178"/>
                </a:lnTo>
                <a:lnTo>
                  <a:pt x="195175" y="776107"/>
                </a:lnTo>
                <a:lnTo>
                  <a:pt x="235699" y="798848"/>
                </a:lnTo>
                <a:lnTo>
                  <a:pt x="278834" y="817085"/>
                </a:lnTo>
                <a:lnTo>
                  <a:pt x="324265" y="830503"/>
                </a:lnTo>
                <a:lnTo>
                  <a:pt x="371675" y="838785"/>
                </a:lnTo>
                <a:lnTo>
                  <a:pt x="420751" y="841616"/>
                </a:lnTo>
                <a:lnTo>
                  <a:pt x="420751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51252" y="5658103"/>
            <a:ext cx="421005" cy="842010"/>
          </a:xfrm>
          <a:custGeom>
            <a:avLst/>
            <a:gdLst/>
            <a:ahLst/>
            <a:cxnLst/>
            <a:rect l="l" t="t" r="r" b="b"/>
            <a:pathLst>
              <a:path w="421005" h="842010">
                <a:moveTo>
                  <a:pt x="420751" y="841616"/>
                </a:moveTo>
                <a:lnTo>
                  <a:pt x="371675" y="838785"/>
                </a:lnTo>
                <a:lnTo>
                  <a:pt x="324265" y="830503"/>
                </a:lnTo>
                <a:lnTo>
                  <a:pt x="278834" y="817085"/>
                </a:lnTo>
                <a:lnTo>
                  <a:pt x="235699" y="798848"/>
                </a:lnTo>
                <a:lnTo>
                  <a:pt x="195175" y="776107"/>
                </a:lnTo>
                <a:lnTo>
                  <a:pt x="157577" y="749178"/>
                </a:lnTo>
                <a:lnTo>
                  <a:pt x="123221" y="718377"/>
                </a:lnTo>
                <a:lnTo>
                  <a:pt x="92423" y="684019"/>
                </a:lnTo>
                <a:lnTo>
                  <a:pt x="65497" y="646421"/>
                </a:lnTo>
                <a:lnTo>
                  <a:pt x="42759" y="605898"/>
                </a:lnTo>
                <a:lnTo>
                  <a:pt x="24525" y="562767"/>
                </a:lnTo>
                <a:lnTo>
                  <a:pt x="11110" y="517342"/>
                </a:lnTo>
                <a:lnTo>
                  <a:pt x="2830" y="469941"/>
                </a:lnTo>
                <a:lnTo>
                  <a:pt x="0" y="420877"/>
                </a:lnTo>
                <a:lnTo>
                  <a:pt x="2830" y="371801"/>
                </a:lnTo>
                <a:lnTo>
                  <a:pt x="11110" y="324385"/>
                </a:lnTo>
                <a:lnTo>
                  <a:pt x="24525" y="278946"/>
                </a:lnTo>
                <a:lnTo>
                  <a:pt x="42759" y="235801"/>
                </a:lnTo>
                <a:lnTo>
                  <a:pt x="65497" y="195265"/>
                </a:lnTo>
                <a:lnTo>
                  <a:pt x="92423" y="157654"/>
                </a:lnTo>
                <a:lnTo>
                  <a:pt x="123221" y="123285"/>
                </a:lnTo>
                <a:lnTo>
                  <a:pt x="157577" y="92473"/>
                </a:lnTo>
                <a:lnTo>
                  <a:pt x="195175" y="65534"/>
                </a:lnTo>
                <a:lnTo>
                  <a:pt x="235699" y="42784"/>
                </a:lnTo>
                <a:lnTo>
                  <a:pt x="278834" y="24540"/>
                </a:lnTo>
                <a:lnTo>
                  <a:pt x="324265" y="11117"/>
                </a:lnTo>
                <a:lnTo>
                  <a:pt x="371675" y="2832"/>
                </a:lnTo>
                <a:lnTo>
                  <a:pt x="420751" y="0"/>
                </a:lnTo>
                <a:lnTo>
                  <a:pt x="420751" y="420877"/>
                </a:lnTo>
                <a:lnTo>
                  <a:pt x="420751" y="84161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107439" y="209550"/>
            <a:ext cx="796607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lang="ru-RU" sz="2000" dirty="0"/>
              <a:t>19 мая 2021 года </a:t>
            </a:r>
            <a:r>
              <a:rPr lang="ru-RU" sz="2000" dirty="0" smtClean="0"/>
              <a:t>- франко-русская </a:t>
            </a:r>
            <a:r>
              <a:rPr lang="ru-RU" sz="2000" dirty="0"/>
              <a:t>телеконференция для школьников, изучающих французский язык в онлайн формате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3074" name="Picture 2" descr="http://xn--6-7sbb1bcbcudgtdkd6gxf.xn--p1ai/wp-content/uploads/2021/05/DSC00406-300x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9116">
            <a:off x="522439" y="3709544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xn--6-7sbb1bcbcudgtdkd6gxf.xn--p1ai/wp-content/uploads/2021/05/DSC00386-300x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36" y="1132880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xn--6-7sbb1bcbcudgtdkd6gxf.xn--p1ai/wp-content/uploads/2021/05/DSC00384-300x1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627" y="5523545"/>
            <a:ext cx="3181741" cy="211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xn--6-7sbb1bcbcudgtdkd6gxf.xn--p1ai/wp-content/uploads/2021/05/DSC00408-300x1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794000"/>
            <a:ext cx="4114889" cy="27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9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03.02.2021г. состоялась городская онлайн- конференция «Технологии и методики дистанционного обучения»</a:t>
            </a:r>
          </a:p>
        </p:txBody>
      </p:sp>
      <p:graphicFrame>
        <p:nvGraphicFramePr>
          <p:cNvPr id="8" name="Объект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511414"/>
              </p:ext>
            </p:extLst>
          </p:nvPr>
        </p:nvGraphicFramePr>
        <p:xfrm>
          <a:off x="1536700" y="2565400"/>
          <a:ext cx="603946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Документ" r:id="rId3" imgW="8268377" imgH="9020484" progId="Word.Document.12">
                  <p:embed/>
                </p:oleObj>
              </mc:Choice>
              <mc:Fallback>
                <p:oleObj name="Документ" r:id="rId3" imgW="8268377" imgH="90204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6700" y="2565400"/>
                        <a:ext cx="6039465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37106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1022</TotalTime>
  <Words>617</Words>
  <Application>Microsoft Office PowerPoint</Application>
  <PresentationFormat>Произвольный</PresentationFormat>
  <Paragraphs>73</Paragraphs>
  <Slides>18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Trebuchet MS</vt:lpstr>
      <vt:lpstr>Wingdings 3</vt:lpstr>
      <vt:lpstr>Аспект</vt:lpstr>
      <vt:lpstr>Документ</vt:lpstr>
      <vt:lpstr>Acrobat Document</vt:lpstr>
      <vt:lpstr>Формирование функциональной грамотности при обучении французскому языку как второму иностранному в новой межкультурной образовательной среде с использованием современных социальных технологий и образовательного партнёрства   Крицкая Наталья Викторовна, заместитель директора по ВР, МАОУ СШ № 6</vt:lpstr>
      <vt:lpstr>МАОУ СШ № 6 660016 г. Красноярск ул. Семафорная, 227А</vt:lpstr>
      <vt:lpstr> </vt:lpstr>
      <vt:lpstr>Немного истории…</vt:lpstr>
      <vt:lpstr>18 декабря 2020 года- международная конференция преподавателей французского языка «Культурные связи. Образование во Франции и России в современных условиях» в формате телемоста.</vt:lpstr>
      <vt:lpstr>Презентация PowerPoint</vt:lpstr>
      <vt:lpstr>18 декабря 2020 года - конференция «Культурные  связи. Образование во Франции и России в современных условиях» в формате телемоста. </vt:lpstr>
      <vt:lpstr>19 мая 2021 года - франко-русская телеконференция для школьников, изучающих французский язык в онлайн формате </vt:lpstr>
      <vt:lpstr>03.02.2021г. состоялась городская онлайн- конференция «Технологии и методики дистанционного обучения»</vt:lpstr>
      <vt:lpstr>07.04.2021 состоялась городская онлайн – конференция «Возможности внеурочной деятельности как фактор повышения мотивации к изучению второго иностранного языка (французского)» в рамках повышения профессионального мастерства учителей французского языка, в том числе молодых педагогов ФЯ</vt:lpstr>
      <vt:lpstr>Февраль 2021 г. - городской конкурс инсценированной басни. </vt:lpstr>
      <vt:lpstr>29 апреля 2021г. - открытие в Красноярске выставки «Сибирь-Франция. История взаимоотношений»</vt:lpstr>
      <vt:lpstr>Награждение</vt:lpstr>
      <vt:lpstr>Презентация PowerPoint</vt:lpstr>
      <vt:lpstr>Задачи:  </vt:lpstr>
      <vt:lpstr>Десять причин, чтобы изучать французский язык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ANC ANC</dc:creator>
  <cp:lastModifiedBy>Gladko</cp:lastModifiedBy>
  <cp:revision>77</cp:revision>
  <cp:lastPrinted>2021-08-18T10:38:30Z</cp:lastPrinted>
  <dcterms:created xsi:type="dcterms:W3CDTF">2017-02-10T08:59:21Z</dcterms:created>
  <dcterms:modified xsi:type="dcterms:W3CDTF">2021-08-24T01:50:25Z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2015-11-03T00:00:00Z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2017-02-10T00:00:00Z</vt:filetime>
  </property>
</Properties>
</file>