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2" r:id="rId4"/>
    <p:sldId id="268" r:id="rId5"/>
    <p:sldId id="266" r:id="rId6"/>
    <p:sldId id="269" r:id="rId7"/>
    <p:sldId id="263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A5F52-A50D-4508-95E0-F15F7145EA7B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BE0E6F6F-E1C3-45F8-BC5A-31C0E6DF5B29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Интерес</a:t>
          </a:r>
        </a:p>
      </dgm:t>
    </dgm:pt>
    <dgm:pt modelId="{35249C37-CA9F-4245-82BB-26280D66FE10}" type="parTrans" cxnId="{B3A8A928-68F4-4BDD-82C4-1CBF37B92E8B}">
      <dgm:prSet/>
      <dgm:spPr/>
      <dgm:t>
        <a:bodyPr/>
        <a:lstStyle/>
        <a:p>
          <a:endParaRPr lang="ru-RU"/>
        </a:p>
      </dgm:t>
    </dgm:pt>
    <dgm:pt modelId="{F3568F1E-63B6-4E3D-A4B3-AFDFF9AF8B76}" type="sibTrans" cxnId="{B3A8A928-68F4-4BDD-82C4-1CBF37B92E8B}">
      <dgm:prSet/>
      <dgm:spPr/>
      <dgm:t>
        <a:bodyPr/>
        <a:lstStyle/>
        <a:p>
          <a:endParaRPr lang="ru-RU"/>
        </a:p>
      </dgm:t>
    </dgm:pt>
    <dgm:pt modelId="{988FA3FB-810B-4289-B3BA-6F9510E8E070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Проба</a:t>
          </a:r>
        </a:p>
      </dgm:t>
    </dgm:pt>
    <dgm:pt modelId="{A55D3CC7-3D56-4971-9115-1C57E746D638}" type="parTrans" cxnId="{87D7D91C-5DEF-4DAE-BB5E-C8B46AA7E96F}">
      <dgm:prSet/>
      <dgm:spPr/>
      <dgm:t>
        <a:bodyPr/>
        <a:lstStyle/>
        <a:p>
          <a:endParaRPr lang="ru-RU"/>
        </a:p>
      </dgm:t>
    </dgm:pt>
    <dgm:pt modelId="{A8BB9A24-734A-4499-8709-683EDB6399B4}" type="sibTrans" cxnId="{87D7D91C-5DEF-4DAE-BB5E-C8B46AA7E96F}">
      <dgm:prSet/>
      <dgm:spPr/>
      <dgm:t>
        <a:bodyPr/>
        <a:lstStyle/>
        <a:p>
          <a:endParaRPr lang="ru-RU"/>
        </a:p>
      </dgm:t>
    </dgm:pt>
    <dgm:pt modelId="{E1398E54-1A77-4322-A887-8EFF35C45BDC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Достижения</a:t>
          </a:r>
        </a:p>
      </dgm:t>
    </dgm:pt>
    <dgm:pt modelId="{5E68038F-1790-4FDB-AB34-65D3B10C6CD6}" type="parTrans" cxnId="{2B5E45C8-A252-4DFF-9BE6-6144DEF72DA2}">
      <dgm:prSet/>
      <dgm:spPr/>
      <dgm:t>
        <a:bodyPr/>
        <a:lstStyle/>
        <a:p>
          <a:endParaRPr lang="ru-RU"/>
        </a:p>
      </dgm:t>
    </dgm:pt>
    <dgm:pt modelId="{E3ED5C2F-DED4-4600-8A5A-E6962DDFF7DF}" type="sibTrans" cxnId="{2B5E45C8-A252-4DFF-9BE6-6144DEF72DA2}">
      <dgm:prSet/>
      <dgm:spPr/>
      <dgm:t>
        <a:bodyPr/>
        <a:lstStyle/>
        <a:p>
          <a:endParaRPr lang="ru-RU"/>
        </a:p>
      </dgm:t>
    </dgm:pt>
    <dgm:pt modelId="{CE284737-1D8B-4477-9262-ABB77D997BD6}" type="pres">
      <dgm:prSet presAssocID="{07FA5F52-A50D-4508-95E0-F15F7145EA7B}" presName="Name0" presStyleCnt="0">
        <dgm:presLayoutVars>
          <dgm:dir/>
          <dgm:resizeHandles val="exact"/>
        </dgm:presLayoutVars>
      </dgm:prSet>
      <dgm:spPr/>
    </dgm:pt>
    <dgm:pt modelId="{5F26400C-397A-4B03-9A2B-7069EB671AFE}" type="pres">
      <dgm:prSet presAssocID="{07FA5F52-A50D-4508-95E0-F15F7145EA7B}" presName="arrow" presStyleLbl="bgShp" presStyleIdx="0" presStyleCnt="1" custScaleY="162440" custLinFactNeighborX="-411" custLinFactNeighborY="876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69B7075-73B1-417C-8FE5-20E9B29FE629}" type="pres">
      <dgm:prSet presAssocID="{07FA5F52-A50D-4508-95E0-F15F7145EA7B}" presName="points" presStyleCnt="0"/>
      <dgm:spPr/>
    </dgm:pt>
    <dgm:pt modelId="{C6E8075D-6006-4066-8F23-6545A6D2EE93}" type="pres">
      <dgm:prSet presAssocID="{BE0E6F6F-E1C3-45F8-BC5A-31C0E6DF5B29}" presName="compositeA" presStyleCnt="0"/>
      <dgm:spPr/>
    </dgm:pt>
    <dgm:pt modelId="{E5F0E916-82C6-45E9-94F5-F138E2BB74AE}" type="pres">
      <dgm:prSet presAssocID="{BE0E6F6F-E1C3-45F8-BC5A-31C0E6DF5B29}" presName="textA" presStyleLbl="revTx" presStyleIdx="0" presStyleCnt="3">
        <dgm:presLayoutVars>
          <dgm:bulletEnabled val="1"/>
        </dgm:presLayoutVars>
      </dgm:prSet>
      <dgm:spPr/>
    </dgm:pt>
    <dgm:pt modelId="{86580485-BEB6-43AF-97CB-7958C987896F}" type="pres">
      <dgm:prSet presAssocID="{BE0E6F6F-E1C3-45F8-BC5A-31C0E6DF5B29}" presName="circleA" presStyleLbl="node1" presStyleIdx="0" presStyleCnt="3" custScaleX="240376" custScaleY="217239" custLinFactNeighborX="-4182" custLinFactNeighborY="33516"/>
      <dgm:spPr>
        <a:solidFill>
          <a:srgbClr val="C00000"/>
        </a:solidFill>
      </dgm:spPr>
    </dgm:pt>
    <dgm:pt modelId="{73D0FEF4-60B2-4015-BD92-4061FEF5461B}" type="pres">
      <dgm:prSet presAssocID="{BE0E6F6F-E1C3-45F8-BC5A-31C0E6DF5B29}" presName="spaceA" presStyleCnt="0"/>
      <dgm:spPr/>
    </dgm:pt>
    <dgm:pt modelId="{6264EA47-E6C1-41A3-A3A2-C1A76C9D9EB7}" type="pres">
      <dgm:prSet presAssocID="{F3568F1E-63B6-4E3D-A4B3-AFDFF9AF8B76}" presName="space" presStyleCnt="0"/>
      <dgm:spPr/>
    </dgm:pt>
    <dgm:pt modelId="{B34F81A0-0FB8-4ABA-A2E5-97D32D7FDCAC}" type="pres">
      <dgm:prSet presAssocID="{988FA3FB-810B-4289-B3BA-6F9510E8E070}" presName="compositeB" presStyleCnt="0"/>
      <dgm:spPr/>
    </dgm:pt>
    <dgm:pt modelId="{228A0843-0439-43B7-8EA4-F42398D3D522}" type="pres">
      <dgm:prSet presAssocID="{988FA3FB-810B-4289-B3BA-6F9510E8E070}" presName="textB" presStyleLbl="revTx" presStyleIdx="1" presStyleCnt="3">
        <dgm:presLayoutVars>
          <dgm:bulletEnabled val="1"/>
        </dgm:presLayoutVars>
      </dgm:prSet>
      <dgm:spPr/>
    </dgm:pt>
    <dgm:pt modelId="{D8F2F24F-E82C-4B89-854E-191D07220F81}" type="pres">
      <dgm:prSet presAssocID="{988FA3FB-810B-4289-B3BA-6F9510E8E070}" presName="circleB" presStyleLbl="node1" presStyleIdx="1" presStyleCnt="3" custScaleX="257308" custScaleY="227641" custLinFactNeighborX="12547" custLinFactNeighborY="28314"/>
      <dgm:spPr>
        <a:solidFill>
          <a:srgbClr val="00B050"/>
        </a:solidFill>
      </dgm:spPr>
    </dgm:pt>
    <dgm:pt modelId="{2E1ECF25-62C2-4412-8408-4A5DA9AEEF7D}" type="pres">
      <dgm:prSet presAssocID="{988FA3FB-810B-4289-B3BA-6F9510E8E070}" presName="spaceB" presStyleCnt="0"/>
      <dgm:spPr/>
    </dgm:pt>
    <dgm:pt modelId="{FB0E722F-8EFD-4790-B096-D0F648DE4EAD}" type="pres">
      <dgm:prSet presAssocID="{A8BB9A24-734A-4499-8709-683EDB6399B4}" presName="space" presStyleCnt="0"/>
      <dgm:spPr/>
    </dgm:pt>
    <dgm:pt modelId="{5494A417-2FFF-41CB-B653-4A255016E7FD}" type="pres">
      <dgm:prSet presAssocID="{E1398E54-1A77-4322-A887-8EFF35C45BDC}" presName="compositeA" presStyleCnt="0"/>
      <dgm:spPr/>
    </dgm:pt>
    <dgm:pt modelId="{E81AFEA6-1CA6-4159-AEED-BE48E48E74B9}" type="pres">
      <dgm:prSet presAssocID="{E1398E54-1A77-4322-A887-8EFF35C45BDC}" presName="textA" presStyleLbl="revTx" presStyleIdx="2" presStyleCnt="3">
        <dgm:presLayoutVars>
          <dgm:bulletEnabled val="1"/>
        </dgm:presLayoutVars>
      </dgm:prSet>
      <dgm:spPr/>
    </dgm:pt>
    <dgm:pt modelId="{8C1BCBB5-FF93-4010-8C09-2F32A1BF93CD}" type="pres">
      <dgm:prSet presAssocID="{E1398E54-1A77-4322-A887-8EFF35C45BDC}" presName="circleA" presStyleLbl="node1" presStyleIdx="2" presStyleCnt="3" custScaleX="288106" custScaleY="226510" custLinFactNeighborX="20912" custLinFactNeighborY="29723"/>
      <dgm:spPr>
        <a:solidFill>
          <a:srgbClr val="FFFF00"/>
        </a:solidFill>
      </dgm:spPr>
    </dgm:pt>
    <dgm:pt modelId="{8D786D79-E9F5-44BB-90AF-C4298A89EA00}" type="pres">
      <dgm:prSet presAssocID="{E1398E54-1A77-4322-A887-8EFF35C45BDC}" presName="spaceA" presStyleCnt="0"/>
      <dgm:spPr/>
    </dgm:pt>
  </dgm:ptLst>
  <dgm:cxnLst>
    <dgm:cxn modelId="{87D7D91C-5DEF-4DAE-BB5E-C8B46AA7E96F}" srcId="{07FA5F52-A50D-4508-95E0-F15F7145EA7B}" destId="{988FA3FB-810B-4289-B3BA-6F9510E8E070}" srcOrd="1" destOrd="0" parTransId="{A55D3CC7-3D56-4971-9115-1C57E746D638}" sibTransId="{A8BB9A24-734A-4499-8709-683EDB6399B4}"/>
    <dgm:cxn modelId="{B3A8A928-68F4-4BDD-82C4-1CBF37B92E8B}" srcId="{07FA5F52-A50D-4508-95E0-F15F7145EA7B}" destId="{BE0E6F6F-E1C3-45F8-BC5A-31C0E6DF5B29}" srcOrd="0" destOrd="0" parTransId="{35249C37-CA9F-4245-82BB-26280D66FE10}" sibTransId="{F3568F1E-63B6-4E3D-A4B3-AFDFF9AF8B76}"/>
    <dgm:cxn modelId="{0FEB602A-CBAF-4368-A23C-EF197E0A0970}" type="presOf" srcId="{988FA3FB-810B-4289-B3BA-6F9510E8E070}" destId="{228A0843-0439-43B7-8EA4-F42398D3D522}" srcOrd="0" destOrd="0" presId="urn:microsoft.com/office/officeart/2005/8/layout/hProcess11"/>
    <dgm:cxn modelId="{E513B681-7FE5-4F23-9E8C-F2A24CBD9E82}" type="presOf" srcId="{E1398E54-1A77-4322-A887-8EFF35C45BDC}" destId="{E81AFEA6-1CA6-4159-AEED-BE48E48E74B9}" srcOrd="0" destOrd="0" presId="urn:microsoft.com/office/officeart/2005/8/layout/hProcess11"/>
    <dgm:cxn modelId="{B8FE57BF-7C0B-4AE7-9EE0-B1433E58C66C}" type="presOf" srcId="{BE0E6F6F-E1C3-45F8-BC5A-31C0E6DF5B29}" destId="{E5F0E916-82C6-45E9-94F5-F138E2BB74AE}" srcOrd="0" destOrd="0" presId="urn:microsoft.com/office/officeart/2005/8/layout/hProcess11"/>
    <dgm:cxn modelId="{2B5E45C8-A252-4DFF-9BE6-6144DEF72DA2}" srcId="{07FA5F52-A50D-4508-95E0-F15F7145EA7B}" destId="{E1398E54-1A77-4322-A887-8EFF35C45BDC}" srcOrd="2" destOrd="0" parTransId="{5E68038F-1790-4FDB-AB34-65D3B10C6CD6}" sibTransId="{E3ED5C2F-DED4-4600-8A5A-E6962DDFF7DF}"/>
    <dgm:cxn modelId="{82CC27E1-B8D9-4F07-AD75-4D82309C84E7}" type="presOf" srcId="{07FA5F52-A50D-4508-95E0-F15F7145EA7B}" destId="{CE284737-1D8B-4477-9262-ABB77D997BD6}" srcOrd="0" destOrd="0" presId="urn:microsoft.com/office/officeart/2005/8/layout/hProcess11"/>
    <dgm:cxn modelId="{79784D5D-DF04-4B19-8B0E-3A11DFB05B6D}" type="presParOf" srcId="{CE284737-1D8B-4477-9262-ABB77D997BD6}" destId="{5F26400C-397A-4B03-9A2B-7069EB671AFE}" srcOrd="0" destOrd="0" presId="urn:microsoft.com/office/officeart/2005/8/layout/hProcess11"/>
    <dgm:cxn modelId="{24EE05C1-FCDF-42DF-9F02-E9D64856E589}" type="presParOf" srcId="{CE284737-1D8B-4477-9262-ABB77D997BD6}" destId="{969B7075-73B1-417C-8FE5-20E9B29FE629}" srcOrd="1" destOrd="0" presId="urn:microsoft.com/office/officeart/2005/8/layout/hProcess11"/>
    <dgm:cxn modelId="{9F0E11F7-7DA9-4FCA-8B44-C0226CA8DCDA}" type="presParOf" srcId="{969B7075-73B1-417C-8FE5-20E9B29FE629}" destId="{C6E8075D-6006-4066-8F23-6545A6D2EE93}" srcOrd="0" destOrd="0" presId="urn:microsoft.com/office/officeart/2005/8/layout/hProcess11"/>
    <dgm:cxn modelId="{F26D9D2A-B458-4EBF-B6E3-1230ED51FA50}" type="presParOf" srcId="{C6E8075D-6006-4066-8F23-6545A6D2EE93}" destId="{E5F0E916-82C6-45E9-94F5-F138E2BB74AE}" srcOrd="0" destOrd="0" presId="urn:microsoft.com/office/officeart/2005/8/layout/hProcess11"/>
    <dgm:cxn modelId="{465584A0-D3BD-4B92-9552-063901E7C8C1}" type="presParOf" srcId="{C6E8075D-6006-4066-8F23-6545A6D2EE93}" destId="{86580485-BEB6-43AF-97CB-7958C987896F}" srcOrd="1" destOrd="0" presId="urn:microsoft.com/office/officeart/2005/8/layout/hProcess11"/>
    <dgm:cxn modelId="{F87085FD-0639-42E8-AB55-04E83D0F35B9}" type="presParOf" srcId="{C6E8075D-6006-4066-8F23-6545A6D2EE93}" destId="{73D0FEF4-60B2-4015-BD92-4061FEF5461B}" srcOrd="2" destOrd="0" presId="urn:microsoft.com/office/officeart/2005/8/layout/hProcess11"/>
    <dgm:cxn modelId="{DCF2B9A6-0C39-4D3F-B6A6-1AFB73BBF63D}" type="presParOf" srcId="{969B7075-73B1-417C-8FE5-20E9B29FE629}" destId="{6264EA47-E6C1-41A3-A3A2-C1A76C9D9EB7}" srcOrd="1" destOrd="0" presId="urn:microsoft.com/office/officeart/2005/8/layout/hProcess11"/>
    <dgm:cxn modelId="{4BFD3B33-BA4D-4583-85B5-C0B051F76721}" type="presParOf" srcId="{969B7075-73B1-417C-8FE5-20E9B29FE629}" destId="{B34F81A0-0FB8-4ABA-A2E5-97D32D7FDCAC}" srcOrd="2" destOrd="0" presId="urn:microsoft.com/office/officeart/2005/8/layout/hProcess11"/>
    <dgm:cxn modelId="{DB537C54-BE38-49D5-AB9B-E2D1E45E62BE}" type="presParOf" srcId="{B34F81A0-0FB8-4ABA-A2E5-97D32D7FDCAC}" destId="{228A0843-0439-43B7-8EA4-F42398D3D522}" srcOrd="0" destOrd="0" presId="urn:microsoft.com/office/officeart/2005/8/layout/hProcess11"/>
    <dgm:cxn modelId="{C7AF87D0-227F-41AE-8659-85131E1BC277}" type="presParOf" srcId="{B34F81A0-0FB8-4ABA-A2E5-97D32D7FDCAC}" destId="{D8F2F24F-E82C-4B89-854E-191D07220F81}" srcOrd="1" destOrd="0" presId="urn:microsoft.com/office/officeart/2005/8/layout/hProcess11"/>
    <dgm:cxn modelId="{8CD2011D-A875-4DD2-8005-EB15B22A2A4C}" type="presParOf" srcId="{B34F81A0-0FB8-4ABA-A2E5-97D32D7FDCAC}" destId="{2E1ECF25-62C2-4412-8408-4A5DA9AEEF7D}" srcOrd="2" destOrd="0" presId="urn:microsoft.com/office/officeart/2005/8/layout/hProcess11"/>
    <dgm:cxn modelId="{E68DB9A3-975D-4630-978D-7BB0ECACBDD0}" type="presParOf" srcId="{969B7075-73B1-417C-8FE5-20E9B29FE629}" destId="{FB0E722F-8EFD-4790-B096-D0F648DE4EAD}" srcOrd="3" destOrd="0" presId="urn:microsoft.com/office/officeart/2005/8/layout/hProcess11"/>
    <dgm:cxn modelId="{4A6093EE-6D8A-40ED-AE3B-9C0AB511B596}" type="presParOf" srcId="{969B7075-73B1-417C-8FE5-20E9B29FE629}" destId="{5494A417-2FFF-41CB-B653-4A255016E7FD}" srcOrd="4" destOrd="0" presId="urn:microsoft.com/office/officeart/2005/8/layout/hProcess11"/>
    <dgm:cxn modelId="{3FF945C6-86C6-47F4-AD6E-4EFEDBAAD44A}" type="presParOf" srcId="{5494A417-2FFF-41CB-B653-4A255016E7FD}" destId="{E81AFEA6-1CA6-4159-AEED-BE48E48E74B9}" srcOrd="0" destOrd="0" presId="urn:microsoft.com/office/officeart/2005/8/layout/hProcess11"/>
    <dgm:cxn modelId="{DFD7F39E-7F60-4FE1-9571-C2B342387FA6}" type="presParOf" srcId="{5494A417-2FFF-41CB-B653-4A255016E7FD}" destId="{8C1BCBB5-FF93-4010-8C09-2F32A1BF93CD}" srcOrd="1" destOrd="0" presId="urn:microsoft.com/office/officeart/2005/8/layout/hProcess11"/>
    <dgm:cxn modelId="{1F87AA68-AA2D-4E0C-A5C4-8E9E68FF7560}" type="presParOf" srcId="{5494A417-2FFF-41CB-B653-4A255016E7FD}" destId="{8D786D79-E9F5-44BB-90AF-C4298A89EA0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3247B-9401-4A4B-B14D-5742092ABA5A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90820B-7C3F-4289-AD20-612F9113313E}">
      <dgm:prSet phldrT="[Текст]" custT="1"/>
      <dgm:spPr/>
      <dgm:t>
        <a:bodyPr/>
        <a:lstStyle/>
        <a:p>
          <a:r>
            <a:rPr lang="ru-RU" sz="1600" dirty="0"/>
            <a:t>Мир</a:t>
          </a:r>
        </a:p>
      </dgm:t>
    </dgm:pt>
    <dgm:pt modelId="{9D3F7202-5BD4-42D1-A20E-E8D8C054DB25}" type="parTrans" cxnId="{E05F437B-F43C-4BD9-9026-9B9A0386D19F}">
      <dgm:prSet/>
      <dgm:spPr/>
      <dgm:t>
        <a:bodyPr/>
        <a:lstStyle/>
        <a:p>
          <a:endParaRPr lang="ru-RU"/>
        </a:p>
      </dgm:t>
    </dgm:pt>
    <dgm:pt modelId="{29C688C3-1AC8-4ABB-90B6-CF99DE0A9D23}" type="sibTrans" cxnId="{E05F437B-F43C-4BD9-9026-9B9A0386D19F}">
      <dgm:prSet/>
      <dgm:spPr/>
      <dgm:t>
        <a:bodyPr/>
        <a:lstStyle/>
        <a:p>
          <a:endParaRPr lang="ru-RU"/>
        </a:p>
      </dgm:t>
    </dgm:pt>
    <dgm:pt modelId="{B50305E9-AC57-4301-B381-E196C1BD0629}">
      <dgm:prSet phldrT="[Текст]" custT="1"/>
      <dgm:spPr/>
      <dgm:t>
        <a:bodyPr/>
        <a:lstStyle/>
        <a:p>
          <a:r>
            <a:rPr lang="ru-RU" sz="1600" dirty="0"/>
            <a:t>Город</a:t>
          </a:r>
        </a:p>
      </dgm:t>
    </dgm:pt>
    <dgm:pt modelId="{A2AE2366-3B46-46EE-88D7-547419C89C20}" type="parTrans" cxnId="{84E935C6-02D0-450B-8B5C-462636C7AB8A}">
      <dgm:prSet/>
      <dgm:spPr/>
      <dgm:t>
        <a:bodyPr/>
        <a:lstStyle/>
        <a:p>
          <a:endParaRPr lang="ru-RU"/>
        </a:p>
      </dgm:t>
    </dgm:pt>
    <dgm:pt modelId="{7D5857C3-F776-4A9B-A808-30F118C967EA}" type="sibTrans" cxnId="{84E935C6-02D0-450B-8B5C-462636C7AB8A}">
      <dgm:prSet/>
      <dgm:spPr/>
      <dgm:t>
        <a:bodyPr/>
        <a:lstStyle/>
        <a:p>
          <a:endParaRPr lang="ru-RU"/>
        </a:p>
      </dgm:t>
    </dgm:pt>
    <dgm:pt modelId="{E3B652BF-0ED0-4E9B-BCA6-DBD2891954FD}">
      <dgm:prSet phldrT="[Текст]" custT="1"/>
      <dgm:spPr/>
      <dgm:t>
        <a:bodyPr/>
        <a:lstStyle/>
        <a:p>
          <a:r>
            <a:rPr lang="ru-RU" sz="1600" dirty="0"/>
            <a:t>Школа</a:t>
          </a:r>
        </a:p>
      </dgm:t>
    </dgm:pt>
    <dgm:pt modelId="{F96AC1D5-886F-4262-907F-4A239C95AC4E}" type="parTrans" cxnId="{B2440F40-2686-4A66-B819-E175BB2A7CF1}">
      <dgm:prSet/>
      <dgm:spPr/>
      <dgm:t>
        <a:bodyPr/>
        <a:lstStyle/>
        <a:p>
          <a:endParaRPr lang="ru-RU"/>
        </a:p>
      </dgm:t>
    </dgm:pt>
    <dgm:pt modelId="{E0FCF515-A7CF-4D52-A65D-794A997F2232}" type="sibTrans" cxnId="{B2440F40-2686-4A66-B819-E175BB2A7CF1}">
      <dgm:prSet/>
      <dgm:spPr/>
      <dgm:t>
        <a:bodyPr/>
        <a:lstStyle/>
        <a:p>
          <a:endParaRPr lang="ru-RU"/>
        </a:p>
      </dgm:t>
    </dgm:pt>
    <dgm:pt modelId="{76BBEAFB-94DF-4853-83FD-179711429F5E}">
      <dgm:prSet phldrT="[Текст]" custT="1"/>
      <dgm:spPr/>
      <dgm:t>
        <a:bodyPr/>
        <a:lstStyle/>
        <a:p>
          <a:r>
            <a:rPr lang="ru-RU" sz="1600" dirty="0"/>
            <a:t>Семья</a:t>
          </a:r>
        </a:p>
      </dgm:t>
    </dgm:pt>
    <dgm:pt modelId="{CDE9013C-FDDE-4094-90B4-7A862217B601}" type="parTrans" cxnId="{ED8E4591-F691-4EE0-968F-7AE281F396F2}">
      <dgm:prSet/>
      <dgm:spPr/>
      <dgm:t>
        <a:bodyPr/>
        <a:lstStyle/>
        <a:p>
          <a:endParaRPr lang="ru-RU"/>
        </a:p>
      </dgm:t>
    </dgm:pt>
    <dgm:pt modelId="{E52CD119-ECD0-4918-B7B2-3CCA9DEF0C39}" type="sibTrans" cxnId="{ED8E4591-F691-4EE0-968F-7AE281F396F2}">
      <dgm:prSet/>
      <dgm:spPr/>
      <dgm:t>
        <a:bodyPr/>
        <a:lstStyle/>
        <a:p>
          <a:endParaRPr lang="ru-RU"/>
        </a:p>
      </dgm:t>
    </dgm:pt>
    <dgm:pt modelId="{9A7EF4E1-BA4B-48FE-9AF5-6617CAFE92CC}">
      <dgm:prSet custT="1"/>
      <dgm:spPr/>
      <dgm:t>
        <a:bodyPr/>
        <a:lstStyle/>
        <a:p>
          <a:r>
            <a:rPr lang="ru-RU" sz="1600" dirty="0"/>
            <a:t>Россия</a:t>
          </a:r>
        </a:p>
      </dgm:t>
    </dgm:pt>
    <dgm:pt modelId="{3DE88E68-4B1B-4B3C-9D2D-A38B252B9EB4}" type="parTrans" cxnId="{C71FB09C-3BFF-440D-BBCC-3C1BEFAF4B02}">
      <dgm:prSet/>
      <dgm:spPr/>
      <dgm:t>
        <a:bodyPr/>
        <a:lstStyle/>
        <a:p>
          <a:endParaRPr lang="ru-RU"/>
        </a:p>
      </dgm:t>
    </dgm:pt>
    <dgm:pt modelId="{347EF6E1-D1B5-42F9-AE90-414E4F664554}" type="sibTrans" cxnId="{C71FB09C-3BFF-440D-BBCC-3C1BEFAF4B02}">
      <dgm:prSet/>
      <dgm:spPr/>
      <dgm:t>
        <a:bodyPr/>
        <a:lstStyle/>
        <a:p>
          <a:endParaRPr lang="ru-RU"/>
        </a:p>
      </dgm:t>
    </dgm:pt>
    <dgm:pt modelId="{1C1E03FE-36D3-406D-8E64-A638A6F88441}">
      <dgm:prSet custT="1"/>
      <dgm:spPr/>
      <dgm:t>
        <a:bodyPr/>
        <a:lstStyle/>
        <a:p>
          <a:r>
            <a:rPr lang="ru-RU" sz="1600" dirty="0"/>
            <a:t>Регион</a:t>
          </a:r>
        </a:p>
      </dgm:t>
    </dgm:pt>
    <dgm:pt modelId="{417DD13C-45BB-4367-8416-81EAE8C5F018}" type="parTrans" cxnId="{AC990FC5-862A-48FA-BE12-712494060916}">
      <dgm:prSet/>
      <dgm:spPr/>
      <dgm:t>
        <a:bodyPr/>
        <a:lstStyle/>
        <a:p>
          <a:endParaRPr lang="ru-RU"/>
        </a:p>
      </dgm:t>
    </dgm:pt>
    <dgm:pt modelId="{C4D237F3-2F8B-44DD-BCC1-AFF1403CE6CB}" type="sibTrans" cxnId="{AC990FC5-862A-48FA-BE12-712494060916}">
      <dgm:prSet/>
      <dgm:spPr/>
      <dgm:t>
        <a:bodyPr/>
        <a:lstStyle/>
        <a:p>
          <a:endParaRPr lang="ru-RU"/>
        </a:p>
      </dgm:t>
    </dgm:pt>
    <dgm:pt modelId="{593AFF1D-93C9-4A78-AB0B-AB6DF086F870}" type="pres">
      <dgm:prSet presAssocID="{8753247B-9401-4A4B-B14D-5742092ABA5A}" presName="Name0" presStyleCnt="0">
        <dgm:presLayoutVars>
          <dgm:chMax val="7"/>
          <dgm:resizeHandles val="exact"/>
        </dgm:presLayoutVars>
      </dgm:prSet>
      <dgm:spPr/>
    </dgm:pt>
    <dgm:pt modelId="{F9E0BED2-2349-4E98-8E65-DB8FCC6E6518}" type="pres">
      <dgm:prSet presAssocID="{8753247B-9401-4A4B-B14D-5742092ABA5A}" presName="comp1" presStyleCnt="0"/>
      <dgm:spPr/>
    </dgm:pt>
    <dgm:pt modelId="{1427F948-AB52-4ABE-9687-EA3844D63C75}" type="pres">
      <dgm:prSet presAssocID="{8753247B-9401-4A4B-B14D-5742092ABA5A}" presName="circle1" presStyleLbl="node1" presStyleIdx="0" presStyleCnt="6"/>
      <dgm:spPr/>
    </dgm:pt>
    <dgm:pt modelId="{4F82A5C3-0C04-49E5-B322-E612BB490488}" type="pres">
      <dgm:prSet presAssocID="{8753247B-9401-4A4B-B14D-5742092ABA5A}" presName="c1text" presStyleLbl="node1" presStyleIdx="0" presStyleCnt="6">
        <dgm:presLayoutVars>
          <dgm:bulletEnabled val="1"/>
        </dgm:presLayoutVars>
      </dgm:prSet>
      <dgm:spPr/>
    </dgm:pt>
    <dgm:pt modelId="{CF9F0627-014C-40A8-8F67-4649FF1960C9}" type="pres">
      <dgm:prSet presAssocID="{8753247B-9401-4A4B-B14D-5742092ABA5A}" presName="comp2" presStyleCnt="0"/>
      <dgm:spPr/>
    </dgm:pt>
    <dgm:pt modelId="{0570BC11-E71E-4B4F-A5C9-1510C7847632}" type="pres">
      <dgm:prSet presAssocID="{8753247B-9401-4A4B-B14D-5742092ABA5A}" presName="circle2" presStyleLbl="node1" presStyleIdx="1" presStyleCnt="6" custLinFactNeighborY="1323"/>
      <dgm:spPr/>
    </dgm:pt>
    <dgm:pt modelId="{6352F40F-58C5-4685-B9E3-931284B4B9E1}" type="pres">
      <dgm:prSet presAssocID="{8753247B-9401-4A4B-B14D-5742092ABA5A}" presName="c2text" presStyleLbl="node1" presStyleIdx="1" presStyleCnt="6">
        <dgm:presLayoutVars>
          <dgm:bulletEnabled val="1"/>
        </dgm:presLayoutVars>
      </dgm:prSet>
      <dgm:spPr/>
    </dgm:pt>
    <dgm:pt modelId="{204B8AE2-18E0-4618-87D9-F1CA2C1A4DE7}" type="pres">
      <dgm:prSet presAssocID="{8753247B-9401-4A4B-B14D-5742092ABA5A}" presName="comp3" presStyleCnt="0"/>
      <dgm:spPr/>
    </dgm:pt>
    <dgm:pt modelId="{9731CA65-C533-468E-9A51-40BE0B84CF2B}" type="pres">
      <dgm:prSet presAssocID="{8753247B-9401-4A4B-B14D-5742092ABA5A}" presName="circle3" presStyleLbl="node1" presStyleIdx="2" presStyleCnt="6"/>
      <dgm:spPr/>
    </dgm:pt>
    <dgm:pt modelId="{CCA06B09-13CB-45C6-89F2-4877BA4AC3D7}" type="pres">
      <dgm:prSet presAssocID="{8753247B-9401-4A4B-B14D-5742092ABA5A}" presName="c3text" presStyleLbl="node1" presStyleIdx="2" presStyleCnt="6">
        <dgm:presLayoutVars>
          <dgm:bulletEnabled val="1"/>
        </dgm:presLayoutVars>
      </dgm:prSet>
      <dgm:spPr/>
    </dgm:pt>
    <dgm:pt modelId="{6FF5204A-602A-438E-A69F-1F4C86776918}" type="pres">
      <dgm:prSet presAssocID="{8753247B-9401-4A4B-B14D-5742092ABA5A}" presName="comp4" presStyleCnt="0"/>
      <dgm:spPr/>
    </dgm:pt>
    <dgm:pt modelId="{B38AD634-5522-4BA3-80A3-1C942B34DBDF}" type="pres">
      <dgm:prSet presAssocID="{8753247B-9401-4A4B-B14D-5742092ABA5A}" presName="circle4" presStyleLbl="node1" presStyleIdx="3" presStyleCnt="6"/>
      <dgm:spPr/>
    </dgm:pt>
    <dgm:pt modelId="{3F39799F-68D3-49F2-8D5E-3FDC212E0D07}" type="pres">
      <dgm:prSet presAssocID="{8753247B-9401-4A4B-B14D-5742092ABA5A}" presName="c4text" presStyleLbl="node1" presStyleIdx="3" presStyleCnt="6">
        <dgm:presLayoutVars>
          <dgm:bulletEnabled val="1"/>
        </dgm:presLayoutVars>
      </dgm:prSet>
      <dgm:spPr/>
    </dgm:pt>
    <dgm:pt modelId="{22E52D10-966B-42EF-BF79-F21FCF2E4948}" type="pres">
      <dgm:prSet presAssocID="{8753247B-9401-4A4B-B14D-5742092ABA5A}" presName="comp5" presStyleCnt="0"/>
      <dgm:spPr/>
    </dgm:pt>
    <dgm:pt modelId="{E45A974E-145E-46AF-9881-BC3EE3679077}" type="pres">
      <dgm:prSet presAssocID="{8753247B-9401-4A4B-B14D-5742092ABA5A}" presName="circle5" presStyleLbl="node1" presStyleIdx="4" presStyleCnt="6"/>
      <dgm:spPr/>
    </dgm:pt>
    <dgm:pt modelId="{E94749C9-A477-40E9-988E-03FD1E4CB400}" type="pres">
      <dgm:prSet presAssocID="{8753247B-9401-4A4B-B14D-5742092ABA5A}" presName="c5text" presStyleLbl="node1" presStyleIdx="4" presStyleCnt="6">
        <dgm:presLayoutVars>
          <dgm:bulletEnabled val="1"/>
        </dgm:presLayoutVars>
      </dgm:prSet>
      <dgm:spPr/>
    </dgm:pt>
    <dgm:pt modelId="{04958C5B-2D44-4AC1-B2A5-6E5972EC4083}" type="pres">
      <dgm:prSet presAssocID="{8753247B-9401-4A4B-B14D-5742092ABA5A}" presName="comp6" presStyleCnt="0"/>
      <dgm:spPr/>
    </dgm:pt>
    <dgm:pt modelId="{F4211604-5AD8-46FB-9D80-4B504FDC1022}" type="pres">
      <dgm:prSet presAssocID="{8753247B-9401-4A4B-B14D-5742092ABA5A}" presName="circle6" presStyleLbl="node1" presStyleIdx="5" presStyleCnt="6"/>
      <dgm:spPr/>
    </dgm:pt>
    <dgm:pt modelId="{245F63DA-10F6-4844-A3DB-483138B761EB}" type="pres">
      <dgm:prSet presAssocID="{8753247B-9401-4A4B-B14D-5742092ABA5A}" presName="c6text" presStyleLbl="node1" presStyleIdx="5" presStyleCnt="6">
        <dgm:presLayoutVars>
          <dgm:bulletEnabled val="1"/>
        </dgm:presLayoutVars>
      </dgm:prSet>
      <dgm:spPr/>
    </dgm:pt>
  </dgm:ptLst>
  <dgm:cxnLst>
    <dgm:cxn modelId="{17769B12-56BC-4EA1-9D85-B57E9593AC5E}" type="presOf" srcId="{E3B652BF-0ED0-4E9B-BCA6-DBD2891954FD}" destId="{E45A974E-145E-46AF-9881-BC3EE3679077}" srcOrd="0" destOrd="0" presId="urn:microsoft.com/office/officeart/2005/8/layout/venn2"/>
    <dgm:cxn modelId="{A2577213-D083-4F39-A863-02F7CBFF0939}" type="presOf" srcId="{1C1E03FE-36D3-406D-8E64-A638A6F88441}" destId="{9731CA65-C533-468E-9A51-40BE0B84CF2B}" srcOrd="0" destOrd="0" presId="urn:microsoft.com/office/officeart/2005/8/layout/venn2"/>
    <dgm:cxn modelId="{08E7F513-CD5C-4979-AF48-7A8D25E05BA5}" type="presOf" srcId="{EC90820B-7C3F-4289-AD20-612F9113313E}" destId="{4F82A5C3-0C04-49E5-B322-E612BB490488}" srcOrd="1" destOrd="0" presId="urn:microsoft.com/office/officeart/2005/8/layout/venn2"/>
    <dgm:cxn modelId="{4DCB7D22-5543-4EBD-915D-1FDDE8C8FB05}" type="presOf" srcId="{76BBEAFB-94DF-4853-83FD-179711429F5E}" destId="{245F63DA-10F6-4844-A3DB-483138B761EB}" srcOrd="1" destOrd="0" presId="urn:microsoft.com/office/officeart/2005/8/layout/venn2"/>
    <dgm:cxn modelId="{02FBE325-3E71-42BA-95BA-A6E34A29E2DD}" type="presOf" srcId="{1C1E03FE-36D3-406D-8E64-A638A6F88441}" destId="{CCA06B09-13CB-45C6-89F2-4877BA4AC3D7}" srcOrd="1" destOrd="0" presId="urn:microsoft.com/office/officeart/2005/8/layout/venn2"/>
    <dgm:cxn modelId="{65EFE53E-90D8-4F22-9EA6-5DEB73626C2A}" type="presOf" srcId="{8753247B-9401-4A4B-B14D-5742092ABA5A}" destId="{593AFF1D-93C9-4A78-AB0B-AB6DF086F870}" srcOrd="0" destOrd="0" presId="urn:microsoft.com/office/officeart/2005/8/layout/venn2"/>
    <dgm:cxn modelId="{B2440F40-2686-4A66-B819-E175BB2A7CF1}" srcId="{8753247B-9401-4A4B-B14D-5742092ABA5A}" destId="{E3B652BF-0ED0-4E9B-BCA6-DBD2891954FD}" srcOrd="4" destOrd="0" parTransId="{F96AC1D5-886F-4262-907F-4A239C95AC4E}" sibTransId="{E0FCF515-A7CF-4D52-A65D-794A997F2232}"/>
    <dgm:cxn modelId="{BCB70667-28BC-4AE3-B4FD-7508CD938EBD}" type="presOf" srcId="{9A7EF4E1-BA4B-48FE-9AF5-6617CAFE92CC}" destId="{0570BC11-E71E-4B4F-A5C9-1510C7847632}" srcOrd="0" destOrd="0" presId="urn:microsoft.com/office/officeart/2005/8/layout/venn2"/>
    <dgm:cxn modelId="{B5279D79-68F4-4D40-9E52-8BD323A8023F}" type="presOf" srcId="{B50305E9-AC57-4301-B381-E196C1BD0629}" destId="{3F39799F-68D3-49F2-8D5E-3FDC212E0D07}" srcOrd="1" destOrd="0" presId="urn:microsoft.com/office/officeart/2005/8/layout/venn2"/>
    <dgm:cxn modelId="{E05F437B-F43C-4BD9-9026-9B9A0386D19F}" srcId="{8753247B-9401-4A4B-B14D-5742092ABA5A}" destId="{EC90820B-7C3F-4289-AD20-612F9113313E}" srcOrd="0" destOrd="0" parTransId="{9D3F7202-5BD4-42D1-A20E-E8D8C054DB25}" sibTransId="{29C688C3-1AC8-4ABB-90B6-CF99DE0A9D23}"/>
    <dgm:cxn modelId="{ED8E4591-F691-4EE0-968F-7AE281F396F2}" srcId="{8753247B-9401-4A4B-B14D-5742092ABA5A}" destId="{76BBEAFB-94DF-4853-83FD-179711429F5E}" srcOrd="5" destOrd="0" parTransId="{CDE9013C-FDDE-4094-90B4-7A862217B601}" sibTransId="{E52CD119-ECD0-4918-B7B2-3CCA9DEF0C39}"/>
    <dgm:cxn modelId="{E518AB93-A6A5-47FD-85DF-B50ADEBE6FFE}" type="presOf" srcId="{9A7EF4E1-BA4B-48FE-9AF5-6617CAFE92CC}" destId="{6352F40F-58C5-4685-B9E3-931284B4B9E1}" srcOrd="1" destOrd="0" presId="urn:microsoft.com/office/officeart/2005/8/layout/venn2"/>
    <dgm:cxn modelId="{C71FB09C-3BFF-440D-BBCC-3C1BEFAF4B02}" srcId="{8753247B-9401-4A4B-B14D-5742092ABA5A}" destId="{9A7EF4E1-BA4B-48FE-9AF5-6617CAFE92CC}" srcOrd="1" destOrd="0" parTransId="{3DE88E68-4B1B-4B3C-9D2D-A38B252B9EB4}" sibTransId="{347EF6E1-D1B5-42F9-AE90-414E4F664554}"/>
    <dgm:cxn modelId="{8AD5BBAF-9724-442E-8290-10A86FCE640F}" type="presOf" srcId="{EC90820B-7C3F-4289-AD20-612F9113313E}" destId="{1427F948-AB52-4ABE-9687-EA3844D63C75}" srcOrd="0" destOrd="0" presId="urn:microsoft.com/office/officeart/2005/8/layout/venn2"/>
    <dgm:cxn modelId="{AC990FC5-862A-48FA-BE12-712494060916}" srcId="{8753247B-9401-4A4B-B14D-5742092ABA5A}" destId="{1C1E03FE-36D3-406D-8E64-A638A6F88441}" srcOrd="2" destOrd="0" parTransId="{417DD13C-45BB-4367-8416-81EAE8C5F018}" sibTransId="{C4D237F3-2F8B-44DD-BCC1-AFF1403CE6CB}"/>
    <dgm:cxn modelId="{84E935C6-02D0-450B-8B5C-462636C7AB8A}" srcId="{8753247B-9401-4A4B-B14D-5742092ABA5A}" destId="{B50305E9-AC57-4301-B381-E196C1BD0629}" srcOrd="3" destOrd="0" parTransId="{A2AE2366-3B46-46EE-88D7-547419C89C20}" sibTransId="{7D5857C3-F776-4A9B-A808-30F118C967EA}"/>
    <dgm:cxn modelId="{B6A84BC7-9E2C-4800-B0B3-AC96DD5D74F1}" type="presOf" srcId="{B50305E9-AC57-4301-B381-E196C1BD0629}" destId="{B38AD634-5522-4BA3-80A3-1C942B34DBDF}" srcOrd="0" destOrd="0" presId="urn:microsoft.com/office/officeart/2005/8/layout/venn2"/>
    <dgm:cxn modelId="{71843CD0-C9F8-4801-A842-C67C2E64D527}" type="presOf" srcId="{E3B652BF-0ED0-4E9B-BCA6-DBD2891954FD}" destId="{E94749C9-A477-40E9-988E-03FD1E4CB400}" srcOrd="1" destOrd="0" presId="urn:microsoft.com/office/officeart/2005/8/layout/venn2"/>
    <dgm:cxn modelId="{15FD3FD2-685C-4A5E-9A58-CE7CAF289933}" type="presOf" srcId="{76BBEAFB-94DF-4853-83FD-179711429F5E}" destId="{F4211604-5AD8-46FB-9D80-4B504FDC1022}" srcOrd="0" destOrd="0" presId="urn:microsoft.com/office/officeart/2005/8/layout/venn2"/>
    <dgm:cxn modelId="{FF85DC13-2EC1-4CD7-9C5C-6CA4E80C1951}" type="presParOf" srcId="{593AFF1D-93C9-4A78-AB0B-AB6DF086F870}" destId="{F9E0BED2-2349-4E98-8E65-DB8FCC6E6518}" srcOrd="0" destOrd="0" presId="urn:microsoft.com/office/officeart/2005/8/layout/venn2"/>
    <dgm:cxn modelId="{400483B3-BA1B-4E0B-A221-BDA4F55C5E72}" type="presParOf" srcId="{F9E0BED2-2349-4E98-8E65-DB8FCC6E6518}" destId="{1427F948-AB52-4ABE-9687-EA3844D63C75}" srcOrd="0" destOrd="0" presId="urn:microsoft.com/office/officeart/2005/8/layout/venn2"/>
    <dgm:cxn modelId="{3E3DED3E-2768-4EA6-981A-A139D61F4DDD}" type="presParOf" srcId="{F9E0BED2-2349-4E98-8E65-DB8FCC6E6518}" destId="{4F82A5C3-0C04-49E5-B322-E612BB490488}" srcOrd="1" destOrd="0" presId="urn:microsoft.com/office/officeart/2005/8/layout/venn2"/>
    <dgm:cxn modelId="{EFB12302-69CF-4B7B-947C-5438D9A3D0A7}" type="presParOf" srcId="{593AFF1D-93C9-4A78-AB0B-AB6DF086F870}" destId="{CF9F0627-014C-40A8-8F67-4649FF1960C9}" srcOrd="1" destOrd="0" presId="urn:microsoft.com/office/officeart/2005/8/layout/venn2"/>
    <dgm:cxn modelId="{695F5622-1743-4631-B46E-AB3FBEFE479C}" type="presParOf" srcId="{CF9F0627-014C-40A8-8F67-4649FF1960C9}" destId="{0570BC11-E71E-4B4F-A5C9-1510C7847632}" srcOrd="0" destOrd="0" presId="urn:microsoft.com/office/officeart/2005/8/layout/venn2"/>
    <dgm:cxn modelId="{4C83BE0C-8B9D-4CDE-9E58-C879A69E683F}" type="presParOf" srcId="{CF9F0627-014C-40A8-8F67-4649FF1960C9}" destId="{6352F40F-58C5-4685-B9E3-931284B4B9E1}" srcOrd="1" destOrd="0" presId="urn:microsoft.com/office/officeart/2005/8/layout/venn2"/>
    <dgm:cxn modelId="{E898560B-C32C-47C5-9476-C304DDF7BF61}" type="presParOf" srcId="{593AFF1D-93C9-4A78-AB0B-AB6DF086F870}" destId="{204B8AE2-18E0-4618-87D9-F1CA2C1A4DE7}" srcOrd="2" destOrd="0" presId="urn:microsoft.com/office/officeart/2005/8/layout/venn2"/>
    <dgm:cxn modelId="{10BBE0F0-6B11-47E7-B353-EB2159FDCA6A}" type="presParOf" srcId="{204B8AE2-18E0-4618-87D9-F1CA2C1A4DE7}" destId="{9731CA65-C533-468E-9A51-40BE0B84CF2B}" srcOrd="0" destOrd="0" presId="urn:microsoft.com/office/officeart/2005/8/layout/venn2"/>
    <dgm:cxn modelId="{33333D15-60E9-46F0-8106-9F33C542F3F5}" type="presParOf" srcId="{204B8AE2-18E0-4618-87D9-F1CA2C1A4DE7}" destId="{CCA06B09-13CB-45C6-89F2-4877BA4AC3D7}" srcOrd="1" destOrd="0" presId="urn:microsoft.com/office/officeart/2005/8/layout/venn2"/>
    <dgm:cxn modelId="{1008E519-B695-4541-A3EE-3CE0B939161E}" type="presParOf" srcId="{593AFF1D-93C9-4A78-AB0B-AB6DF086F870}" destId="{6FF5204A-602A-438E-A69F-1F4C86776918}" srcOrd="3" destOrd="0" presId="urn:microsoft.com/office/officeart/2005/8/layout/venn2"/>
    <dgm:cxn modelId="{BF6620CE-0E21-4BFC-9303-F481D3187A04}" type="presParOf" srcId="{6FF5204A-602A-438E-A69F-1F4C86776918}" destId="{B38AD634-5522-4BA3-80A3-1C942B34DBDF}" srcOrd="0" destOrd="0" presId="urn:microsoft.com/office/officeart/2005/8/layout/venn2"/>
    <dgm:cxn modelId="{572BA59B-0BCD-4E6B-98EB-3CFCBD0AB4E1}" type="presParOf" srcId="{6FF5204A-602A-438E-A69F-1F4C86776918}" destId="{3F39799F-68D3-49F2-8D5E-3FDC212E0D07}" srcOrd="1" destOrd="0" presId="urn:microsoft.com/office/officeart/2005/8/layout/venn2"/>
    <dgm:cxn modelId="{3CE94FF4-8D1C-450B-A124-1BC7D0D19CA1}" type="presParOf" srcId="{593AFF1D-93C9-4A78-AB0B-AB6DF086F870}" destId="{22E52D10-966B-42EF-BF79-F21FCF2E4948}" srcOrd="4" destOrd="0" presId="urn:microsoft.com/office/officeart/2005/8/layout/venn2"/>
    <dgm:cxn modelId="{D978ACD7-DC50-4D36-AB05-03D21FE9F4A6}" type="presParOf" srcId="{22E52D10-966B-42EF-BF79-F21FCF2E4948}" destId="{E45A974E-145E-46AF-9881-BC3EE3679077}" srcOrd="0" destOrd="0" presId="urn:microsoft.com/office/officeart/2005/8/layout/venn2"/>
    <dgm:cxn modelId="{2DA6AFEF-092E-4FAE-9089-44A1ABB8F34D}" type="presParOf" srcId="{22E52D10-966B-42EF-BF79-F21FCF2E4948}" destId="{E94749C9-A477-40E9-988E-03FD1E4CB400}" srcOrd="1" destOrd="0" presId="urn:microsoft.com/office/officeart/2005/8/layout/venn2"/>
    <dgm:cxn modelId="{63AA961A-14F0-40B6-A265-4C4115963833}" type="presParOf" srcId="{593AFF1D-93C9-4A78-AB0B-AB6DF086F870}" destId="{04958C5B-2D44-4AC1-B2A5-6E5972EC4083}" srcOrd="5" destOrd="0" presId="urn:microsoft.com/office/officeart/2005/8/layout/venn2"/>
    <dgm:cxn modelId="{90534A78-70AF-440E-A2DE-776A7036179D}" type="presParOf" srcId="{04958C5B-2D44-4AC1-B2A5-6E5972EC4083}" destId="{F4211604-5AD8-46FB-9D80-4B504FDC1022}" srcOrd="0" destOrd="0" presId="urn:microsoft.com/office/officeart/2005/8/layout/venn2"/>
    <dgm:cxn modelId="{D49C8306-60DB-4104-A178-E12A73713E66}" type="presParOf" srcId="{04958C5B-2D44-4AC1-B2A5-6E5972EC4083}" destId="{245F63DA-10F6-4844-A3DB-483138B761E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A10CEF-2CBA-4BA7-BE4D-C8374E84E4D4}" type="doc">
      <dgm:prSet loTypeId="urn:microsoft.com/office/officeart/2009/3/layout/StepUpProcess#2" loCatId="process" qsTypeId="urn:microsoft.com/office/officeart/2005/8/quickstyle/simple3#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EA6BBF0-F941-4E0D-8E9F-F114704F2982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З-4 класс: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/>
            <a:t>Программа «Загадки природы» </a:t>
          </a:r>
          <a:r>
            <a:rPr lang="ru-RU" b="1" dirty="0">
              <a:sym typeface="+mn-ea"/>
            </a:rPr>
            <a:t>–</a:t>
          </a:r>
          <a:r>
            <a:rPr lang="ru-RU" b="1" dirty="0"/>
            <a:t>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/>
            <a:t>Фестиваль «Загадки природы»</a:t>
          </a:r>
        </a:p>
      </dgm:t>
    </dgm:pt>
    <dgm:pt modelId="{906552D7-C572-43AA-A7E3-07B5A9A41920}" type="parTrans" cxnId="{10E1B9F2-524A-4B83-81BF-FADC3B6A2D2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22BA98D-68B7-450E-BF19-1C41A83CA173}" type="sibTrans" cxnId="{10E1B9F2-524A-4B83-81BF-FADC3B6A2D2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624F235-A1D5-4FA8-A17C-B8DD6A4A919A}">
      <dgm:prSet phldrT="[Текст]"/>
      <dgm:spPr/>
      <dgm:t>
        <a:bodyPr/>
        <a:lstStyle/>
        <a:p>
          <a:r>
            <a:rPr lang="ru-RU" dirty="0"/>
            <a:t>5-6 класс: </a:t>
          </a:r>
        </a:p>
        <a:p>
          <a:r>
            <a:rPr lang="ru-RU" b="1" dirty="0"/>
            <a:t>Школьное НОУ – </a:t>
          </a:r>
          <a:r>
            <a:rPr lang="ru-RU" b="1" dirty="0">
              <a:solidFill>
                <a:srgbClr val="FFC000"/>
              </a:solidFill>
            </a:rPr>
            <a:t>Конференция «Проба будущего»</a:t>
          </a:r>
        </a:p>
        <a:p>
          <a:endParaRPr lang="ru-RU" dirty="0"/>
        </a:p>
      </dgm:t>
    </dgm:pt>
    <dgm:pt modelId="{67838EDF-1B27-4DA2-A1E1-BCA1EB96236D}" type="parTrans" cxnId="{2B469E66-D1B1-4CC4-93BA-133524947BA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D94A373-7E80-475A-B243-D77D6BAB1FC5}" type="sibTrans" cxnId="{2B469E66-D1B1-4CC4-93BA-133524947BA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F2AB07E-00CE-49FB-93D9-ED875AA47758}">
      <dgm:prSet phldrT="[Текст]"/>
      <dgm:spPr/>
      <dgm:t>
        <a:bodyPr/>
        <a:lstStyle/>
        <a:p>
          <a:r>
            <a:rPr lang="ru-RU" dirty="0"/>
            <a:t>6-8 класс 9-11 класс</a:t>
          </a:r>
        </a:p>
        <a:p>
          <a:r>
            <a:rPr lang="ru-RU" b="1" dirty="0"/>
            <a:t>Краевой Форум Научно-технический потенциал Сибири</a:t>
          </a:r>
        </a:p>
        <a:p>
          <a:r>
            <a:rPr lang="ru-RU" b="1" dirty="0"/>
            <a:t>Конкурс Вернадского</a:t>
          </a:r>
        </a:p>
      </dgm:t>
    </dgm:pt>
    <dgm:pt modelId="{DAC16E29-3627-4F69-BC08-47C00279F561}" type="parTrans" cxnId="{16668A2D-EBFB-4012-89F5-70B80A940C0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6C5906B-F098-4F74-BE22-96F33C15D5A1}" type="sibTrans" cxnId="{16668A2D-EBFB-4012-89F5-70B80A940C0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88D590E-C4C4-4948-8E40-09EA532611C5}" type="pres">
      <dgm:prSet presAssocID="{ECA10CEF-2CBA-4BA7-BE4D-C8374E84E4D4}" presName="rootnode" presStyleCnt="0">
        <dgm:presLayoutVars>
          <dgm:chMax/>
          <dgm:chPref/>
          <dgm:dir/>
          <dgm:animLvl val="lvl"/>
        </dgm:presLayoutVars>
      </dgm:prSet>
      <dgm:spPr/>
    </dgm:pt>
    <dgm:pt modelId="{AF605525-A4E0-4FFE-B53E-70348584D339}" type="pres">
      <dgm:prSet presAssocID="{DEA6BBF0-F941-4E0D-8E9F-F114704F2982}" presName="composite" presStyleCnt="0"/>
      <dgm:spPr/>
    </dgm:pt>
    <dgm:pt modelId="{336DCC49-9CD2-48EA-828F-FEFDAF035265}" type="pres">
      <dgm:prSet presAssocID="{DEA6BBF0-F941-4E0D-8E9F-F114704F2982}" presName="LShape" presStyleLbl="alignNode1" presStyleIdx="0" presStyleCnt="5"/>
      <dgm:spPr/>
    </dgm:pt>
    <dgm:pt modelId="{79F84B2E-CFB5-49A4-B1E2-CB3B6B3D6A65}" type="pres">
      <dgm:prSet presAssocID="{DEA6BBF0-F941-4E0D-8E9F-F114704F298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0015EFA-92B2-45C3-9C60-F369F3E4A814}" type="pres">
      <dgm:prSet presAssocID="{DEA6BBF0-F941-4E0D-8E9F-F114704F2982}" presName="Triangle" presStyleLbl="alignNode1" presStyleIdx="1" presStyleCnt="5"/>
      <dgm:spPr/>
    </dgm:pt>
    <dgm:pt modelId="{BA6FD142-CE6B-41A6-BD79-2E9B7CD3FE6D}" type="pres">
      <dgm:prSet presAssocID="{322BA98D-68B7-450E-BF19-1C41A83CA173}" presName="sibTrans" presStyleCnt="0"/>
      <dgm:spPr/>
    </dgm:pt>
    <dgm:pt modelId="{19A61941-FDF3-477E-AD32-D9F6CBE17A36}" type="pres">
      <dgm:prSet presAssocID="{322BA98D-68B7-450E-BF19-1C41A83CA173}" presName="space" presStyleCnt="0"/>
      <dgm:spPr/>
    </dgm:pt>
    <dgm:pt modelId="{B3F7A861-0870-4A34-8EFF-9A2A5E7E70BA}" type="pres">
      <dgm:prSet presAssocID="{0624F235-A1D5-4FA8-A17C-B8DD6A4A919A}" presName="composite" presStyleCnt="0"/>
      <dgm:spPr/>
    </dgm:pt>
    <dgm:pt modelId="{4C0DDDA7-6BAA-427F-AC4F-56FD686AD06A}" type="pres">
      <dgm:prSet presAssocID="{0624F235-A1D5-4FA8-A17C-B8DD6A4A919A}" presName="LShape" presStyleLbl="alignNode1" presStyleIdx="2" presStyleCnt="5"/>
      <dgm:spPr/>
    </dgm:pt>
    <dgm:pt modelId="{033DF79A-B32D-4094-BDCD-953E921DAE20}" type="pres">
      <dgm:prSet presAssocID="{0624F235-A1D5-4FA8-A17C-B8DD6A4A919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34F176D-A5A4-4E36-8659-2F3E58782C14}" type="pres">
      <dgm:prSet presAssocID="{0624F235-A1D5-4FA8-A17C-B8DD6A4A919A}" presName="Triangle" presStyleLbl="alignNode1" presStyleIdx="3" presStyleCnt="5"/>
      <dgm:spPr/>
    </dgm:pt>
    <dgm:pt modelId="{D97C17B9-0ADD-4C07-9091-F929CF19F7A0}" type="pres">
      <dgm:prSet presAssocID="{4D94A373-7E80-475A-B243-D77D6BAB1FC5}" presName="sibTrans" presStyleCnt="0"/>
      <dgm:spPr/>
    </dgm:pt>
    <dgm:pt modelId="{AD80BD0E-D384-4D56-9CC6-53706B9DAFB7}" type="pres">
      <dgm:prSet presAssocID="{4D94A373-7E80-475A-B243-D77D6BAB1FC5}" presName="space" presStyleCnt="0"/>
      <dgm:spPr/>
    </dgm:pt>
    <dgm:pt modelId="{14D4CA32-A178-4753-869D-B51628F9307A}" type="pres">
      <dgm:prSet presAssocID="{6F2AB07E-00CE-49FB-93D9-ED875AA47758}" presName="composite" presStyleCnt="0"/>
      <dgm:spPr/>
    </dgm:pt>
    <dgm:pt modelId="{CC6BD36A-EC52-47DC-B312-967ECDB74149}" type="pres">
      <dgm:prSet presAssocID="{6F2AB07E-00CE-49FB-93D9-ED875AA47758}" presName="LShape" presStyleLbl="alignNode1" presStyleIdx="4" presStyleCnt="5"/>
      <dgm:spPr/>
    </dgm:pt>
    <dgm:pt modelId="{5659C096-2598-4241-8951-FABD2DE1FA78}" type="pres">
      <dgm:prSet presAssocID="{6F2AB07E-00CE-49FB-93D9-ED875AA4775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6668A2D-EBFB-4012-89F5-70B80A940C05}" srcId="{ECA10CEF-2CBA-4BA7-BE4D-C8374E84E4D4}" destId="{6F2AB07E-00CE-49FB-93D9-ED875AA47758}" srcOrd="2" destOrd="0" parTransId="{DAC16E29-3627-4F69-BC08-47C00279F561}" sibTransId="{96C5906B-F098-4F74-BE22-96F33C15D5A1}"/>
    <dgm:cxn modelId="{B3D38640-A662-482B-AC34-57BB302BE3CF}" type="presOf" srcId="{ECA10CEF-2CBA-4BA7-BE4D-C8374E84E4D4}" destId="{388D590E-C4C4-4948-8E40-09EA532611C5}" srcOrd="0" destOrd="0" presId="urn:microsoft.com/office/officeart/2009/3/layout/StepUpProcess#2"/>
    <dgm:cxn modelId="{2B469E66-D1B1-4CC4-93BA-133524947BAD}" srcId="{ECA10CEF-2CBA-4BA7-BE4D-C8374E84E4D4}" destId="{0624F235-A1D5-4FA8-A17C-B8DD6A4A919A}" srcOrd="1" destOrd="0" parTransId="{67838EDF-1B27-4DA2-A1E1-BCA1EB96236D}" sibTransId="{4D94A373-7E80-475A-B243-D77D6BAB1FC5}"/>
    <dgm:cxn modelId="{BB8DED66-840B-4AB9-A587-36298CC56E80}" type="presOf" srcId="{0624F235-A1D5-4FA8-A17C-B8DD6A4A919A}" destId="{033DF79A-B32D-4094-BDCD-953E921DAE20}" srcOrd="0" destOrd="0" presId="urn:microsoft.com/office/officeart/2009/3/layout/StepUpProcess#2"/>
    <dgm:cxn modelId="{54DB1FD5-4932-4F51-8532-D137680A5610}" type="presOf" srcId="{6F2AB07E-00CE-49FB-93D9-ED875AA47758}" destId="{5659C096-2598-4241-8951-FABD2DE1FA78}" srcOrd="0" destOrd="0" presId="urn:microsoft.com/office/officeart/2009/3/layout/StepUpProcess#2"/>
    <dgm:cxn modelId="{8C6011DD-F4D6-4A14-9423-B6B5995D7970}" type="presOf" srcId="{DEA6BBF0-F941-4E0D-8E9F-F114704F2982}" destId="{79F84B2E-CFB5-49A4-B1E2-CB3B6B3D6A65}" srcOrd="0" destOrd="0" presId="urn:microsoft.com/office/officeart/2009/3/layout/StepUpProcess#2"/>
    <dgm:cxn modelId="{10E1B9F2-524A-4B83-81BF-FADC3B6A2D29}" srcId="{ECA10CEF-2CBA-4BA7-BE4D-C8374E84E4D4}" destId="{DEA6BBF0-F941-4E0D-8E9F-F114704F2982}" srcOrd="0" destOrd="0" parTransId="{906552D7-C572-43AA-A7E3-07B5A9A41920}" sibTransId="{322BA98D-68B7-450E-BF19-1C41A83CA173}"/>
    <dgm:cxn modelId="{35D16720-6ECA-41BE-B89D-CD73616FE78E}" type="presParOf" srcId="{388D590E-C4C4-4948-8E40-09EA532611C5}" destId="{AF605525-A4E0-4FFE-B53E-70348584D339}" srcOrd="0" destOrd="0" presId="urn:microsoft.com/office/officeart/2009/3/layout/StepUpProcess#2"/>
    <dgm:cxn modelId="{EB75740A-0A0C-4E0A-B48C-9015BA77F452}" type="presParOf" srcId="{AF605525-A4E0-4FFE-B53E-70348584D339}" destId="{336DCC49-9CD2-48EA-828F-FEFDAF035265}" srcOrd="0" destOrd="0" presId="urn:microsoft.com/office/officeart/2009/3/layout/StepUpProcess#2"/>
    <dgm:cxn modelId="{344E73CA-6E62-4A74-B870-D35E2BCF1542}" type="presParOf" srcId="{AF605525-A4E0-4FFE-B53E-70348584D339}" destId="{79F84B2E-CFB5-49A4-B1E2-CB3B6B3D6A65}" srcOrd="1" destOrd="0" presId="urn:microsoft.com/office/officeart/2009/3/layout/StepUpProcess#2"/>
    <dgm:cxn modelId="{D127315F-BF15-4A88-B69D-DAE2DC372B47}" type="presParOf" srcId="{AF605525-A4E0-4FFE-B53E-70348584D339}" destId="{50015EFA-92B2-45C3-9C60-F369F3E4A814}" srcOrd="2" destOrd="0" presId="urn:microsoft.com/office/officeart/2009/3/layout/StepUpProcess#2"/>
    <dgm:cxn modelId="{44FF23BF-101F-45E1-862E-2D2327602E3B}" type="presParOf" srcId="{388D590E-C4C4-4948-8E40-09EA532611C5}" destId="{BA6FD142-CE6B-41A6-BD79-2E9B7CD3FE6D}" srcOrd="1" destOrd="0" presId="urn:microsoft.com/office/officeart/2009/3/layout/StepUpProcess#2"/>
    <dgm:cxn modelId="{9050B456-A0DD-485C-A786-F1F12F45DB3C}" type="presParOf" srcId="{BA6FD142-CE6B-41A6-BD79-2E9B7CD3FE6D}" destId="{19A61941-FDF3-477E-AD32-D9F6CBE17A36}" srcOrd="0" destOrd="0" presId="urn:microsoft.com/office/officeart/2009/3/layout/StepUpProcess#2"/>
    <dgm:cxn modelId="{42D93251-25DB-4231-B9E6-B645EDB93650}" type="presParOf" srcId="{388D590E-C4C4-4948-8E40-09EA532611C5}" destId="{B3F7A861-0870-4A34-8EFF-9A2A5E7E70BA}" srcOrd="2" destOrd="0" presId="urn:microsoft.com/office/officeart/2009/3/layout/StepUpProcess#2"/>
    <dgm:cxn modelId="{C116DFE1-FE51-4AAF-8B5C-CE9CA3CBF5A7}" type="presParOf" srcId="{B3F7A861-0870-4A34-8EFF-9A2A5E7E70BA}" destId="{4C0DDDA7-6BAA-427F-AC4F-56FD686AD06A}" srcOrd="0" destOrd="0" presId="urn:microsoft.com/office/officeart/2009/3/layout/StepUpProcess#2"/>
    <dgm:cxn modelId="{01E0686A-1CA2-4142-8076-F24741E58C7B}" type="presParOf" srcId="{B3F7A861-0870-4A34-8EFF-9A2A5E7E70BA}" destId="{033DF79A-B32D-4094-BDCD-953E921DAE20}" srcOrd="1" destOrd="0" presId="urn:microsoft.com/office/officeart/2009/3/layout/StepUpProcess#2"/>
    <dgm:cxn modelId="{D8852C0E-555E-44F4-8D8A-AA291AB67E67}" type="presParOf" srcId="{B3F7A861-0870-4A34-8EFF-9A2A5E7E70BA}" destId="{B34F176D-A5A4-4E36-8659-2F3E58782C14}" srcOrd="2" destOrd="0" presId="urn:microsoft.com/office/officeart/2009/3/layout/StepUpProcess#2"/>
    <dgm:cxn modelId="{910B0CAD-5B8D-410A-80AE-E37E04EF1408}" type="presParOf" srcId="{388D590E-C4C4-4948-8E40-09EA532611C5}" destId="{D97C17B9-0ADD-4C07-9091-F929CF19F7A0}" srcOrd="3" destOrd="0" presId="urn:microsoft.com/office/officeart/2009/3/layout/StepUpProcess#2"/>
    <dgm:cxn modelId="{BCDB396C-BE86-4849-82F6-03256236020E}" type="presParOf" srcId="{D97C17B9-0ADD-4C07-9091-F929CF19F7A0}" destId="{AD80BD0E-D384-4D56-9CC6-53706B9DAFB7}" srcOrd="0" destOrd="0" presId="urn:microsoft.com/office/officeart/2009/3/layout/StepUpProcess#2"/>
    <dgm:cxn modelId="{33457CF7-ADA9-4494-937D-20BA9A5685BB}" type="presParOf" srcId="{388D590E-C4C4-4948-8E40-09EA532611C5}" destId="{14D4CA32-A178-4753-869D-B51628F9307A}" srcOrd="4" destOrd="0" presId="urn:microsoft.com/office/officeart/2009/3/layout/StepUpProcess#2"/>
    <dgm:cxn modelId="{1CD7612B-F4B3-4088-ACF6-513D7F1A95D5}" type="presParOf" srcId="{14D4CA32-A178-4753-869D-B51628F9307A}" destId="{CC6BD36A-EC52-47DC-B312-967ECDB74149}" srcOrd="0" destOrd="0" presId="urn:microsoft.com/office/officeart/2009/3/layout/StepUpProcess#2"/>
    <dgm:cxn modelId="{C5A14112-E5E8-4931-B93D-9CF74B3D3FB8}" type="presParOf" srcId="{14D4CA32-A178-4753-869D-B51628F9307A}" destId="{5659C096-2598-4241-8951-FABD2DE1FA78}" srcOrd="1" destOrd="0" presId="urn:microsoft.com/office/officeart/2009/3/layout/StepUpProcess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A5F52-A50D-4508-95E0-F15F7145EA7B}" type="doc">
      <dgm:prSet loTypeId="urn:microsoft.com/office/officeart/2005/8/layout/hProcess11#2" loCatId="process" qsTypeId="urn:microsoft.com/office/officeart/2005/8/quickstyle/simple2#2" qsCatId="simple" csTypeId="urn:microsoft.com/office/officeart/2005/8/colors/colorful5#2" csCatId="colorful" phldr="1"/>
      <dgm:spPr/>
    </dgm:pt>
    <dgm:pt modelId="{BE0E6F6F-E1C3-45F8-BC5A-31C0E6DF5B29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</a:t>
          </a:r>
          <a:endParaRPr b="1" dirty="0"/>
        </a:p>
      </dgm:t>
    </dgm:pt>
    <dgm:pt modelId="{35249C37-CA9F-4245-82BB-26280D66FE10}" type="parTrans" cxnId="{BB333FCF-87FF-4969-9BD7-1F3A2EB9CBE7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3568F1E-63B6-4E3D-A4B3-AFDFF9AF8B76}" type="sibTrans" cxnId="{BB333FCF-87FF-4969-9BD7-1F3A2EB9CBE7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988FA3FB-810B-4289-B3BA-6F9510E8E070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</a:t>
          </a:r>
          <a:endParaRPr b="1" dirty="0"/>
        </a:p>
      </dgm:t>
    </dgm:pt>
    <dgm:pt modelId="{A55D3CC7-3D56-4971-9115-1C57E746D638}" type="parTrans" cxnId="{965B37C7-6F0E-42A4-9C03-36EF6DF3C8B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A8BB9A24-734A-4499-8709-683EDB6399B4}" type="sibTrans" cxnId="{965B37C7-6F0E-42A4-9C03-36EF6DF3C8B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1398E54-1A77-4322-A887-8EFF35C45BDC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Демонстрация</a:t>
          </a:r>
        </a:p>
      </dgm:t>
    </dgm:pt>
    <dgm:pt modelId="{5E68038F-1790-4FDB-AB34-65D3B10C6CD6}" type="parTrans" cxnId="{D39FE7C7-6CDD-4A38-B434-C29395FF674C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3ED5C2F-DED4-4600-8A5A-E6962DDFF7DF}" type="sibTrans" cxnId="{D39FE7C7-6CDD-4A38-B434-C29395FF674C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CE284737-1D8B-4477-9262-ABB77D997BD6}" type="pres">
      <dgm:prSet presAssocID="{07FA5F52-A50D-4508-95E0-F15F7145EA7B}" presName="Name0" presStyleCnt="0">
        <dgm:presLayoutVars>
          <dgm:dir/>
          <dgm:resizeHandles val="exact"/>
        </dgm:presLayoutVars>
      </dgm:prSet>
      <dgm:spPr/>
    </dgm:pt>
    <dgm:pt modelId="{5F26400C-397A-4B03-9A2B-7069EB671AFE}" type="pres">
      <dgm:prSet presAssocID="{07FA5F52-A50D-4508-95E0-F15F7145EA7B}" presName="arrow" presStyleLbl="bgShp" presStyleIdx="0" presStyleCnt="1" custLinFactNeighborX="-411" custLinFactNeighborY="8764"/>
      <dgm:spPr/>
    </dgm:pt>
    <dgm:pt modelId="{969B7075-73B1-417C-8FE5-20E9B29FE629}" type="pres">
      <dgm:prSet presAssocID="{07FA5F52-A50D-4508-95E0-F15F7145EA7B}" presName="points" presStyleCnt="0"/>
      <dgm:spPr/>
    </dgm:pt>
    <dgm:pt modelId="{C6E8075D-6006-4066-8F23-6545A6D2EE93}" type="pres">
      <dgm:prSet presAssocID="{BE0E6F6F-E1C3-45F8-BC5A-31C0E6DF5B29}" presName="compositeA" presStyleCnt="0"/>
      <dgm:spPr/>
    </dgm:pt>
    <dgm:pt modelId="{E5F0E916-82C6-45E9-94F5-F138E2BB74AE}" type="pres">
      <dgm:prSet presAssocID="{BE0E6F6F-E1C3-45F8-BC5A-31C0E6DF5B29}" presName="textA" presStyleLbl="revTx" presStyleIdx="0" presStyleCnt="3">
        <dgm:presLayoutVars>
          <dgm:bulletEnabled val="1"/>
        </dgm:presLayoutVars>
      </dgm:prSet>
      <dgm:spPr/>
    </dgm:pt>
    <dgm:pt modelId="{86580485-BEB6-43AF-97CB-7958C987896F}" type="pres">
      <dgm:prSet presAssocID="{BE0E6F6F-E1C3-45F8-BC5A-31C0E6DF5B29}" presName="circleA" presStyleLbl="node1" presStyleIdx="0" presStyleCnt="3" custLinFactNeighborX="-4182" custLinFactNeighborY="33516"/>
      <dgm:spPr/>
    </dgm:pt>
    <dgm:pt modelId="{73D0FEF4-60B2-4015-BD92-4061FEF5461B}" type="pres">
      <dgm:prSet presAssocID="{BE0E6F6F-E1C3-45F8-BC5A-31C0E6DF5B29}" presName="spaceA" presStyleCnt="0"/>
      <dgm:spPr/>
    </dgm:pt>
    <dgm:pt modelId="{6264EA47-E6C1-41A3-A3A2-C1A76C9D9EB7}" type="pres">
      <dgm:prSet presAssocID="{F3568F1E-63B6-4E3D-A4B3-AFDFF9AF8B76}" presName="space" presStyleCnt="0"/>
      <dgm:spPr/>
    </dgm:pt>
    <dgm:pt modelId="{B34F81A0-0FB8-4ABA-A2E5-97D32D7FDCAC}" type="pres">
      <dgm:prSet presAssocID="{988FA3FB-810B-4289-B3BA-6F9510E8E070}" presName="compositeB" presStyleCnt="0"/>
      <dgm:spPr/>
    </dgm:pt>
    <dgm:pt modelId="{228A0843-0439-43B7-8EA4-F42398D3D522}" type="pres">
      <dgm:prSet presAssocID="{988FA3FB-810B-4289-B3BA-6F9510E8E070}" presName="textB" presStyleLbl="revTx" presStyleIdx="1" presStyleCnt="3">
        <dgm:presLayoutVars>
          <dgm:bulletEnabled val="1"/>
        </dgm:presLayoutVars>
      </dgm:prSet>
      <dgm:spPr/>
    </dgm:pt>
    <dgm:pt modelId="{D8F2F24F-E82C-4B89-854E-191D07220F81}" type="pres">
      <dgm:prSet presAssocID="{988FA3FB-810B-4289-B3BA-6F9510E8E070}" presName="circleB" presStyleLbl="node1" presStyleIdx="1" presStyleCnt="3" custLinFactNeighborX="12547" custLinFactNeighborY="28314"/>
      <dgm:spPr/>
    </dgm:pt>
    <dgm:pt modelId="{2E1ECF25-62C2-4412-8408-4A5DA9AEEF7D}" type="pres">
      <dgm:prSet presAssocID="{988FA3FB-810B-4289-B3BA-6F9510E8E070}" presName="spaceB" presStyleCnt="0"/>
      <dgm:spPr/>
    </dgm:pt>
    <dgm:pt modelId="{FB0E722F-8EFD-4790-B096-D0F648DE4EAD}" type="pres">
      <dgm:prSet presAssocID="{A8BB9A24-734A-4499-8709-683EDB6399B4}" presName="space" presStyleCnt="0"/>
      <dgm:spPr/>
    </dgm:pt>
    <dgm:pt modelId="{5494A417-2FFF-41CB-B653-4A255016E7FD}" type="pres">
      <dgm:prSet presAssocID="{E1398E54-1A77-4322-A887-8EFF35C45BDC}" presName="compositeA" presStyleCnt="0"/>
      <dgm:spPr/>
    </dgm:pt>
    <dgm:pt modelId="{E81AFEA6-1CA6-4159-AEED-BE48E48E74B9}" type="pres">
      <dgm:prSet presAssocID="{E1398E54-1A77-4322-A887-8EFF35C45BDC}" presName="textA" presStyleLbl="revTx" presStyleIdx="2" presStyleCnt="3">
        <dgm:presLayoutVars>
          <dgm:bulletEnabled val="1"/>
        </dgm:presLayoutVars>
      </dgm:prSet>
      <dgm:spPr/>
    </dgm:pt>
    <dgm:pt modelId="{8C1BCBB5-FF93-4010-8C09-2F32A1BF93CD}" type="pres">
      <dgm:prSet presAssocID="{E1398E54-1A77-4322-A887-8EFF35C45BDC}" presName="circleA" presStyleLbl="node1" presStyleIdx="2" presStyleCnt="3" custLinFactNeighborX="20912" custLinFactNeighborY="29723"/>
      <dgm:spPr/>
    </dgm:pt>
    <dgm:pt modelId="{8D786D79-E9F5-44BB-90AF-C4298A89EA00}" type="pres">
      <dgm:prSet presAssocID="{E1398E54-1A77-4322-A887-8EFF35C45BDC}" presName="spaceA" presStyleCnt="0"/>
      <dgm:spPr/>
    </dgm:pt>
  </dgm:ptLst>
  <dgm:cxnLst>
    <dgm:cxn modelId="{7B3F2E14-732A-4080-90D2-C23C776E3FF8}" type="presOf" srcId="{07FA5F52-A50D-4508-95E0-F15F7145EA7B}" destId="{CE284737-1D8B-4477-9262-ABB77D997BD6}" srcOrd="0" destOrd="0" presId="urn:microsoft.com/office/officeart/2005/8/layout/hProcess11#2"/>
    <dgm:cxn modelId="{086CF248-D2D2-4FB9-98A3-0005157F4FC1}" type="presOf" srcId="{BE0E6F6F-E1C3-45F8-BC5A-31C0E6DF5B29}" destId="{E5F0E916-82C6-45E9-94F5-F138E2BB74AE}" srcOrd="0" destOrd="0" presId="urn:microsoft.com/office/officeart/2005/8/layout/hProcess11#2"/>
    <dgm:cxn modelId="{1C72C1AB-4755-482B-9A15-690F51930C42}" type="presOf" srcId="{E1398E54-1A77-4322-A887-8EFF35C45BDC}" destId="{E81AFEA6-1CA6-4159-AEED-BE48E48E74B9}" srcOrd="0" destOrd="0" presId="urn:microsoft.com/office/officeart/2005/8/layout/hProcess11#2"/>
    <dgm:cxn modelId="{BAC6B3AC-6443-4922-B1C3-1AB6A04CE9E7}" type="presOf" srcId="{988FA3FB-810B-4289-B3BA-6F9510E8E070}" destId="{228A0843-0439-43B7-8EA4-F42398D3D522}" srcOrd="0" destOrd="0" presId="urn:microsoft.com/office/officeart/2005/8/layout/hProcess11#2"/>
    <dgm:cxn modelId="{965B37C7-6F0E-42A4-9C03-36EF6DF3C8B6}" srcId="{07FA5F52-A50D-4508-95E0-F15F7145EA7B}" destId="{988FA3FB-810B-4289-B3BA-6F9510E8E070}" srcOrd="1" destOrd="0" parTransId="{A55D3CC7-3D56-4971-9115-1C57E746D638}" sibTransId="{A8BB9A24-734A-4499-8709-683EDB6399B4}"/>
    <dgm:cxn modelId="{D39FE7C7-6CDD-4A38-B434-C29395FF674C}" srcId="{07FA5F52-A50D-4508-95E0-F15F7145EA7B}" destId="{E1398E54-1A77-4322-A887-8EFF35C45BDC}" srcOrd="2" destOrd="0" parTransId="{5E68038F-1790-4FDB-AB34-65D3B10C6CD6}" sibTransId="{E3ED5C2F-DED4-4600-8A5A-E6962DDFF7DF}"/>
    <dgm:cxn modelId="{BB333FCF-87FF-4969-9BD7-1F3A2EB9CBE7}" srcId="{07FA5F52-A50D-4508-95E0-F15F7145EA7B}" destId="{BE0E6F6F-E1C3-45F8-BC5A-31C0E6DF5B29}" srcOrd="0" destOrd="0" parTransId="{35249C37-CA9F-4245-82BB-26280D66FE10}" sibTransId="{F3568F1E-63B6-4E3D-A4B3-AFDFF9AF8B76}"/>
    <dgm:cxn modelId="{6EF7E319-C4D3-4519-839D-F7F5CF5AA705}" type="presParOf" srcId="{CE284737-1D8B-4477-9262-ABB77D997BD6}" destId="{5F26400C-397A-4B03-9A2B-7069EB671AFE}" srcOrd="0" destOrd="0" presId="urn:microsoft.com/office/officeart/2005/8/layout/hProcess11#2"/>
    <dgm:cxn modelId="{1BAEA826-5AF4-48D5-B6A8-BE5AA4DB865E}" type="presParOf" srcId="{CE284737-1D8B-4477-9262-ABB77D997BD6}" destId="{969B7075-73B1-417C-8FE5-20E9B29FE629}" srcOrd="1" destOrd="0" presId="urn:microsoft.com/office/officeart/2005/8/layout/hProcess11#2"/>
    <dgm:cxn modelId="{6A1C9EBD-3467-46A7-878D-382D497C8953}" type="presParOf" srcId="{969B7075-73B1-417C-8FE5-20E9B29FE629}" destId="{C6E8075D-6006-4066-8F23-6545A6D2EE93}" srcOrd="0" destOrd="0" presId="urn:microsoft.com/office/officeart/2005/8/layout/hProcess11#2"/>
    <dgm:cxn modelId="{1A1E4C23-F55A-408E-B167-765158CDC245}" type="presParOf" srcId="{C6E8075D-6006-4066-8F23-6545A6D2EE93}" destId="{E5F0E916-82C6-45E9-94F5-F138E2BB74AE}" srcOrd="0" destOrd="0" presId="urn:microsoft.com/office/officeart/2005/8/layout/hProcess11#2"/>
    <dgm:cxn modelId="{A0695796-2ADD-48C7-814E-A5A7BE9136A5}" type="presParOf" srcId="{C6E8075D-6006-4066-8F23-6545A6D2EE93}" destId="{86580485-BEB6-43AF-97CB-7958C987896F}" srcOrd="1" destOrd="0" presId="urn:microsoft.com/office/officeart/2005/8/layout/hProcess11#2"/>
    <dgm:cxn modelId="{FD4182ED-1EAC-4AC7-A46B-39FD8319DB74}" type="presParOf" srcId="{C6E8075D-6006-4066-8F23-6545A6D2EE93}" destId="{73D0FEF4-60B2-4015-BD92-4061FEF5461B}" srcOrd="2" destOrd="0" presId="urn:microsoft.com/office/officeart/2005/8/layout/hProcess11#2"/>
    <dgm:cxn modelId="{86640E37-D8B9-43BA-8A19-F60E182CA0A4}" type="presParOf" srcId="{969B7075-73B1-417C-8FE5-20E9B29FE629}" destId="{6264EA47-E6C1-41A3-A3A2-C1A76C9D9EB7}" srcOrd="1" destOrd="0" presId="urn:microsoft.com/office/officeart/2005/8/layout/hProcess11#2"/>
    <dgm:cxn modelId="{6A15E047-0034-4A04-A13F-9BC6DB83059A}" type="presParOf" srcId="{969B7075-73B1-417C-8FE5-20E9B29FE629}" destId="{B34F81A0-0FB8-4ABA-A2E5-97D32D7FDCAC}" srcOrd="2" destOrd="0" presId="urn:microsoft.com/office/officeart/2005/8/layout/hProcess11#2"/>
    <dgm:cxn modelId="{85A78A90-E8ED-49A6-8CCE-FA428237D471}" type="presParOf" srcId="{B34F81A0-0FB8-4ABA-A2E5-97D32D7FDCAC}" destId="{228A0843-0439-43B7-8EA4-F42398D3D522}" srcOrd="0" destOrd="0" presId="urn:microsoft.com/office/officeart/2005/8/layout/hProcess11#2"/>
    <dgm:cxn modelId="{5C72D12C-AB69-446E-8EA7-2DBFCA0A8BB6}" type="presParOf" srcId="{B34F81A0-0FB8-4ABA-A2E5-97D32D7FDCAC}" destId="{D8F2F24F-E82C-4B89-854E-191D07220F81}" srcOrd="1" destOrd="0" presId="urn:microsoft.com/office/officeart/2005/8/layout/hProcess11#2"/>
    <dgm:cxn modelId="{1939253F-87B2-4B7F-ABCB-5F414602FD52}" type="presParOf" srcId="{B34F81A0-0FB8-4ABA-A2E5-97D32D7FDCAC}" destId="{2E1ECF25-62C2-4412-8408-4A5DA9AEEF7D}" srcOrd="2" destOrd="0" presId="urn:microsoft.com/office/officeart/2005/8/layout/hProcess11#2"/>
    <dgm:cxn modelId="{B83624B8-C475-48D8-A18C-024DF97D3FB7}" type="presParOf" srcId="{969B7075-73B1-417C-8FE5-20E9B29FE629}" destId="{FB0E722F-8EFD-4790-B096-D0F648DE4EAD}" srcOrd="3" destOrd="0" presId="urn:microsoft.com/office/officeart/2005/8/layout/hProcess11#2"/>
    <dgm:cxn modelId="{B9AF3A28-CBBF-4AD5-8BD0-5F8C119DDF56}" type="presParOf" srcId="{969B7075-73B1-417C-8FE5-20E9B29FE629}" destId="{5494A417-2FFF-41CB-B653-4A255016E7FD}" srcOrd="4" destOrd="0" presId="urn:microsoft.com/office/officeart/2005/8/layout/hProcess11#2"/>
    <dgm:cxn modelId="{044D7273-F8D7-4A2A-BED7-7E4F02914948}" type="presParOf" srcId="{5494A417-2FFF-41CB-B653-4A255016E7FD}" destId="{E81AFEA6-1CA6-4159-AEED-BE48E48E74B9}" srcOrd="0" destOrd="0" presId="urn:microsoft.com/office/officeart/2005/8/layout/hProcess11#2"/>
    <dgm:cxn modelId="{AF547AEF-66D8-4875-9D7D-52943C653A63}" type="presParOf" srcId="{5494A417-2FFF-41CB-B653-4A255016E7FD}" destId="{8C1BCBB5-FF93-4010-8C09-2F32A1BF93CD}" srcOrd="1" destOrd="0" presId="urn:microsoft.com/office/officeart/2005/8/layout/hProcess11#2"/>
    <dgm:cxn modelId="{7271A1DE-B347-4216-8A45-1ACA7EDB9D20}" type="presParOf" srcId="{5494A417-2FFF-41CB-B653-4A255016E7FD}" destId="{8D786D79-E9F5-44BB-90AF-C4298A89EA00}" srcOrd="2" destOrd="0" presId="urn:microsoft.com/office/officeart/2005/8/layout/hProcess11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400C-397A-4B03-9A2B-7069EB671AFE}">
      <dsp:nvSpPr>
        <dsp:cNvPr id="0" name=""/>
        <dsp:cNvSpPr/>
      </dsp:nvSpPr>
      <dsp:spPr>
        <a:xfrm>
          <a:off x="0" y="194204"/>
          <a:ext cx="6858762" cy="600383"/>
        </a:xfrm>
        <a:prstGeom prst="notchedRightArrow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E5F0E916-82C6-45E9-94F5-F138E2BB74AE}">
      <dsp:nvSpPr>
        <dsp:cNvPr id="0" name=""/>
        <dsp:cNvSpPr/>
      </dsp:nvSpPr>
      <dsp:spPr>
        <a:xfrm>
          <a:off x="3014" y="0"/>
          <a:ext cx="1989308" cy="3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Интерес</a:t>
          </a:r>
        </a:p>
      </dsp:txBody>
      <dsp:txXfrm>
        <a:off x="3014" y="0"/>
        <a:ext cx="1989308" cy="369603"/>
      </dsp:txXfrm>
    </dsp:sp>
    <dsp:sp modelId="{86580485-BEB6-43AF-97CB-7958C987896F}">
      <dsp:nvSpPr>
        <dsp:cNvPr id="0" name=""/>
        <dsp:cNvSpPr/>
      </dsp:nvSpPr>
      <dsp:spPr>
        <a:xfrm>
          <a:off x="882749" y="392607"/>
          <a:ext cx="222109" cy="20073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A0843-0439-43B7-8EA4-F42398D3D522}">
      <dsp:nvSpPr>
        <dsp:cNvPr id="0" name=""/>
        <dsp:cNvSpPr/>
      </dsp:nvSpPr>
      <dsp:spPr>
        <a:xfrm>
          <a:off x="2091788" y="554404"/>
          <a:ext cx="1989308" cy="3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Проба</a:t>
          </a:r>
        </a:p>
      </dsp:txBody>
      <dsp:txXfrm>
        <a:off x="2091788" y="554404"/>
        <a:ext cx="1989308" cy="369603"/>
      </dsp:txXfrm>
    </dsp:sp>
    <dsp:sp modelId="{D8F2F24F-E82C-4B89-854E-191D07220F81}">
      <dsp:nvSpPr>
        <dsp:cNvPr id="0" name=""/>
        <dsp:cNvSpPr/>
      </dsp:nvSpPr>
      <dsp:spPr>
        <a:xfrm>
          <a:off x="2979159" y="382995"/>
          <a:ext cx="237754" cy="21034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FEA6-1CA6-4159-AEED-BE48E48E74B9}">
      <dsp:nvSpPr>
        <dsp:cNvPr id="0" name=""/>
        <dsp:cNvSpPr/>
      </dsp:nvSpPr>
      <dsp:spPr>
        <a:xfrm>
          <a:off x="4180562" y="0"/>
          <a:ext cx="1989308" cy="36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Достижения</a:t>
          </a:r>
        </a:p>
      </dsp:txBody>
      <dsp:txXfrm>
        <a:off x="4180562" y="0"/>
        <a:ext cx="1989308" cy="369603"/>
      </dsp:txXfrm>
    </dsp:sp>
    <dsp:sp modelId="{8C1BCBB5-FF93-4010-8C09-2F32A1BF93CD}">
      <dsp:nvSpPr>
        <dsp:cNvPr id="0" name=""/>
        <dsp:cNvSpPr/>
      </dsp:nvSpPr>
      <dsp:spPr>
        <a:xfrm>
          <a:off x="5061433" y="384819"/>
          <a:ext cx="266212" cy="2092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7F948-AB52-4ABE-9687-EA3844D63C75}">
      <dsp:nvSpPr>
        <dsp:cNvPr id="0" name=""/>
        <dsp:cNvSpPr/>
      </dsp:nvSpPr>
      <dsp:spPr>
        <a:xfrm>
          <a:off x="1154559" y="0"/>
          <a:ext cx="4603650" cy="46036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Мир</a:t>
          </a:r>
        </a:p>
      </dsp:txBody>
      <dsp:txXfrm>
        <a:off x="2593199" y="230182"/>
        <a:ext cx="1726368" cy="460365"/>
      </dsp:txXfrm>
    </dsp:sp>
    <dsp:sp modelId="{0570BC11-E71E-4B4F-A5C9-1510C7847632}">
      <dsp:nvSpPr>
        <dsp:cNvPr id="0" name=""/>
        <dsp:cNvSpPr/>
      </dsp:nvSpPr>
      <dsp:spPr>
        <a:xfrm>
          <a:off x="1499832" y="690547"/>
          <a:ext cx="3913102" cy="3913102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Россия</a:t>
          </a:r>
        </a:p>
      </dsp:txBody>
      <dsp:txXfrm>
        <a:off x="2612621" y="915550"/>
        <a:ext cx="1687525" cy="450006"/>
      </dsp:txXfrm>
    </dsp:sp>
    <dsp:sp modelId="{9731CA65-C533-468E-9A51-40BE0B84CF2B}">
      <dsp:nvSpPr>
        <dsp:cNvPr id="0" name=""/>
        <dsp:cNvSpPr/>
      </dsp:nvSpPr>
      <dsp:spPr>
        <a:xfrm>
          <a:off x="1845106" y="1381094"/>
          <a:ext cx="3222555" cy="3222555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Регион</a:t>
          </a:r>
        </a:p>
      </dsp:txBody>
      <dsp:txXfrm>
        <a:off x="2622547" y="1603451"/>
        <a:ext cx="1667672" cy="444712"/>
      </dsp:txXfrm>
    </dsp:sp>
    <dsp:sp modelId="{B38AD634-5522-4BA3-80A3-1C942B34DBDF}">
      <dsp:nvSpPr>
        <dsp:cNvPr id="0" name=""/>
        <dsp:cNvSpPr/>
      </dsp:nvSpPr>
      <dsp:spPr>
        <a:xfrm>
          <a:off x="2190380" y="2071642"/>
          <a:ext cx="2532007" cy="2532007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Город</a:t>
          </a:r>
        </a:p>
      </dsp:txBody>
      <dsp:txXfrm>
        <a:off x="2772741" y="2299523"/>
        <a:ext cx="1367284" cy="455761"/>
      </dsp:txXfrm>
    </dsp:sp>
    <dsp:sp modelId="{E45A974E-145E-46AF-9881-BC3EE3679077}">
      <dsp:nvSpPr>
        <dsp:cNvPr id="0" name=""/>
        <dsp:cNvSpPr/>
      </dsp:nvSpPr>
      <dsp:spPr>
        <a:xfrm>
          <a:off x="2535654" y="2762189"/>
          <a:ext cx="1841460" cy="1841460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Школа</a:t>
          </a:r>
        </a:p>
      </dsp:txBody>
      <dsp:txXfrm>
        <a:off x="2857909" y="2992372"/>
        <a:ext cx="1196949" cy="460365"/>
      </dsp:txXfrm>
    </dsp:sp>
    <dsp:sp modelId="{F4211604-5AD8-46FB-9D80-4B504FDC1022}">
      <dsp:nvSpPr>
        <dsp:cNvPr id="0" name=""/>
        <dsp:cNvSpPr/>
      </dsp:nvSpPr>
      <dsp:spPr>
        <a:xfrm>
          <a:off x="2880927" y="3452737"/>
          <a:ext cx="1150912" cy="115091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Семья</a:t>
          </a:r>
        </a:p>
      </dsp:txBody>
      <dsp:txXfrm>
        <a:off x="3049474" y="3740465"/>
        <a:ext cx="813818" cy="57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DCC49-9CD2-48EA-828F-FEFDAF035265}">
      <dsp:nvSpPr>
        <dsp:cNvPr id="0" name=""/>
        <dsp:cNvSpPr/>
      </dsp:nvSpPr>
      <dsp:spPr>
        <a:xfrm rot="5400000">
          <a:off x="362717" y="1312399"/>
          <a:ext cx="1089433" cy="18127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F84B2E-CFB5-49A4-B1E2-CB3B6B3D6A65}">
      <dsp:nvSpPr>
        <dsp:cNvPr id="0" name=""/>
        <dsp:cNvSpPr/>
      </dsp:nvSpPr>
      <dsp:spPr>
        <a:xfrm>
          <a:off x="180864" y="1854033"/>
          <a:ext cx="1636599" cy="14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З-4 класс: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Программа «Загадки природы» </a:t>
          </a:r>
          <a:r>
            <a:rPr lang="ru-RU" sz="1300" b="1" kern="1200" dirty="0">
              <a:sym typeface="+mn-ea"/>
            </a:rPr>
            <a:t>–</a:t>
          </a:r>
          <a:r>
            <a:rPr lang="ru-RU" sz="1300" b="1" kern="1200" dirty="0"/>
            <a:t>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Фестиваль «Загадки природы»</a:t>
          </a:r>
        </a:p>
      </dsp:txBody>
      <dsp:txXfrm>
        <a:off x="180864" y="1854033"/>
        <a:ext cx="1636599" cy="1434575"/>
      </dsp:txXfrm>
    </dsp:sp>
    <dsp:sp modelId="{50015EFA-92B2-45C3-9C60-F369F3E4A814}">
      <dsp:nvSpPr>
        <dsp:cNvPr id="0" name=""/>
        <dsp:cNvSpPr/>
      </dsp:nvSpPr>
      <dsp:spPr>
        <a:xfrm>
          <a:off x="1508671" y="1178939"/>
          <a:ext cx="308792" cy="30879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0DDDA7-6BAA-427F-AC4F-56FD686AD06A}">
      <dsp:nvSpPr>
        <dsp:cNvPr id="0" name=""/>
        <dsp:cNvSpPr/>
      </dsp:nvSpPr>
      <dsp:spPr>
        <a:xfrm rot="5400000">
          <a:off x="2366235" y="816626"/>
          <a:ext cx="1089433" cy="18127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3DF79A-B32D-4094-BDCD-953E921DAE20}">
      <dsp:nvSpPr>
        <dsp:cNvPr id="0" name=""/>
        <dsp:cNvSpPr/>
      </dsp:nvSpPr>
      <dsp:spPr>
        <a:xfrm>
          <a:off x="2184381" y="1358261"/>
          <a:ext cx="1636599" cy="14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5-6 класс: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Школьное НОУ – </a:t>
          </a:r>
          <a:r>
            <a:rPr lang="ru-RU" sz="1300" b="1" kern="1200" dirty="0">
              <a:solidFill>
                <a:srgbClr val="FFC000"/>
              </a:solidFill>
            </a:rPr>
            <a:t>Конференция «Проба будущего»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2184381" y="1358261"/>
        <a:ext cx="1636599" cy="1434575"/>
      </dsp:txXfrm>
    </dsp:sp>
    <dsp:sp modelId="{B34F176D-A5A4-4E36-8659-2F3E58782C14}">
      <dsp:nvSpPr>
        <dsp:cNvPr id="0" name=""/>
        <dsp:cNvSpPr/>
      </dsp:nvSpPr>
      <dsp:spPr>
        <a:xfrm>
          <a:off x="3512188" y="683166"/>
          <a:ext cx="308792" cy="30879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BD36A-EC52-47DC-B312-967ECDB74149}">
      <dsp:nvSpPr>
        <dsp:cNvPr id="0" name=""/>
        <dsp:cNvSpPr/>
      </dsp:nvSpPr>
      <dsp:spPr>
        <a:xfrm rot="5400000">
          <a:off x="4369752" y="320854"/>
          <a:ext cx="1089433" cy="181279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59C096-2598-4241-8951-FABD2DE1FA78}">
      <dsp:nvSpPr>
        <dsp:cNvPr id="0" name=""/>
        <dsp:cNvSpPr/>
      </dsp:nvSpPr>
      <dsp:spPr>
        <a:xfrm>
          <a:off x="4187899" y="862488"/>
          <a:ext cx="1636599" cy="143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6-8 класс 9-11 класс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Краевой Форум Научно-технический потенциал Сибири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Конкурс Вернадского</a:t>
          </a:r>
        </a:p>
      </dsp:txBody>
      <dsp:txXfrm>
        <a:off x="4187899" y="862488"/>
        <a:ext cx="1636599" cy="1434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400C-397A-4B03-9A2B-7069EB671AFE}">
      <dsp:nvSpPr>
        <dsp:cNvPr id="0" name=""/>
        <dsp:cNvSpPr/>
      </dsp:nvSpPr>
      <dsp:spPr>
        <a:xfrm>
          <a:off x="0" y="400285"/>
          <a:ext cx="4418524" cy="477873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E916-82C6-45E9-94F5-F138E2BB74AE}">
      <dsp:nvSpPr>
        <dsp:cNvPr id="0" name=""/>
        <dsp:cNvSpPr/>
      </dsp:nvSpPr>
      <dsp:spPr>
        <a:xfrm>
          <a:off x="1941" y="0"/>
          <a:ext cx="1281544" cy="47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</a:t>
          </a:r>
          <a:endParaRPr sz="1200" b="1" kern="1200" dirty="0"/>
        </a:p>
      </dsp:txBody>
      <dsp:txXfrm>
        <a:off x="1941" y="0"/>
        <a:ext cx="1281544" cy="477873"/>
      </dsp:txXfrm>
    </dsp:sp>
    <dsp:sp modelId="{86580485-BEB6-43AF-97CB-7958C987896F}">
      <dsp:nvSpPr>
        <dsp:cNvPr id="0" name=""/>
        <dsp:cNvSpPr/>
      </dsp:nvSpPr>
      <dsp:spPr>
        <a:xfrm>
          <a:off x="577983" y="577648"/>
          <a:ext cx="119468" cy="119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8A0843-0439-43B7-8EA4-F42398D3D522}">
      <dsp:nvSpPr>
        <dsp:cNvPr id="0" name=""/>
        <dsp:cNvSpPr/>
      </dsp:nvSpPr>
      <dsp:spPr>
        <a:xfrm>
          <a:off x="1347563" y="716809"/>
          <a:ext cx="1281544" cy="47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</a:t>
          </a:r>
          <a:endParaRPr sz="1200" b="1" kern="1200" dirty="0"/>
        </a:p>
      </dsp:txBody>
      <dsp:txXfrm>
        <a:off x="1347563" y="716809"/>
        <a:ext cx="1281544" cy="477873"/>
      </dsp:txXfrm>
    </dsp:sp>
    <dsp:sp modelId="{D8F2F24F-E82C-4B89-854E-191D07220F81}">
      <dsp:nvSpPr>
        <dsp:cNvPr id="0" name=""/>
        <dsp:cNvSpPr/>
      </dsp:nvSpPr>
      <dsp:spPr>
        <a:xfrm>
          <a:off x="1943591" y="571433"/>
          <a:ext cx="119468" cy="11946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1AFEA6-1CA6-4159-AEED-BE48E48E74B9}">
      <dsp:nvSpPr>
        <dsp:cNvPr id="0" name=""/>
        <dsp:cNvSpPr/>
      </dsp:nvSpPr>
      <dsp:spPr>
        <a:xfrm>
          <a:off x="2693185" y="0"/>
          <a:ext cx="1281544" cy="47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Демонстрация</a:t>
          </a:r>
        </a:p>
      </dsp:txBody>
      <dsp:txXfrm>
        <a:off x="2693185" y="0"/>
        <a:ext cx="1281544" cy="477873"/>
      </dsp:txXfrm>
    </dsp:sp>
    <dsp:sp modelId="{8C1BCBB5-FF93-4010-8C09-2F32A1BF93CD}">
      <dsp:nvSpPr>
        <dsp:cNvPr id="0" name=""/>
        <dsp:cNvSpPr/>
      </dsp:nvSpPr>
      <dsp:spPr>
        <a:xfrm>
          <a:off x="3299206" y="573116"/>
          <a:ext cx="119468" cy="11946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#2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#2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06241-70E8-42B0-AB38-A2ECBE59F525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B97E-DE33-48EF-9C5D-8DD8C314A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21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b94ca40cd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b94ca40cd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30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kobylcova.o@kimc.ms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kimc.ms/resursy/intellektualnye-sorevnovaniya/predmetnye-napravleniya/list94.php?SECTION_ID=339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t7qQAgEGq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rant.ru/products/ipo/prime/doc/71495630/" TargetMode="External"/><Relationship Id="rId4" Type="http://schemas.openxmlformats.org/officeDocument/2006/relationships/hyperlink" Target="https://www.youtube.com/watch?v=sKNXlTOfuGc&amp;ab_channel=KIPKKIP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60648"/>
            <a:ext cx="5544616" cy="223224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Семинар с городскими площадками по внедрению ИОП для высокомотивированных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34888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70C0"/>
                </a:solidFill>
              </a:rPr>
              <a:t>Кобыльцова О.Т.- </a:t>
            </a:r>
            <a:r>
              <a:rPr lang="ru-RU" sz="2000" dirty="0" err="1">
                <a:solidFill>
                  <a:srgbClr val="0070C0"/>
                </a:solidFill>
              </a:rPr>
              <a:t>мунициапальный</a:t>
            </a:r>
            <a:r>
              <a:rPr lang="ru-RU" sz="2000" dirty="0">
                <a:solidFill>
                  <a:srgbClr val="0070C0"/>
                </a:solidFill>
              </a:rPr>
              <a:t> координатор,</a:t>
            </a:r>
          </a:p>
          <a:p>
            <a:pPr algn="l"/>
            <a:r>
              <a:rPr lang="ru-RU" sz="2000" dirty="0">
                <a:solidFill>
                  <a:srgbClr val="0070C0"/>
                </a:solidFill>
              </a:rPr>
              <a:t>Руцкая К.А.- научный консультант,</a:t>
            </a:r>
          </a:p>
          <a:p>
            <a:pPr algn="l"/>
            <a:r>
              <a:rPr lang="ru-RU" sz="2000" dirty="0">
                <a:solidFill>
                  <a:srgbClr val="0070C0"/>
                </a:solidFill>
              </a:rPr>
              <a:t>Фролова Н.А.- методист</a:t>
            </a:r>
          </a:p>
          <a:p>
            <a:pPr algn="l"/>
            <a:endParaRPr lang="ru-RU" sz="2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2D3B767-8632-4C9C-A2A8-231C2DCB26ED}"/>
              </a:ext>
            </a:extLst>
          </p:cNvPr>
          <p:cNvSpPr/>
          <p:nvPr/>
        </p:nvSpPr>
        <p:spPr>
          <a:xfrm>
            <a:off x="3131840" y="3573016"/>
            <a:ext cx="5760640" cy="3140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1DAE45-2C12-48FF-BAB2-AD379FA0CB6B}"/>
              </a:ext>
            </a:extLst>
          </p:cNvPr>
          <p:cNvSpPr/>
          <p:nvPr/>
        </p:nvSpPr>
        <p:spPr>
          <a:xfrm>
            <a:off x="3491880" y="5445224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Приказ  №178/</a:t>
            </a:r>
            <a:r>
              <a:rPr lang="ru-RU" sz="1400" b="1" dirty="0" err="1"/>
              <a:t>п</a:t>
            </a:r>
            <a:r>
              <a:rPr lang="ru-RU" sz="1400" b="1" dirty="0"/>
              <a:t> от 28.04.2021 </a:t>
            </a:r>
            <a:r>
              <a:rPr lang="ru-RU" sz="1400" dirty="0"/>
              <a:t>«Об организации  пилотирования  индивидуальных образовательных программ обучающихся ОО </a:t>
            </a:r>
            <a:endParaRPr lang="en-US" sz="1400" dirty="0"/>
          </a:p>
          <a:p>
            <a:pPr lvl="0"/>
            <a:r>
              <a:rPr lang="ru-RU" sz="1400" dirty="0"/>
              <a:t>г. Красноярска»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464273-EEC4-4C63-9BD7-AF94E86EF22C}"/>
              </a:ext>
            </a:extLst>
          </p:cNvPr>
          <p:cNvSpPr/>
          <p:nvPr/>
        </p:nvSpPr>
        <p:spPr>
          <a:xfrm>
            <a:off x="3347864" y="4005064"/>
            <a:ext cx="51845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Муниципальный координатор – </a:t>
            </a:r>
            <a:r>
              <a:rPr lang="ru-RU" sz="1400" b="1" dirty="0" err="1">
                <a:solidFill>
                  <a:srgbClr val="0070C0"/>
                </a:solidFill>
              </a:rPr>
              <a:t>Кобыльцова</a:t>
            </a:r>
            <a:r>
              <a:rPr lang="ru-RU" sz="1400" b="1" dirty="0">
                <a:solidFill>
                  <a:srgbClr val="0070C0"/>
                </a:solidFill>
              </a:rPr>
              <a:t> Олеся Тарасовна</a:t>
            </a:r>
            <a:r>
              <a:rPr lang="ru-RU" sz="1400" dirty="0"/>
              <a:t>, методист МКУ КИМЦ</a:t>
            </a:r>
          </a:p>
          <a:p>
            <a:r>
              <a:rPr lang="ru-RU" sz="1400" dirty="0"/>
              <a:t>Работа по внедрению ИОП через региональную  </a:t>
            </a:r>
            <a:r>
              <a:rPr lang="ru-RU" sz="1400" dirty="0">
                <a:solidFill>
                  <a:srgbClr val="0070C0"/>
                </a:solidFill>
              </a:rPr>
              <a:t>инновационную площадку </a:t>
            </a:r>
            <a:r>
              <a:rPr lang="ru-RU" sz="1300" dirty="0">
                <a:solidFill>
                  <a:srgbClr val="0070C0"/>
                </a:solidFill>
              </a:rPr>
              <a:t>«Красноярская инфраструктура интеллектуальных  соревнований школьников»</a:t>
            </a:r>
          </a:p>
        </p:txBody>
      </p:sp>
      <p:pic>
        <p:nvPicPr>
          <p:cNvPr id="14338" name="Picture 2" descr="https://kimc.ms/resursy/intellektualnye-sorevnovaniya/%D0%A2%D1%8C%D1%8E%D1%82%D0%BE%D1%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501"/>
            <a:ext cx="2771800" cy="692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 rot="10800000">
            <a:off x="0" y="908720"/>
            <a:ext cx="9144000" cy="144016"/>
          </a:xfrm>
          <a:prstGeom prst="rect">
            <a:avLst/>
          </a:prstGeom>
          <a:solidFill>
            <a:srgbClr val="006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03" y="-136460"/>
            <a:ext cx="7314564" cy="1143000"/>
          </a:xfrm>
        </p:spPr>
        <p:txBody>
          <a:bodyPr>
            <a:noAutofit/>
          </a:bodyPr>
          <a:lstStyle/>
          <a:p>
            <a:r>
              <a:rPr lang="ru-RU" sz="2300" dirty="0">
                <a:latin typeface="Century Gothic" panose="020B0502020202020204" pitchFamily="34" charset="0"/>
              </a:rPr>
              <a:t>Инфраструктура интеллектуальных соревнований города Красноярска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24BC0E81-528F-4001-BCF1-4238540FA9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34894" y="-280196"/>
            <a:ext cx="2302245" cy="1294053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63B44458-DE79-45B8-B8A5-2D884299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067747" cy="1313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8D9F4C56-B3C1-498A-8557-4C2F4CD44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7451" r="6601" b="27981"/>
          <a:stretch/>
        </p:blipFill>
        <p:spPr bwMode="auto">
          <a:xfrm>
            <a:off x="423280" y="5157192"/>
            <a:ext cx="128510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A74A83F-EB23-4255-909D-44AA46F7F5E7}"/>
              </a:ext>
            </a:extLst>
          </p:cNvPr>
          <p:cNvSpPr txBox="1"/>
          <p:nvPr/>
        </p:nvSpPr>
        <p:spPr>
          <a:xfrm>
            <a:off x="1907704" y="125022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Кобыльцова</a:t>
            </a:r>
            <a:r>
              <a:rPr lang="ru-RU" sz="1600" b="1" dirty="0"/>
              <a:t> Олеся Тарасовна</a:t>
            </a:r>
            <a:r>
              <a:rPr lang="ru-RU" sz="1600" dirty="0"/>
              <a:t>,</a:t>
            </a:r>
          </a:p>
          <a:p>
            <a:r>
              <a:rPr lang="ru-RU" sz="1600" dirty="0"/>
              <a:t>Муниципальный координатор,</a:t>
            </a:r>
            <a:r>
              <a:rPr lang="en-US" sz="1600" u="sng" dirty="0">
                <a:hlinkClick r:id="rId5"/>
              </a:rPr>
              <a:t> kobylcova.o@kimc.ms</a:t>
            </a:r>
            <a:endParaRPr lang="ru-RU" sz="1600" dirty="0"/>
          </a:p>
          <a:p>
            <a:r>
              <a:rPr lang="ru-RU" sz="1600" b="1" dirty="0"/>
              <a:t>Опыт координации</a:t>
            </a:r>
            <a:r>
              <a:rPr lang="ru-RU" sz="1600" dirty="0"/>
              <a:t>:</a:t>
            </a:r>
          </a:p>
          <a:p>
            <a:r>
              <a:rPr lang="ru-RU" sz="1600" dirty="0"/>
              <a:t>Красноярский педагогический </a:t>
            </a:r>
            <a:r>
              <a:rPr lang="ru-RU" sz="1600" dirty="0" err="1"/>
              <a:t>Хакатон</a:t>
            </a:r>
            <a:r>
              <a:rPr lang="ru-RU" sz="1600" dirty="0"/>
              <a:t>, </a:t>
            </a:r>
          </a:p>
          <a:p>
            <a:r>
              <a:rPr lang="ru-RU" sz="1600" dirty="0"/>
              <a:t>Дистанционная городская конференция «Проба будущего»,</a:t>
            </a:r>
          </a:p>
          <a:p>
            <a:r>
              <a:rPr lang="ru-RU" sz="1600" dirty="0"/>
              <a:t>Акция «Красноярск. Летопись Победы»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903B9C-A25E-493E-81B7-B22FE0ADAF7E}"/>
              </a:ext>
            </a:extLst>
          </p:cNvPr>
          <p:cNvSpPr txBox="1"/>
          <p:nvPr/>
        </p:nvSpPr>
        <p:spPr>
          <a:xfrm>
            <a:off x="1907704" y="3068960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Фролова Надежда Анатольевна</a:t>
            </a:r>
            <a:r>
              <a:rPr lang="ru-RU" sz="1600" dirty="0"/>
              <a:t>,</a:t>
            </a:r>
          </a:p>
          <a:p>
            <a:r>
              <a:rPr lang="ru-RU" sz="1600" dirty="0"/>
              <a:t>Методист КИМЦ, автор Фестиваля ЕНО «Загадки природы», </a:t>
            </a:r>
          </a:p>
          <a:p>
            <a:r>
              <a:rPr lang="ru-RU" sz="1600" dirty="0"/>
              <a:t>Менеджер образовательных событий: автор семейных школ совместности, со-автор школ </a:t>
            </a:r>
            <a:r>
              <a:rPr lang="ru-RU" sz="1600" dirty="0" err="1"/>
              <a:t>НооГен</a:t>
            </a:r>
            <a:r>
              <a:rPr lang="ru-RU" sz="1600" dirty="0"/>
              <a:t>, Настоящая математика,</a:t>
            </a:r>
          </a:p>
          <a:p>
            <a:r>
              <a:rPr lang="ru-RU" sz="1600" dirty="0" err="1"/>
              <a:t>монтессори-педагог</a:t>
            </a:r>
            <a:r>
              <a:rPr lang="ru-RU" sz="1600" dirty="0"/>
              <a:t>,  </a:t>
            </a:r>
          </a:p>
          <a:p>
            <a:r>
              <a:rPr lang="ru-RU" sz="1600" dirty="0"/>
              <a:t>тьютор дистанционной конференции «Проба будущего» «Загадки природы».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A1C915-010B-4A37-A6E6-8A3D926938D8}"/>
              </a:ext>
            </a:extLst>
          </p:cNvPr>
          <p:cNvSpPr txBox="1"/>
          <p:nvPr/>
        </p:nvSpPr>
        <p:spPr>
          <a:xfrm>
            <a:off x="1979712" y="5013176"/>
            <a:ext cx="667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Руцкая Ксения Анатольевна</a:t>
            </a:r>
            <a:r>
              <a:rPr lang="ru-RU" sz="1600" dirty="0"/>
              <a:t>,</a:t>
            </a:r>
          </a:p>
          <a:p>
            <a:r>
              <a:rPr lang="ru-RU" sz="1600" dirty="0" err="1"/>
              <a:t>канд.пед.наук</a:t>
            </a:r>
            <a:r>
              <a:rPr lang="ru-RU" sz="1600" dirty="0"/>
              <a:t>, доцент ИППС СФУ,</a:t>
            </a:r>
          </a:p>
          <a:p>
            <a:r>
              <a:rPr lang="ru-RU" sz="1600" dirty="0"/>
              <a:t>руководитель проекта «Инфраструктура …»,</a:t>
            </a:r>
          </a:p>
          <a:p>
            <a:r>
              <a:rPr lang="ru-RU" sz="1600" dirty="0"/>
              <a:t>соавтор интенсивных школ по учебным исследованиям для 6-8 </a:t>
            </a:r>
            <a:r>
              <a:rPr lang="ru-RU" sz="1600" dirty="0" err="1"/>
              <a:t>кл</a:t>
            </a:r>
            <a:r>
              <a:rPr lang="ru-RU" sz="1600" dirty="0"/>
              <a:t>.,</a:t>
            </a:r>
          </a:p>
          <a:p>
            <a:r>
              <a:rPr lang="ru-RU" sz="1600" dirty="0"/>
              <a:t>руководитель практики студентов-тьюторов, программы соревнований с тьюторским сопровождением, эксперт учебно-исследовательских работ. </a:t>
            </a:r>
            <a:endParaRPr lang="en-US" sz="1600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A79ED714-0A8C-4B63-85E4-AEF4BEFE8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211896" cy="1210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5402" y="203662"/>
            <a:ext cx="3566160" cy="482139"/>
            <a:chOff x="0" y="0"/>
            <a:chExt cx="2865825" cy="290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5825" cy="290591"/>
            </a:xfrm>
            <a:custGeom>
              <a:avLst/>
              <a:gdLst/>
              <a:ahLst/>
              <a:cxnLst/>
              <a:rect l="l" t="t" r="r" b="b"/>
              <a:pathLst>
                <a:path w="2865825" h="290591">
                  <a:moveTo>
                    <a:pt x="0" y="0"/>
                  </a:moveTo>
                  <a:lnTo>
                    <a:pt x="2865825" y="0"/>
                  </a:lnTo>
                  <a:lnTo>
                    <a:pt x="2865825" y="290591"/>
                  </a:lnTo>
                  <a:lnTo>
                    <a:pt x="0" y="290591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71540" y="241389"/>
            <a:ext cx="35661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1C2143"/>
                </a:solidFill>
                <a:latin typeface="Evolventa"/>
              </a:rPr>
              <a:t>Уровневая система работы</a:t>
            </a:r>
            <a:endParaRPr lang="en-US" sz="1600" b="1" dirty="0">
              <a:solidFill>
                <a:srgbClr val="1C2143"/>
              </a:solidFill>
              <a:latin typeface="Evolventa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247309" y="1013304"/>
            <a:ext cx="2353825" cy="674643"/>
            <a:chOff x="0" y="0"/>
            <a:chExt cx="2189450" cy="470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9450" cy="470648"/>
            </a:xfrm>
            <a:custGeom>
              <a:avLst/>
              <a:gdLst/>
              <a:ahLst/>
              <a:cxnLst/>
              <a:rect l="l" t="t" r="r" b="b"/>
              <a:pathLst>
                <a:path w="2189450" h="470648">
                  <a:moveTo>
                    <a:pt x="0" y="0"/>
                  </a:moveTo>
                  <a:lnTo>
                    <a:pt x="2189450" y="0"/>
                  </a:lnTo>
                  <a:lnTo>
                    <a:pt x="2189450" y="470648"/>
                  </a:lnTo>
                  <a:lnTo>
                    <a:pt x="0" y="470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780690" y="1013303"/>
            <a:ext cx="157592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2143"/>
                </a:solidFill>
                <a:latin typeface="Evolventa"/>
              </a:rPr>
              <a:t>ТРЕНЕРСКИЙ РЕСУРС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95536" y="1013304"/>
            <a:ext cx="2520280" cy="687503"/>
            <a:chOff x="0" y="0"/>
            <a:chExt cx="2189450" cy="4706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9450" cy="470648"/>
            </a:xfrm>
            <a:custGeom>
              <a:avLst/>
              <a:gdLst/>
              <a:ahLst/>
              <a:cxnLst/>
              <a:rect l="l" t="t" r="r" b="b"/>
              <a:pathLst>
                <a:path w="2189450" h="470648">
                  <a:moveTo>
                    <a:pt x="0" y="0"/>
                  </a:moveTo>
                  <a:lnTo>
                    <a:pt x="2189450" y="0"/>
                  </a:lnTo>
                  <a:lnTo>
                    <a:pt x="2189450" y="470648"/>
                  </a:lnTo>
                  <a:lnTo>
                    <a:pt x="0" y="4706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19981" y="1006172"/>
            <a:ext cx="190775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2143"/>
                </a:solidFill>
                <a:latin typeface="Evolventa"/>
              </a:rPr>
              <a:t>ПЕДАГОГИЧЕСКИЙ  РЕСУРС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9188" y="3200037"/>
            <a:ext cx="2001497" cy="23128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3429" y="4757767"/>
            <a:ext cx="210851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2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ПО ИНТЕРЕСАМ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42569" y="3270413"/>
            <a:ext cx="2001497" cy="231284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354622" y="4650120"/>
            <a:ext cx="274942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2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2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ВЫСОКИХ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2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</a:p>
        </p:txBody>
      </p:sp>
      <p:grpSp>
        <p:nvGrpSpPr>
          <p:cNvPr id="13" name="Group 18"/>
          <p:cNvGrpSpPr/>
          <p:nvPr/>
        </p:nvGrpSpPr>
        <p:grpSpPr>
          <a:xfrm>
            <a:off x="3000802" y="795946"/>
            <a:ext cx="3004520" cy="554679"/>
            <a:chOff x="0" y="0"/>
            <a:chExt cx="2524050" cy="3494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3059832" y="764704"/>
            <a:ext cx="28666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8"/>
              </a:lnSpc>
            </a:pPr>
            <a:r>
              <a:rPr lang="en-US" sz="1300" b="1" dirty="0" err="1">
                <a:solidFill>
                  <a:srgbClr val="FFFFFF"/>
                </a:solidFill>
                <a:latin typeface="Roboto"/>
              </a:rPr>
              <a:t>Конкурсы</a:t>
            </a:r>
            <a:r>
              <a:rPr lang="en-US" sz="1300" b="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Roboto"/>
              </a:rPr>
              <a:t>высокого</a:t>
            </a:r>
            <a:r>
              <a:rPr lang="en-US" sz="1300" b="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Roboto"/>
              </a:rPr>
              <a:t>уровня</a:t>
            </a:r>
            <a:r>
              <a:rPr lang="en-US" sz="1300" b="1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1300" b="1" dirty="0" err="1">
                <a:solidFill>
                  <a:srgbClr val="FFFFFF"/>
                </a:solidFill>
                <a:latin typeface="Roboto"/>
              </a:rPr>
              <a:t>Российские</a:t>
            </a:r>
            <a:r>
              <a:rPr lang="en-US" sz="1300" b="1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1300" b="1" dirty="0" err="1">
                <a:solidFill>
                  <a:srgbClr val="FFFFFF"/>
                </a:solidFill>
                <a:latin typeface="Roboto"/>
              </a:rPr>
              <a:t>международные</a:t>
            </a:r>
            <a:r>
              <a:rPr lang="en-US" sz="1300" b="1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Roboto"/>
              </a:rPr>
              <a:t>турниры</a:t>
            </a:r>
            <a:endParaRPr lang="en-US" sz="1300" b="1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4" name="Group 21"/>
          <p:cNvGrpSpPr/>
          <p:nvPr/>
        </p:nvGrpSpPr>
        <p:grpSpPr>
          <a:xfrm>
            <a:off x="3000802" y="1410608"/>
            <a:ext cx="3004520" cy="554679"/>
            <a:chOff x="0" y="0"/>
            <a:chExt cx="2524050" cy="3494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3200696" y="1391547"/>
            <a:ext cx="2617918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300" dirty="0" err="1">
                <a:solidFill>
                  <a:srgbClr val="FFFFFF"/>
                </a:solidFill>
                <a:latin typeface="Roboto"/>
              </a:rPr>
              <a:t>Сборы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летние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/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зимние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школы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высокого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уровня</a:t>
            </a:r>
            <a:endParaRPr lang="en-US" sz="1300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07395" y="2045164"/>
            <a:ext cx="3004520" cy="554679"/>
            <a:chOff x="0" y="0"/>
            <a:chExt cx="2524050" cy="3494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212387" y="2022501"/>
            <a:ext cx="2572505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300" dirty="0" err="1">
                <a:solidFill>
                  <a:srgbClr val="FFFFFF"/>
                </a:solidFill>
                <a:latin typeface="Roboto"/>
              </a:rPr>
              <a:t>Летние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/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зимние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школы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в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городе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регионе</a:t>
            </a:r>
            <a:endParaRPr lang="en-US" sz="1300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8" name="Group 27"/>
          <p:cNvGrpSpPr/>
          <p:nvPr/>
        </p:nvGrpSpPr>
        <p:grpSpPr>
          <a:xfrm>
            <a:off x="3007395" y="2701870"/>
            <a:ext cx="3004520" cy="554679"/>
            <a:chOff x="0" y="0"/>
            <a:chExt cx="2524050" cy="34948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grpSp>
        <p:nvGrpSpPr>
          <p:cNvPr id="21" name="Group 29"/>
          <p:cNvGrpSpPr/>
          <p:nvPr/>
        </p:nvGrpSpPr>
        <p:grpSpPr>
          <a:xfrm>
            <a:off x="3001549" y="3340068"/>
            <a:ext cx="3004520" cy="554679"/>
            <a:chOff x="0" y="0"/>
            <a:chExt cx="2524050" cy="34948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419872" y="3356992"/>
            <a:ext cx="2215307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300" dirty="0" err="1">
                <a:solidFill>
                  <a:srgbClr val="FFFFFF"/>
                </a:solidFill>
                <a:latin typeface="Roboto"/>
              </a:rPr>
              <a:t>Исследовательские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семинары</a:t>
            </a:r>
            <a:endParaRPr lang="en-US" sz="1300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24" name="Group 32"/>
          <p:cNvGrpSpPr/>
          <p:nvPr/>
        </p:nvGrpSpPr>
        <p:grpSpPr>
          <a:xfrm>
            <a:off x="3007395" y="4011232"/>
            <a:ext cx="3004520" cy="554679"/>
            <a:chOff x="0" y="0"/>
            <a:chExt cx="2524050" cy="34948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3491880" y="2708920"/>
            <a:ext cx="2099800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300" dirty="0">
                <a:solidFill>
                  <a:srgbClr val="FFFFFF"/>
                </a:solidFill>
                <a:latin typeface="Roboto"/>
              </a:rPr>
              <a:t>«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Турниры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» в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других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регионах</a:t>
            </a:r>
            <a:endParaRPr lang="en-US" sz="13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35896" y="4005064"/>
            <a:ext cx="1731450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300" dirty="0" err="1">
                <a:solidFill>
                  <a:srgbClr val="FFFFFF"/>
                </a:solidFill>
                <a:latin typeface="Roboto"/>
              </a:rPr>
              <a:t>Лекторий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клуб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дистант</a:t>
            </a:r>
            <a:endParaRPr lang="en-US" sz="1300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27" name="Group 36"/>
          <p:cNvGrpSpPr/>
          <p:nvPr/>
        </p:nvGrpSpPr>
        <p:grpSpPr>
          <a:xfrm rot="10035660">
            <a:off x="2392145" y="5082775"/>
            <a:ext cx="601261" cy="183659"/>
            <a:chOff x="0" y="0"/>
            <a:chExt cx="3431166" cy="508000"/>
          </a:xfrm>
          <a:solidFill>
            <a:srgbClr val="00B050"/>
          </a:solidFill>
        </p:grpSpPr>
        <p:sp>
          <p:nvSpPr>
            <p:cNvPr id="37" name="Freeform 37"/>
            <p:cNvSpPr/>
            <p:nvPr/>
          </p:nvSpPr>
          <p:spPr>
            <a:xfrm>
              <a:off x="0" y="215900"/>
              <a:ext cx="3135256" cy="76200"/>
            </a:xfrm>
            <a:custGeom>
              <a:avLst/>
              <a:gdLst/>
              <a:ahLst/>
              <a:cxnLst/>
              <a:rect l="l" t="t" r="r" b="b"/>
              <a:pathLst>
                <a:path w="3135256" h="76200">
                  <a:moveTo>
                    <a:pt x="0" y="0"/>
                  </a:moveTo>
                  <a:lnTo>
                    <a:pt x="3135256" y="0"/>
                  </a:lnTo>
                  <a:lnTo>
                    <a:pt x="3135256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</p:sp>
        <p:sp>
          <p:nvSpPr>
            <p:cNvPr id="38" name="Freeform 38"/>
            <p:cNvSpPr/>
            <p:nvPr/>
          </p:nvSpPr>
          <p:spPr>
            <a:xfrm>
              <a:off x="305651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</p:sp>
      </p:grpSp>
      <p:grpSp>
        <p:nvGrpSpPr>
          <p:cNvPr id="29" name="Group 39"/>
          <p:cNvGrpSpPr/>
          <p:nvPr/>
        </p:nvGrpSpPr>
        <p:grpSpPr>
          <a:xfrm rot="522489">
            <a:off x="6120482" y="4843449"/>
            <a:ext cx="625882" cy="225003"/>
            <a:chOff x="0" y="0"/>
            <a:chExt cx="3431166" cy="508000"/>
          </a:xfrm>
          <a:solidFill>
            <a:srgbClr val="002060"/>
          </a:solidFill>
        </p:grpSpPr>
        <p:sp>
          <p:nvSpPr>
            <p:cNvPr id="40" name="Freeform 40"/>
            <p:cNvSpPr/>
            <p:nvPr/>
          </p:nvSpPr>
          <p:spPr>
            <a:xfrm>
              <a:off x="0" y="215900"/>
              <a:ext cx="3135256" cy="76200"/>
            </a:xfrm>
            <a:custGeom>
              <a:avLst/>
              <a:gdLst/>
              <a:ahLst/>
              <a:cxnLst/>
              <a:rect l="l" t="t" r="r" b="b"/>
              <a:pathLst>
                <a:path w="3135256" h="76200">
                  <a:moveTo>
                    <a:pt x="0" y="0"/>
                  </a:moveTo>
                  <a:lnTo>
                    <a:pt x="3135256" y="0"/>
                  </a:lnTo>
                  <a:lnTo>
                    <a:pt x="3135256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</p:sp>
        <p:sp>
          <p:nvSpPr>
            <p:cNvPr id="41" name="Freeform 41"/>
            <p:cNvSpPr/>
            <p:nvPr/>
          </p:nvSpPr>
          <p:spPr>
            <a:xfrm>
              <a:off x="305651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2" name="Group 42"/>
          <p:cNvGrpSpPr/>
          <p:nvPr/>
        </p:nvGrpSpPr>
        <p:grpSpPr>
          <a:xfrm>
            <a:off x="3007395" y="4687480"/>
            <a:ext cx="3004520" cy="554679"/>
            <a:chOff x="0" y="0"/>
            <a:chExt cx="2524050" cy="34948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524050" cy="349483"/>
            </a:xfrm>
            <a:custGeom>
              <a:avLst/>
              <a:gdLst/>
              <a:ahLst/>
              <a:cxnLst/>
              <a:rect l="l" t="t" r="r" b="b"/>
              <a:pathLst>
                <a:path w="2524050" h="349483">
                  <a:moveTo>
                    <a:pt x="0" y="0"/>
                  </a:moveTo>
                  <a:lnTo>
                    <a:pt x="2524050" y="0"/>
                  </a:lnTo>
                  <a:lnTo>
                    <a:pt x="2524050" y="349483"/>
                  </a:lnTo>
                  <a:lnTo>
                    <a:pt x="0" y="349483"/>
                  </a:lnTo>
                  <a:close/>
                </a:path>
              </a:pathLst>
            </a:custGeom>
            <a:solidFill>
              <a:srgbClr val="0A664D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3419872" y="4653136"/>
            <a:ext cx="2235482" cy="53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300" dirty="0" err="1">
                <a:solidFill>
                  <a:srgbClr val="FFFFFF"/>
                </a:solidFill>
                <a:latin typeface="Roboto"/>
              </a:rPr>
              <a:t>Конкурсы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от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школы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до</a:t>
            </a:r>
            <a:r>
              <a:rPr lang="en-US" sz="1300" dirty="0">
                <a:solidFill>
                  <a:srgbClr val="FFFFFF"/>
                </a:solidFill>
                <a:latin typeface="Roboto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Roboto"/>
              </a:rPr>
              <a:t>города</a:t>
            </a:r>
            <a:endParaRPr lang="en-US" sz="1300" dirty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36" name="Group 48"/>
          <p:cNvGrpSpPr/>
          <p:nvPr/>
        </p:nvGrpSpPr>
        <p:grpSpPr>
          <a:xfrm rot="-10800000">
            <a:off x="2636185" y="5467223"/>
            <a:ext cx="3865702" cy="211399"/>
            <a:chOff x="0" y="0"/>
            <a:chExt cx="17858234" cy="508000"/>
          </a:xfrm>
          <a:solidFill>
            <a:srgbClr val="C00000"/>
          </a:solidFill>
        </p:grpSpPr>
        <p:sp>
          <p:nvSpPr>
            <p:cNvPr id="49" name="Freeform 49"/>
            <p:cNvSpPr/>
            <p:nvPr/>
          </p:nvSpPr>
          <p:spPr>
            <a:xfrm>
              <a:off x="0" y="215900"/>
              <a:ext cx="17562323" cy="76200"/>
            </a:xfrm>
            <a:custGeom>
              <a:avLst/>
              <a:gdLst/>
              <a:ahLst/>
              <a:cxnLst/>
              <a:rect l="l" t="t" r="r" b="b"/>
              <a:pathLst>
                <a:path w="17562323" h="76200">
                  <a:moveTo>
                    <a:pt x="0" y="0"/>
                  </a:moveTo>
                  <a:lnTo>
                    <a:pt x="17562323" y="0"/>
                  </a:lnTo>
                  <a:lnTo>
                    <a:pt x="17562323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</p:sp>
        <p:sp>
          <p:nvSpPr>
            <p:cNvPr id="50" name="Freeform 50"/>
            <p:cNvSpPr/>
            <p:nvPr/>
          </p:nvSpPr>
          <p:spPr>
            <a:xfrm>
              <a:off x="17483584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9" name="Group 51"/>
          <p:cNvGrpSpPr/>
          <p:nvPr/>
        </p:nvGrpSpPr>
        <p:grpSpPr>
          <a:xfrm>
            <a:off x="2562353" y="5286478"/>
            <a:ext cx="3968547" cy="219959"/>
            <a:chOff x="0" y="0"/>
            <a:chExt cx="17858234" cy="508000"/>
          </a:xfrm>
          <a:solidFill>
            <a:srgbClr val="C00000"/>
          </a:solidFill>
        </p:grpSpPr>
        <p:sp>
          <p:nvSpPr>
            <p:cNvPr id="52" name="Freeform 52"/>
            <p:cNvSpPr/>
            <p:nvPr/>
          </p:nvSpPr>
          <p:spPr>
            <a:xfrm>
              <a:off x="0" y="215900"/>
              <a:ext cx="17562323" cy="76200"/>
            </a:xfrm>
            <a:custGeom>
              <a:avLst/>
              <a:gdLst/>
              <a:ahLst/>
              <a:cxnLst/>
              <a:rect l="l" t="t" r="r" b="b"/>
              <a:pathLst>
                <a:path w="17562323" h="76200">
                  <a:moveTo>
                    <a:pt x="0" y="0"/>
                  </a:moveTo>
                  <a:lnTo>
                    <a:pt x="17562323" y="0"/>
                  </a:lnTo>
                  <a:lnTo>
                    <a:pt x="17562323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</p:sp>
        <p:sp>
          <p:nvSpPr>
            <p:cNvPr id="53" name="Freeform 53"/>
            <p:cNvSpPr/>
            <p:nvPr/>
          </p:nvSpPr>
          <p:spPr>
            <a:xfrm>
              <a:off x="17483584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2" name="Group 45"/>
          <p:cNvGrpSpPr/>
          <p:nvPr/>
        </p:nvGrpSpPr>
        <p:grpSpPr>
          <a:xfrm rot="-670106">
            <a:off x="2380418" y="4845169"/>
            <a:ext cx="595503" cy="155888"/>
            <a:chOff x="0" y="0"/>
            <a:chExt cx="3431166" cy="508000"/>
          </a:xfrm>
          <a:solidFill>
            <a:srgbClr val="0070C0"/>
          </a:solidFill>
        </p:grpSpPr>
        <p:sp>
          <p:nvSpPr>
            <p:cNvPr id="46" name="Freeform 46"/>
            <p:cNvSpPr/>
            <p:nvPr/>
          </p:nvSpPr>
          <p:spPr>
            <a:xfrm>
              <a:off x="0" y="215900"/>
              <a:ext cx="3135256" cy="76200"/>
            </a:xfrm>
            <a:custGeom>
              <a:avLst/>
              <a:gdLst/>
              <a:ahLst/>
              <a:cxnLst/>
              <a:rect l="l" t="t" r="r" b="b"/>
              <a:pathLst>
                <a:path w="3135256" h="76200">
                  <a:moveTo>
                    <a:pt x="0" y="0"/>
                  </a:moveTo>
                  <a:lnTo>
                    <a:pt x="3135256" y="0"/>
                  </a:lnTo>
                  <a:lnTo>
                    <a:pt x="3135256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</p:sp>
        <p:sp>
          <p:nvSpPr>
            <p:cNvPr id="47" name="Freeform 47"/>
            <p:cNvSpPr/>
            <p:nvPr/>
          </p:nvSpPr>
          <p:spPr>
            <a:xfrm>
              <a:off x="305651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</p:sp>
      </p:grpSp>
      <p:graphicFrame>
        <p:nvGraphicFramePr>
          <p:cNvPr id="55" name="Схема 54">
            <a:extLst>
              <a:ext uri="{FF2B5EF4-FFF2-40B4-BE49-F238E27FC236}">
                <a16:creationId xmlns:a16="http://schemas.microsoft.com/office/drawing/2014/main" id="{B9BCF14A-8174-4F57-9EA5-CB7A4DDDE315}"/>
              </a:ext>
            </a:extLst>
          </p:cNvPr>
          <p:cNvGraphicFramePr/>
          <p:nvPr/>
        </p:nvGraphicFramePr>
        <p:xfrm>
          <a:off x="1171682" y="5787991"/>
          <a:ext cx="6858762" cy="92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733342-6D84-4CBA-8E31-7230596D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7980778" cy="5914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Традиционные уровни олимпиад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01DF83-0034-4F64-8EC9-4242630D9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625" t="10815" r="32188" b="9980"/>
          <a:stretch/>
        </p:blipFill>
        <p:spPr>
          <a:xfrm>
            <a:off x="1691680" y="1628800"/>
            <a:ext cx="5686425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18" y="6777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Образовательная среда для ИОП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C0090-7CD3-4905-AD57-A3B393F0354A}"/>
              </a:ext>
            </a:extLst>
          </p:cNvPr>
          <p:cNvSpPr txBox="1"/>
          <p:nvPr/>
        </p:nvSpPr>
        <p:spPr>
          <a:xfrm>
            <a:off x="3501602" y="909531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Кто смотрит? С каким запросом смотрит?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На что смотрит? Что видит?</a:t>
            </a:r>
          </a:p>
          <a:p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24C71-B72A-4F9C-AD96-47DD8FE02B3F}"/>
              </a:ext>
            </a:extLst>
          </p:cNvPr>
          <p:cNvSpPr txBox="1"/>
          <p:nvPr/>
        </p:nvSpPr>
        <p:spPr>
          <a:xfrm>
            <a:off x="4114800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2EC8E-FBDB-414D-BF81-8930C2FE7DD2}"/>
              </a:ext>
            </a:extLst>
          </p:cNvPr>
          <p:cNvSpPr txBox="1"/>
          <p:nvPr/>
        </p:nvSpPr>
        <p:spPr>
          <a:xfrm>
            <a:off x="4114800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4BF6C-3EA1-4121-BE0E-252705D6DA0B}"/>
              </a:ext>
            </a:extLst>
          </p:cNvPr>
          <p:cNvSpPr txBox="1"/>
          <p:nvPr/>
        </p:nvSpPr>
        <p:spPr>
          <a:xfrm>
            <a:off x="5320280" y="2488384"/>
            <a:ext cx="33943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В образовательной среде могут быть (не только):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Соревнования</a:t>
            </a:r>
          </a:p>
          <a:p>
            <a:pPr lvl="0"/>
            <a:r>
              <a:rPr lang="ru-RU" sz="1600" dirty="0"/>
              <a:t>Проекты</a:t>
            </a:r>
          </a:p>
          <a:p>
            <a:pPr lvl="0"/>
            <a:r>
              <a:rPr lang="ru-RU" sz="1600" dirty="0" err="1"/>
              <a:t>Волонтёрство</a:t>
            </a:r>
            <a:endParaRPr lang="ru-RU" sz="1600" dirty="0"/>
          </a:p>
          <a:p>
            <a:pPr lvl="0"/>
            <a:r>
              <a:rPr lang="ru-RU" sz="1600" dirty="0"/>
              <a:t>Театр</a:t>
            </a:r>
          </a:p>
          <a:p>
            <a:pPr lvl="0"/>
            <a:r>
              <a:rPr lang="ru-RU" sz="1600" dirty="0"/>
              <a:t>Развлечения</a:t>
            </a:r>
          </a:p>
          <a:p>
            <a:pPr lvl="0"/>
            <a:r>
              <a:rPr lang="ru-RU" sz="1600" dirty="0"/>
              <a:t>Музей</a:t>
            </a:r>
          </a:p>
          <a:p>
            <a:pPr lvl="0"/>
            <a:r>
              <a:rPr lang="ru-RU" sz="1600" dirty="0"/>
              <a:t>Друзья</a:t>
            </a:r>
          </a:p>
          <a:p>
            <a:pPr lvl="0"/>
            <a:r>
              <a:rPr lang="ru-RU" sz="1600" dirty="0"/>
              <a:t>Путешествия</a:t>
            </a:r>
          </a:p>
          <a:p>
            <a:pPr lvl="0"/>
            <a:r>
              <a:rPr lang="ru-RU" sz="1600" dirty="0"/>
              <a:t>Сборы и интенсивные школы</a:t>
            </a:r>
          </a:p>
          <a:p>
            <a:pPr lvl="0"/>
            <a:r>
              <a:rPr lang="ru-RU" sz="1600" dirty="0"/>
              <a:t>Спорт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17750A2-1D2C-4594-8D31-75A626182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814190"/>
              </p:ext>
            </p:extLst>
          </p:nvPr>
        </p:nvGraphicFramePr>
        <p:xfrm>
          <a:off x="-612576" y="1844824"/>
          <a:ext cx="6912768" cy="460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65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63656" t="35835" b="8151"/>
          <a:stretch>
            <a:fillRect/>
          </a:stretch>
        </p:blipFill>
        <p:spPr>
          <a:xfrm>
            <a:off x="6876256" y="4509120"/>
            <a:ext cx="1264661" cy="1850602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622380" y="386860"/>
            <a:ext cx="3547110" cy="97028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935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Городская образовательная среда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732240" y="476672"/>
            <a:ext cx="1513428" cy="1052734"/>
          </a:xfrm>
          <a:prstGeom prst="rect">
            <a:avLst/>
          </a:prstGeom>
        </p:spPr>
      </p:pic>
      <p:sp>
        <p:nvSpPr>
          <p:cNvPr id="7" name="AutoShape 8"/>
          <p:cNvSpPr/>
          <p:nvPr/>
        </p:nvSpPr>
        <p:spPr>
          <a:xfrm rot="10800000" flipV="1">
            <a:off x="391296" y="861056"/>
            <a:ext cx="2263738" cy="45719"/>
          </a:xfrm>
          <a:prstGeom prst="rect">
            <a:avLst/>
          </a:prstGeom>
          <a:solidFill>
            <a:srgbClr val="4ECDD6"/>
          </a:solidFill>
        </p:spPr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00919107"/>
              </p:ext>
            </p:extLst>
          </p:nvPr>
        </p:nvGraphicFramePr>
        <p:xfrm>
          <a:off x="1659232" y="1930258"/>
          <a:ext cx="5825537" cy="39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362947" y="5430766"/>
          <a:ext cx="4418524" cy="119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14" cstate="print"/>
          <a:srcRect l="5199" r="76918" b="50641"/>
          <a:stretch>
            <a:fillRect/>
          </a:stretch>
        </p:blipFill>
        <p:spPr>
          <a:xfrm>
            <a:off x="4169491" y="1772816"/>
            <a:ext cx="544232" cy="132520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5" cstate="print"/>
          <a:srcRect l="72442" t="50389"/>
          <a:stretch>
            <a:fillRect/>
          </a:stretch>
        </p:blipFill>
        <p:spPr>
          <a:xfrm flipH="1">
            <a:off x="1979712" y="2204864"/>
            <a:ext cx="839919" cy="1536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9FEE79-D61D-49BB-9708-6B1B60F3CAFE}"/>
              </a:ext>
            </a:extLst>
          </p:cNvPr>
          <p:cNvSpPr/>
          <p:nvPr/>
        </p:nvSpPr>
        <p:spPr>
          <a:xfrm>
            <a:off x="1656852" y="4707633"/>
            <a:ext cx="22682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/>
              </a:rPr>
              <a:t>Ресурсы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/>
              </a:rPr>
              <a:t>https://kimc.ms/resursy/intellektualnye-sorevnovaniya/predmetnye-napravleniya/list94.php?SECTION_ID=3391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366776-49A2-447E-8ABC-F987895F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5" y="4473185"/>
            <a:ext cx="1285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4FF6FC-7DFF-4878-8769-8A5339F140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247" t="14283" r="11019" b="16384"/>
          <a:stretch/>
        </p:blipFill>
        <p:spPr>
          <a:xfrm>
            <a:off x="369995" y="1885875"/>
            <a:ext cx="3784485" cy="22632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1DD58E-EDD7-4D5E-96B6-98BB3AF80B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0228" r="13980" b="72710"/>
          <a:stretch/>
        </p:blipFill>
        <p:spPr>
          <a:xfrm>
            <a:off x="2195736" y="334431"/>
            <a:ext cx="6408712" cy="727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17A2A-8EBE-4C9F-95BE-75BCAC4C97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70673" t="51641" r="6997" b="10881"/>
          <a:stretch/>
        </p:blipFill>
        <p:spPr>
          <a:xfrm>
            <a:off x="5190008" y="2478702"/>
            <a:ext cx="3138763" cy="3029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9707E65-2172-4B41-8CD3-64681927A191}"/>
              </a:ext>
            </a:extLst>
          </p:cNvPr>
          <p:cNvSpPr/>
          <p:nvPr/>
        </p:nvSpPr>
        <p:spPr>
          <a:xfrm rot="419293" flipV="1">
            <a:off x="4066700" y="3750464"/>
            <a:ext cx="1208296" cy="13293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3508D-1A73-4622-BA65-21172050C94F}"/>
              </a:ext>
            </a:extLst>
          </p:cNvPr>
          <p:cNvSpPr txBox="1"/>
          <p:nvPr/>
        </p:nvSpPr>
        <p:spPr>
          <a:xfrm>
            <a:off x="179512" y="692696"/>
            <a:ext cx="4573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2"/>
              </a:rPr>
              <a:t>https://kimc.ms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b94ca40cd_0_248"/>
          <p:cNvSpPr txBox="1">
            <a:spLocks noGrp="1"/>
          </p:cNvSpPr>
          <p:nvPr>
            <p:ph type="title"/>
          </p:nvPr>
        </p:nvSpPr>
        <p:spPr>
          <a:xfrm>
            <a:off x="628650" y="1"/>
            <a:ext cx="8263830" cy="76470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Clr>
                <a:srgbClr val="000000"/>
              </a:buClr>
            </a:pPr>
            <a:r>
              <a:rPr lang="ru-RU" sz="3600" dirty="0">
                <a:solidFill>
                  <a:srgbClr val="00B050"/>
                </a:solidFill>
              </a:rPr>
              <a:t>Библиотека </a:t>
            </a:r>
            <a:r>
              <a:rPr lang="ru-RU" sz="3600" dirty="0" err="1">
                <a:solidFill>
                  <a:srgbClr val="00B050"/>
                </a:solidFill>
              </a:rPr>
              <a:t>педагога-тьютора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8" name="Google Shape;148;g6b94ca40cd_0_248"/>
          <p:cNvSpPr txBox="1">
            <a:spLocks noGrp="1"/>
          </p:cNvSpPr>
          <p:nvPr>
            <p:ph idx="1"/>
          </p:nvPr>
        </p:nvSpPr>
        <p:spPr>
          <a:xfrm>
            <a:off x="611560" y="692696"/>
            <a:ext cx="8208912" cy="52000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indent="-88900">
              <a:buFont typeface="+mj-lt"/>
              <a:buAutoNum type="arabicPeriod"/>
            </a:pPr>
            <a:r>
              <a:rPr lang="ru-RU" sz="1200" dirty="0"/>
              <a:t>Ковалева Т.М., </a:t>
            </a:r>
            <a:r>
              <a:rPr lang="ru-RU" sz="1200" dirty="0" err="1"/>
              <a:t>Self-skills</a:t>
            </a:r>
            <a:r>
              <a:rPr lang="ru-RU" sz="1200" dirty="0"/>
              <a:t> и </a:t>
            </a:r>
            <a:r>
              <a:rPr lang="ru-RU" sz="1200" dirty="0" err="1"/>
              <a:t>тьюторство</a:t>
            </a:r>
            <a:r>
              <a:rPr lang="ru-RU" sz="1200" dirty="0"/>
              <a:t> как ресурс современного образования</a:t>
            </a:r>
            <a:r>
              <a:rPr lang="en-US" sz="1200" dirty="0"/>
              <a:t> - </a:t>
            </a:r>
            <a:r>
              <a:rPr lang="en-US" sz="1200" dirty="0">
                <a:hlinkClick r:id="rId3"/>
              </a:rPr>
              <a:t>https://youtu.be/St7qQAgEGqA</a:t>
            </a:r>
            <a:r>
              <a:rPr lang="en-US" sz="1200" dirty="0"/>
              <a:t> </a:t>
            </a:r>
            <a:endParaRPr lang="ru-RU" sz="1200" dirty="0"/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a typeface="Times New Roman" panose="02020603050405020304" pitchFamily="18" charset="0"/>
              </a:rPr>
              <a:t>Ковалева Т. М., </a:t>
            </a:r>
            <a:r>
              <a:rPr lang="ru-RU" sz="1200" dirty="0"/>
              <a:t>Практики индивидуализации в профессиональном образовании </a:t>
            </a:r>
            <a:r>
              <a:rPr lang="en-US" sz="1200" dirty="0"/>
              <a:t>- </a:t>
            </a:r>
            <a:r>
              <a:rPr lang="en-US" sz="1200" dirty="0">
                <a:hlinkClick r:id="rId4"/>
              </a:rPr>
              <a:t>https://www.youtube.com/watch?v=sKNXlTOfuGc&amp;ab_channel=KIPKKIPK</a:t>
            </a:r>
            <a:endParaRPr lang="en-US" sz="1200" dirty="0"/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a typeface="Times New Roman" panose="02020603050405020304" pitchFamily="18" charset="0"/>
              </a:rPr>
              <a:t>Ковалева Т. М., </a:t>
            </a:r>
            <a:r>
              <a:rPr lang="ru-RU" sz="1200" dirty="0" err="1">
                <a:ea typeface="Times New Roman" panose="02020603050405020304" pitchFamily="18" charset="0"/>
              </a:rPr>
              <a:t>Кобыща</a:t>
            </a:r>
            <a:r>
              <a:rPr lang="ru-RU" sz="1200" dirty="0">
                <a:ea typeface="Times New Roman" panose="02020603050405020304" pitchFamily="18" charset="0"/>
              </a:rPr>
              <a:t> Е. И., Попова (</a:t>
            </a:r>
            <a:r>
              <a:rPr lang="ru-RU" sz="1200" dirty="0" err="1">
                <a:ea typeface="Times New Roman" panose="02020603050405020304" pitchFamily="18" charset="0"/>
              </a:rPr>
              <a:t>Смолик</a:t>
            </a:r>
            <a:r>
              <a:rPr lang="ru-RU" sz="1200" dirty="0">
                <a:ea typeface="Times New Roman" panose="02020603050405020304" pitchFamily="18" charset="0"/>
              </a:rPr>
              <a:t>) С. Ю., </a:t>
            </a:r>
            <a:r>
              <a:rPr lang="ru-RU" sz="1200" dirty="0" err="1">
                <a:ea typeface="Times New Roman" panose="02020603050405020304" pitchFamily="18" charset="0"/>
              </a:rPr>
              <a:t>Теров</a:t>
            </a:r>
            <a:r>
              <a:rPr lang="ru-RU" sz="1200" dirty="0">
                <a:ea typeface="Times New Roman" panose="02020603050405020304" pitchFamily="18" charset="0"/>
              </a:rPr>
              <a:t> А.А., </a:t>
            </a:r>
            <a:r>
              <a:rPr lang="ru-RU" sz="1200" dirty="0" err="1">
                <a:ea typeface="Times New Roman" panose="02020603050405020304" pitchFamily="18" charset="0"/>
              </a:rPr>
              <a:t>Чередилина</a:t>
            </a:r>
            <a:r>
              <a:rPr lang="ru-RU" sz="1200" dirty="0">
                <a:ea typeface="Times New Roman" panose="02020603050405020304" pitchFamily="18" charset="0"/>
              </a:rPr>
              <a:t> М.Ю., Профессия «Тьютор», М. — Тверь: </a:t>
            </a:r>
            <a:r>
              <a:rPr lang="ru-RU" sz="1200" dirty="0" err="1">
                <a:ea typeface="Times New Roman" panose="02020603050405020304" pitchFamily="18" charset="0"/>
              </a:rPr>
              <a:t>СФК-офис</a:t>
            </a:r>
            <a:r>
              <a:rPr lang="ru-RU" sz="1200" dirty="0">
                <a:ea typeface="Times New Roman" panose="02020603050405020304" pitchFamily="18" charset="0"/>
              </a:rPr>
              <a:t>, 2012. – 246 с. 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a typeface="Times New Roman" panose="02020603050405020304" pitchFamily="18" charset="0"/>
              </a:rPr>
              <a:t>Богданова О.Н., Аверков М.С. , </a:t>
            </a:r>
            <a:r>
              <a:rPr lang="ru-RU" sz="1200" dirty="0" err="1">
                <a:ea typeface="Times New Roman" panose="02020603050405020304" pitchFamily="18" charset="0"/>
              </a:rPr>
              <a:t>азработка</a:t>
            </a:r>
            <a:r>
              <a:rPr lang="ru-RU" sz="1200" dirty="0">
                <a:ea typeface="Times New Roman" panose="02020603050405020304" pitchFamily="18" charset="0"/>
              </a:rPr>
              <a:t> и реализация индивидуальных образовательных программ для одарённых школьников: учебно-методическое пособие, Красноярск, 2020 . — 84 с.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/>
              <a:t>Знаменская О.В., 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Интеллектуальные соревнования для 5–9-классников: между Сциллой профессионализации и Харибдой взросления // Материалы XXVI научно-практической конференции «Практики развития: теоретические и технологические решения и вопросы в цифровую эпоху», Красноярск, 2020.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Руцкая, К. А., Фролова, Н. А., Аверков, М. С. Пространство интеллектуальных соревнований как ресурс для тьюторского сопровождения // Материалы XXVI научно-практической конференции «Практики развития: теоретические и технологические решения и вопросы в цифровую эпоху», Красноярск, 2020.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Баженова К. А., Аронов А. М., Организация учебно-исследовательской деятельности школьников: учебно-метод. пособие, М.: НКЦ, 2016. – 128с.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Баженова К.А., Знаменская О.В., Убеждения учителя как фактор индивидуального прогресса ученика // Педагогическое образование в изменяющемся мире сборник научных трудов III Международного форума по педагогическому образованию. 2017. С. 76-84.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Ковалева Т.М., Создание образовательных ситуаций в работе тьютора и формирование </a:t>
            </a:r>
            <a:r>
              <a:rPr lang="ru-RU" sz="1200" dirty="0" err="1">
                <a:effectLst/>
                <a:ea typeface="Times New Roman" panose="02020603050405020304" pitchFamily="18" charset="0"/>
              </a:rPr>
              <a:t>self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Times New Roman" panose="02020603050405020304" pitchFamily="18" charset="0"/>
              </a:rPr>
              <a:t>skills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// Тьюторство в открытом образовательном пространстве: образовательная ситуация и тьюторская деятельность Материалы XII Международной научно-практической конференции (XXIV Всероссийской научно-практической конференции), 2019. – С. 11-16.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Образование за пределами обыденного: событие действия, событие учения –событие себя, М.: Некоммерческое партнерство «Авторский клуб», 2017. – 256 с.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Попов А.А., Аверков М.С., Глухов П.П., Ермаков В.С., Феномен выдающихся достижений. Современные подходы к выявлению и сопровождению одаренных детей, М.: URSS: ЛЕНАНД, 2017. – 100 с.</a:t>
            </a:r>
          </a:p>
          <a:p>
            <a:pPr marL="88900" indent="-88900">
              <a:buFont typeface="+mj-lt"/>
              <a:buAutoNum type="arabicPeriod"/>
            </a:pPr>
            <a:r>
              <a:rPr lang="ru-RU" sz="1200" dirty="0">
                <a:ea typeface="Times New Roman" panose="02020603050405020304" pitchFamily="18" charset="0"/>
              </a:rPr>
              <a:t> Профессиональный стандарт “Специалист в области воспитания” (</a:t>
            </a:r>
            <a:r>
              <a:rPr lang="en-US" sz="1200" dirty="0">
                <a:ea typeface="Times New Roman" panose="02020603050405020304" pitchFamily="18" charset="0"/>
              </a:rPr>
              <a:t>F </a:t>
            </a:r>
            <a:r>
              <a:rPr lang="ru-RU" sz="1200" dirty="0">
                <a:ea typeface="Times New Roman" panose="02020603050405020304" pitchFamily="18" charset="0"/>
              </a:rPr>
              <a:t>Тьюторское сопровождение обучающихся) - </a:t>
            </a:r>
            <a:r>
              <a:rPr lang="en-US" sz="1200" dirty="0">
                <a:ea typeface="Times New Roman" panose="02020603050405020304" pitchFamily="18" charset="0"/>
                <a:hlinkClick r:id="rId5"/>
              </a:rPr>
              <a:t>https://www.garant.ru/products/ipo/prime/doc/71495630/</a:t>
            </a:r>
            <a:r>
              <a:rPr lang="ru-RU" sz="1200" dirty="0"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49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817</Words>
  <Application>Microsoft Office PowerPoint</Application>
  <PresentationFormat>Экран (4:3)</PresentationFormat>
  <Paragraphs>95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Evolventa</vt:lpstr>
      <vt:lpstr>Roboto</vt:lpstr>
      <vt:lpstr>Тема Office</vt:lpstr>
      <vt:lpstr>Семинар с городскими площадками по внедрению ИОП для высокомотивированных школьников</vt:lpstr>
      <vt:lpstr>Инфраструктура интеллектуальных соревнований города Красноярска</vt:lpstr>
      <vt:lpstr>Презентация PowerPoint</vt:lpstr>
      <vt:lpstr>Традиционные уровни олимпиад</vt:lpstr>
      <vt:lpstr>Образовательная среда для ИОП</vt:lpstr>
      <vt:lpstr>Презентация PowerPoint</vt:lpstr>
      <vt:lpstr>Презентация PowerPoint</vt:lpstr>
      <vt:lpstr>Библиотека педагога-тьютора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с городскими площадками по внедрению ИОП для высокомотивированных школьников</dc:title>
  <dc:creator>admin</dc:creator>
  <cp:lastModifiedBy>Kseniya Bazhenova</cp:lastModifiedBy>
  <cp:revision>41</cp:revision>
  <dcterms:created xsi:type="dcterms:W3CDTF">2021-06-01T06:31:16Z</dcterms:created>
  <dcterms:modified xsi:type="dcterms:W3CDTF">2021-06-04T08:48:32Z</dcterms:modified>
</cp:coreProperties>
</file>