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9" r:id="rId3"/>
    <p:sldId id="270" r:id="rId4"/>
    <p:sldId id="257" r:id="rId5"/>
    <p:sldId id="260" r:id="rId6"/>
    <p:sldId id="271" r:id="rId7"/>
    <p:sldId id="262" r:id="rId8"/>
    <p:sldId id="265" r:id="rId9"/>
    <p:sldId id="274" r:id="rId10"/>
    <p:sldId id="273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056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Проектирование в рамках выполнения показателя муниципального задания «Школа-часть городского пространства»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636912"/>
            <a:ext cx="6629400" cy="1867273"/>
          </a:xfrm>
        </p:spPr>
        <p:txBody>
          <a:bodyPr/>
          <a:lstStyle/>
          <a:p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Проектная культура. </a:t>
            </a:r>
            <a:b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От идеи к реализации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39952" y="6093296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МКУ КИМЦ, март 2023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90075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980728"/>
            <a:ext cx="820891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Формулировка цели: 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отглагольное существительное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( развитие, создание, формирование, воспитание)</a:t>
            </a:r>
          </a:p>
          <a:p>
            <a:pPr marL="0" lvl="1"/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/>
            <a:endParaRPr lang="ru-RU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/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Цель - образ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результата или направленность управленческой деятельности в достижении заявленных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преобразований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41078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Вечеринка идей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467544" y="1628800"/>
            <a:ext cx="4040188" cy="639762"/>
          </a:xfrm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Для представляющих проектную идею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>
          <a:xfrm>
            <a:off x="395536" y="2348880"/>
            <a:ext cx="4072322" cy="4111555"/>
          </a:xfrm>
        </p:spPr>
        <p:txBody>
          <a:bodyPr>
            <a:normAutofit fontScale="77500" lnSpcReduction="20000"/>
          </a:bodyPr>
          <a:lstStyle/>
          <a:p>
            <a:pPr marL="114300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1.Я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хочу представить  проект  нашей ОО, основная идея, которого, на мой взгляд, в том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marL="114300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2.Считаю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актуальным  данное направление работы, потому что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marL="114300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3.Предполагаю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что целесообразным будет предпринять следующие шаги( провести такие мероприятия), как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marL="114300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4.Результатом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проекта вижу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buNone/>
            </a:pP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>
          <a:xfrm>
            <a:off x="4788024" y="1340768"/>
            <a:ext cx="4041775" cy="639762"/>
          </a:xfrm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Для слушателей 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Достижим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ли результат, исходя из представленных проектов?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1. Результат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достижим, потому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что…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2. Не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достижим, потому что..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Рекомендации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3465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Проектная культура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1772816"/>
            <a:ext cx="792088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Проектная культура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представляет совокупность проектных способов инновационного преобразования педагогической действительности на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основе: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прогнозирования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планирования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конструирования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исполнения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(в определенные сроки)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оценки достижения запланированного</a:t>
            </a:r>
          </a:p>
        </p:txBody>
      </p:sp>
    </p:spTree>
    <p:extLst>
      <p:ext uri="{BB962C8B-B14F-4D97-AF65-F5344CB8AC3E}">
        <p14:creationId xmlns:p14="http://schemas.microsoft.com/office/powerpoint/2010/main" val="3486011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7584" y="1268760"/>
            <a:ext cx="777686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Проектная деятельность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– средство организации производства (в учебном процессе – средство получения новых умений и знаний, средство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обучения)</a:t>
            </a:r>
          </a:p>
          <a:p>
            <a:pPr algn="just"/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роектная 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культура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– средство развития личности </a:t>
            </a:r>
          </a:p>
        </p:txBody>
      </p:sp>
    </p:spTree>
    <p:extLst>
      <p:ext uri="{BB962C8B-B14F-4D97-AF65-F5344CB8AC3E}">
        <p14:creationId xmlns:p14="http://schemas.microsoft.com/office/powerpoint/2010/main" val="2201545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1418" y="116632"/>
            <a:ext cx="8261350" cy="103981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Какие требования устанавливает ФГОС к результатам образования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683568" y="2780928"/>
            <a:ext cx="2016224" cy="187220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971600" y="3429000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Результаты образования</a:t>
            </a:r>
            <a:endParaRPr lang="ru-RU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1979712" y="2132856"/>
            <a:ext cx="576064" cy="64807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Блок-схема: решение 7"/>
          <p:cNvSpPr/>
          <p:nvPr/>
        </p:nvSpPr>
        <p:spPr>
          <a:xfrm>
            <a:off x="1835696" y="1304764"/>
            <a:ext cx="2880320" cy="108012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решение 8"/>
          <p:cNvSpPr/>
          <p:nvPr/>
        </p:nvSpPr>
        <p:spPr>
          <a:xfrm>
            <a:off x="4920990" y="1379097"/>
            <a:ext cx="3168352" cy="1300785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решение 9"/>
          <p:cNvSpPr/>
          <p:nvPr/>
        </p:nvSpPr>
        <p:spPr>
          <a:xfrm>
            <a:off x="759615" y="5220334"/>
            <a:ext cx="2880320" cy="108012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2632481" y="2029490"/>
            <a:ext cx="2443575" cy="13520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endCxn id="10" idx="0"/>
          </p:cNvCxnSpPr>
          <p:nvPr/>
        </p:nvCxnSpPr>
        <p:spPr>
          <a:xfrm>
            <a:off x="1979712" y="4653136"/>
            <a:ext cx="220063" cy="56719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388634" y="1660158"/>
            <a:ext cx="1843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Личностные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36096" y="1763524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Метапредметные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70844" y="5497990"/>
            <a:ext cx="1939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Предметные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92897" y="2648338"/>
            <a:ext cx="482453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Метапредметные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результаты включают освоение обучающимися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Межпредметные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понятия ( система, факт, закономерность, феномен, анализ, синтез)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Универсальные учебные действия ( УУД)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Регулятивные,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Познавательные,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Коммуникативные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(…) </a:t>
            </a:r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владение навыками учебно-исследовательской, проектной и социальной деятельности.</a:t>
            </a:r>
          </a:p>
          <a:p>
            <a:pPr algn="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( ФГОС ООО, п.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II.8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ФГОС СОО, п.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II.6)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820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764704"/>
            <a:ext cx="799288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Цель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- формирование компетенций горожанина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обозначенных в Стратегии социально-экономического развития г. Красноярска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функционально грамотный;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умеющий работать на результат;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способный к определенным социально значимым достижениям;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свободно ориентирующийся в цифровой среде и владеющий информационно-коммуникационными технологиями-средствами;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имеющий правовую и финансовую грамотность;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обладающий навыками культурного предпринимательства и проектной деятельности;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принимающий поликультурный уклад городской жизни;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имеющий экологию мышления, духовно-нравственный стержень и семейные ценности;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проявляющий ответственную инициативу, лидерские качества;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способный к кооперации и сотрудничеству;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стремящийся к профессиональному росту для повышения качества жизни).</a:t>
            </a:r>
          </a:p>
        </p:txBody>
      </p:sp>
    </p:spTree>
    <p:extLst>
      <p:ext uri="{BB962C8B-B14F-4D97-AF65-F5344CB8AC3E}">
        <p14:creationId xmlns:p14="http://schemas.microsoft.com/office/powerpoint/2010/main" val="1168621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836712"/>
            <a:ext cx="770485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ru-RU" sz="2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Использовать </a:t>
            </a:r>
            <a:r>
              <a:rPr lang="ru-RU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территорию и ресурс учреждений города Красноярска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для решения задач развития муниципальной системы образования с направленностью на достижение образовательных результатов ФГОС общего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образования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(п.2.2.1. Положения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об оценке выполнения показателя качества муниципальных услуг «Школа – часть городского пространства»</a:t>
            </a:r>
          </a:p>
          <a:p>
            <a:pPr algn="r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(наличие городских проектов)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9226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1700808"/>
            <a:ext cx="8928991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1.Краткое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название образовательной организации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(согласно Уставу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342900" indent="-342900" algn="just">
              <a:buAutoNum type="arabicPeriod"/>
            </a:pP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2.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Тема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городского проекта (название, соответствующее задаче развития муниципальной системы образования в пространстве города Красноярска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0" algn="just"/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Срок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реализации проекта 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(например, 01.10.2022-01.09.2022</a:t>
            </a:r>
            <a:r>
              <a:rPr lang="ru-R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0" algn="just"/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Целевая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группа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(категория/состав/возраст, охват/доля/количество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0" algn="just"/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5.Концептуальное/модельное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представление преобразуемой области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 algn="just"/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6.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Цель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и задачи проекта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 algn="just"/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7.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Обоснование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проектных преобразований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 algn="just"/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8.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Этапы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и мероприятия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согласно сроку реализации по достижению цели с указанием ответственных лиц и сроков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проведения</a:t>
            </a:r>
          </a:p>
          <a:p>
            <a:pPr lvl="0" algn="just"/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9.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Ресурсы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(кадровые, материально-технические, организационно-административные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0" algn="just"/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10.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Бюджет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проекта (источники, характер и размер финансово-экономического обеспечения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lvl="0" algn="just"/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11.Ожидаемый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результат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реализации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проекта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Структура проекта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2070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65"/>
            <a:ext cx="9144000" cy="6849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238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694767"/>
            <a:ext cx="756084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Задание</a:t>
            </a:r>
          </a:p>
          <a:p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Приготовление праздничного ужина </a:t>
            </a:r>
          </a:p>
          <a:p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Можно ли назвать данное предложение целью?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Какие могут быть задачи?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Каковы результаты?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Какие шаги предпринять(мероприятия).</a:t>
            </a:r>
          </a:p>
          <a:p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09961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931</TotalTime>
  <Words>513</Words>
  <Application>Microsoft Office PowerPoint</Application>
  <PresentationFormat>Экран (4:3)</PresentationFormat>
  <Paragraphs>100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Аптека</vt:lpstr>
      <vt:lpstr>Проектная культура.  От идеи к реализации</vt:lpstr>
      <vt:lpstr>Проектная культура</vt:lpstr>
      <vt:lpstr>Презентация PowerPoint</vt:lpstr>
      <vt:lpstr>Какие требования устанавливает ФГОС к результатам образования</vt:lpstr>
      <vt:lpstr>Презентация PowerPoint</vt:lpstr>
      <vt:lpstr>Презентация PowerPoint</vt:lpstr>
      <vt:lpstr>Структура проекта </vt:lpstr>
      <vt:lpstr>Презентация PowerPoint</vt:lpstr>
      <vt:lpstr>Презентация PowerPoint</vt:lpstr>
      <vt:lpstr>Презентация PowerPoint</vt:lpstr>
      <vt:lpstr>Вечеринка идей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Анастасия Куклина</cp:lastModifiedBy>
  <cp:revision>23</cp:revision>
  <dcterms:created xsi:type="dcterms:W3CDTF">2023-03-21T12:25:43Z</dcterms:created>
  <dcterms:modified xsi:type="dcterms:W3CDTF">2023-03-28T04:26:05Z</dcterms:modified>
</cp:coreProperties>
</file>