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5242560"/>
            <a:ext cx="6084568" cy="1066936"/>
          </a:xfrm>
        </p:spPr>
        <p:txBody>
          <a:bodyPr>
            <a:no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Секция учителей предметной области «Искусство» </a:t>
            </a: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/>
            </a:r>
            <a:b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</a:b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/>
            </a:r>
            <a:b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</a:b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/>
            </a:r>
            <a:b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</a:b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Основные 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формы реализации Концепции преподавания предметной области «Искусство», проблемы и пути их решения в современных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условиях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8521" y="5898016"/>
            <a:ext cx="5150224" cy="485870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</a:t>
            </a:r>
            <a:r>
              <a:rPr lang="ru-RU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Красноярск</a:t>
            </a:r>
            <a:br>
              <a:rPr lang="ru-RU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 августа 2019 г.</a:t>
            </a:r>
          </a:p>
          <a:p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632" y="0"/>
            <a:ext cx="3475037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1">
                    <a:lumMod val="50000"/>
                  </a:schemeClr>
                </a:solidFill>
                <a:latin typeface="+mn-lt"/>
              </a:rPr>
              <a:t>Новых творческих свершений!</a:t>
            </a:r>
            <a:endParaRPr lang="ru-RU" sz="4800" b="1" dirty="0">
              <a:ln/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87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 деятельности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городского методического объединения учителей предметной области «Искусство»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2018-2019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уч.год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 учебный год</a:t>
            </a:r>
            <a:endParaRPr lang="ru-RU" sz="4800" b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Slide title</a:t>
            </a: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4920" y="1"/>
            <a:ext cx="7513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Методическая тема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Профессиональная компетентность  в преподавании предметной области «Искусство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192364"/>
              </p:ext>
            </p:extLst>
          </p:nvPr>
        </p:nvGraphicFramePr>
        <p:xfrm>
          <a:off x="613410" y="2011680"/>
          <a:ext cx="8301990" cy="49092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01990"/>
              </a:tblGrid>
              <a:tr h="2104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1. 	Создание условий организации взаимодействия со специалистами учреждений повышения квалификации и высшего профессионального образования, дополнительного образования по освоению передовых образовательных технологий.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358" marR="57358" marT="0" marB="0"/>
                </a:tc>
              </a:tr>
              <a:tr h="1569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2. Создание условий для обмена опытом педагогов-носителей инновационных педагогических практик, реализующих эффективные образовательные технологии.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358" marR="57358" marT="0" marB="0"/>
                </a:tc>
              </a:tr>
              <a:tr h="1035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3. Организация мест предъявления результатов педагогической и творческой деятельности педагогов и обучающихся. 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358" marR="573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0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894157"/>
            <a:ext cx="7886700" cy="61551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Slide title</a:t>
            </a:r>
            <a:endParaRPr lang="ru-RU" sz="4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1120" y="807720"/>
            <a:ext cx="75285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2018-19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уч.год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проведено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городских методических мероприятий с учителями- 4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ctr"/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городских методических мероприятий с учащимися- 3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ctr"/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районных методических мероприятий с учителями -22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ctr"/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районных методических мероприятий с учащимися- 10;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5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Взаимодействие: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-КГ БОУ ДПО КИПК РО (обмен опытом в направлении повышения квалификации учителей музыки и ИЗО, проведение открытых уроков для слушателей курсов повышения квалификации, проведение совместных обучающих семинаров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-Красноярский педагогический колледж № 1 им.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А.Горького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(работа с одаренными детьми, профессиональная ориентация учащихся, работа со студентами колледжа, проведение разных видов практики, открытых уроков, рецензирование дипломных работ студентов)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 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800" b="1" dirty="0">
              <a:ln/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82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КГАМиТ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Красноярский колледж искусств им. П.И. Иванова –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Радкевича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(взаимодействие в направлении проведения конкурсных мероприятий для одаренных детей, участие в работе жюри, подготовка педагогических кадров (помощь в проведение педагогической практики студентов колледжа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-ЦДТ «Престиж» (организация районных выставок и конкурсов детских рисунков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800" b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516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-ЦДТ №3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(проведение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мероприятий с участием педагогов данных организаций в качестве членов жюри, почётных гостей, организация совместных концертных (творческих) площадок в Кировском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районе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 методическим объединением учителей ХЭЦ города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Ачинска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(обмен опытом с коллегами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 КГИИ, КХУ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им.Сурикова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-Школа искусств на ул. Вавилова, 41.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10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Точки роста в деятельности ГМО:</a:t>
            </a:r>
            <a:br>
              <a:rPr lang="ru-RU" sz="3600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-изменение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отношения к разработке вопросов для всех уровней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ВСОШ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-впервые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городе разработан, организован и проведен Фестиваль творческих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проектов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«Со-творение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»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- конкурс-игра,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посвященный юбилеям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композиторов, проводится на городском уровне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800" b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451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330277"/>
            <a:ext cx="7886700" cy="615519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Проблемы в деятельности ГМО:</a:t>
            </a:r>
            <a:br>
              <a:rPr lang="ru-RU" sz="3600" b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-усложнился процесс мотивации учителей РМО к активному участию в методической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деятельности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-городская олимпиада по искусству была проведена в тестовом режиме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- низкий уровень подготовки учащихся к ВСОШ по МХК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800" b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242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197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Секция учителей предметной области «Искусство»    Основные формы реализации Концепции преподавания предметной области «Искусство», проблемы и пути их решения в современных условиях </vt:lpstr>
      <vt:lpstr>Анализ деятельности городского методического объединения учителей предметной области «Искусство» за  2018-2019 уч.год.   Задачи на 2019-20 учебный год</vt:lpstr>
      <vt:lpstr>Slide title</vt:lpstr>
      <vt:lpstr>Slide title</vt:lpstr>
      <vt:lpstr>Взаимодействие:  -КГ БОУ ДПО КИПК РО (обмен опытом в направлении повышения квалификации учителей музыки и ИЗО, проведение открытых уроков для слушателей курсов повышения квалификации, проведение совместных обучающих семинаров)  -Красноярский педагогический колледж № 1 им. А.Горького (работа с одаренными детьми, профессиональная ориентация учащихся, работа со студентами колледжа, проведение разных видов практики, открытых уроков, рецензирование дипломных работ студентов)    </vt:lpstr>
      <vt:lpstr>-КГАМиТ, Красноярский колледж искусств им. П.И. Иванова – Радкевича (взаимодействие в направлении проведения конкурсных мероприятий для одаренных детей, участие в работе жюри, подготовка педагогических кадров (помощь в проведение педагогической практики студентов колледжа)  -ЦДТ «Престиж» (организация районных выставок и конкурсов детских рисунков) </vt:lpstr>
      <vt:lpstr>-ЦДТ №3  (проведение мероприятий с участием педагогов данных организаций в качестве членов жюри, почётных гостей, организация совместных концертных (творческих) площадок в Кировском районе  - методическим объединением учителей ХЭЦ города Ачинска  (обмен опытом с коллегами)  - КГИИ, КХУ им.Сурикова  -Школа искусств на ул. Вавилова, 41. </vt:lpstr>
      <vt:lpstr>Точки роста в деятельности ГМО:   -изменение отношения к разработке вопросов для всех уровней ВСОШ  -впервые в городе разработан, организован и проведен Фестиваль творческих проектов  «Со-творение»   - конкурс-игра, посвященный юбилеям композиторов, проводится на городском уровне   </vt:lpstr>
      <vt:lpstr>Проблемы в деятельности ГМО:   -усложнился процесс мотивации учителей РМО к активному участию в методической деятельности  -городская олимпиада по искусству была проведена в тестовом режиме   - низкий уровень подготовки учащихся к ВСОШ по МХК </vt:lpstr>
      <vt:lpstr>Новых творческих свершений!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учителей предметной области «Искусство»    Основные формы реализации Концепции преподавания предметной области «Искусство», проблемы и пути их решения в современных условиях</dc:title>
  <dc:creator>Тюлина Светлана Анатольевна</dc:creator>
  <cp:lastModifiedBy>Тюлина Светлана Анатольевна</cp:lastModifiedBy>
  <cp:revision>7</cp:revision>
  <dcterms:created xsi:type="dcterms:W3CDTF">2014-11-21T11:00:06Z</dcterms:created>
  <dcterms:modified xsi:type="dcterms:W3CDTF">2019-08-23T10:47:13Z</dcterms:modified>
</cp:coreProperties>
</file>