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9" r:id="rId7"/>
    <p:sldId id="266" r:id="rId8"/>
    <p:sldId id="261" r:id="rId9"/>
    <p:sldId id="264" r:id="rId10"/>
    <p:sldId id="262" r:id="rId11"/>
    <p:sldId id="265" r:id="rId12"/>
    <p:sldId id="270" r:id="rId1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Тюлина Светлана" userId="e093514520043316" providerId="LiveId" clId="{EAC3D402-7717-4D29-85E1-E9CA5F7BD19B}"/>
    <pc:docChg chg="undo custSel addSld delSld modSld">
      <pc:chgData name="Тюлина Светлана" userId="e093514520043316" providerId="LiveId" clId="{EAC3D402-7717-4D29-85E1-E9CA5F7BD19B}" dt="2023-08-22T11:27:22.504" v="298" actId="14100"/>
      <pc:docMkLst>
        <pc:docMk/>
      </pc:docMkLst>
      <pc:sldChg chg="addSp modSp mod">
        <pc:chgData name="Тюлина Светлана" userId="e093514520043316" providerId="LiveId" clId="{EAC3D402-7717-4D29-85E1-E9CA5F7BD19B}" dt="2023-08-22T10:49:54.517" v="32" actId="403"/>
        <pc:sldMkLst>
          <pc:docMk/>
          <pc:sldMk cId="4174407847" sldId="259"/>
        </pc:sldMkLst>
        <pc:spChg chg="add mod">
          <ac:chgData name="Тюлина Светлана" userId="e093514520043316" providerId="LiveId" clId="{EAC3D402-7717-4D29-85E1-E9CA5F7BD19B}" dt="2023-08-22T10:49:54.517" v="32" actId="403"/>
          <ac:spMkLst>
            <pc:docMk/>
            <pc:sldMk cId="4174407847" sldId="259"/>
            <ac:spMk id="4" creationId="{B5BF7485-FEFC-4FB0-9EF9-9429300AE8A3}"/>
          </ac:spMkLst>
        </pc:spChg>
      </pc:sldChg>
      <pc:sldChg chg="addSp modSp mod">
        <pc:chgData name="Тюлина Светлана" userId="e093514520043316" providerId="LiveId" clId="{EAC3D402-7717-4D29-85E1-E9CA5F7BD19B}" dt="2023-08-22T11:11:03.040" v="203" actId="113"/>
        <pc:sldMkLst>
          <pc:docMk/>
          <pc:sldMk cId="3561130929" sldId="260"/>
        </pc:sldMkLst>
        <pc:spChg chg="add mod">
          <ac:chgData name="Тюлина Светлана" userId="e093514520043316" providerId="LiveId" clId="{EAC3D402-7717-4D29-85E1-E9CA5F7BD19B}" dt="2023-08-22T11:11:03.040" v="203" actId="113"/>
          <ac:spMkLst>
            <pc:docMk/>
            <pc:sldMk cId="3561130929" sldId="260"/>
            <ac:spMk id="5" creationId="{D48F0F02-4E6A-42F7-821B-B445C798B337}"/>
          </ac:spMkLst>
        </pc:spChg>
        <pc:picChg chg="add mod">
          <ac:chgData name="Тюлина Светлана" userId="e093514520043316" providerId="LiveId" clId="{EAC3D402-7717-4D29-85E1-E9CA5F7BD19B}" dt="2023-08-22T10:41:58.269" v="3" actId="14100"/>
          <ac:picMkLst>
            <pc:docMk/>
            <pc:sldMk cId="3561130929" sldId="260"/>
            <ac:picMk id="4" creationId="{E7D57D5D-67A9-40A4-AB72-0F66715C263C}"/>
          </ac:picMkLst>
        </pc:picChg>
      </pc:sldChg>
      <pc:sldChg chg="addSp delSp modSp mod">
        <pc:chgData name="Тюлина Светлана" userId="e093514520043316" providerId="LiveId" clId="{EAC3D402-7717-4D29-85E1-E9CA5F7BD19B}" dt="2023-08-22T11:12:51.011" v="241" actId="14100"/>
        <pc:sldMkLst>
          <pc:docMk/>
          <pc:sldMk cId="4198424440" sldId="261"/>
        </pc:sldMkLst>
        <pc:spChg chg="add mod">
          <ac:chgData name="Тюлина Светлана" userId="e093514520043316" providerId="LiveId" clId="{EAC3D402-7717-4D29-85E1-E9CA5F7BD19B}" dt="2023-08-22T11:12:51.011" v="241" actId="14100"/>
          <ac:spMkLst>
            <pc:docMk/>
            <pc:sldMk cId="4198424440" sldId="261"/>
            <ac:spMk id="7" creationId="{44D6FC61-A715-4B84-910B-6E7DAE1B4AD4}"/>
          </ac:spMkLst>
        </pc:spChg>
        <pc:picChg chg="add del">
          <ac:chgData name="Тюлина Светлана" userId="e093514520043316" providerId="LiveId" clId="{EAC3D402-7717-4D29-85E1-E9CA5F7BD19B}" dt="2023-08-22T10:45:39.628" v="4" actId="478"/>
          <ac:picMkLst>
            <pc:docMk/>
            <pc:sldMk cId="4198424440" sldId="261"/>
            <ac:picMk id="4" creationId="{547060F7-6083-414B-A69E-10EB65C38325}"/>
          </ac:picMkLst>
        </pc:picChg>
        <pc:picChg chg="add mod">
          <ac:chgData name="Тюлина Светлана" userId="e093514520043316" providerId="LiveId" clId="{EAC3D402-7717-4D29-85E1-E9CA5F7BD19B}" dt="2023-08-22T11:11:58.484" v="208" actId="14100"/>
          <ac:picMkLst>
            <pc:docMk/>
            <pc:sldMk cId="4198424440" sldId="261"/>
            <ac:picMk id="6" creationId="{FF718411-1D29-416A-B16B-38E427169B82}"/>
          </ac:picMkLst>
        </pc:picChg>
      </pc:sldChg>
      <pc:sldChg chg="addSp delSp modSp add mod">
        <pc:chgData name="Тюлина Светлана" userId="e093514520043316" providerId="LiveId" clId="{EAC3D402-7717-4D29-85E1-E9CA5F7BD19B}" dt="2023-08-22T11:18:52.079" v="260" actId="1076"/>
        <pc:sldMkLst>
          <pc:docMk/>
          <pc:sldMk cId="1184972946" sldId="262"/>
        </pc:sldMkLst>
        <pc:picChg chg="add mod">
          <ac:chgData name="Тюлина Светлана" userId="e093514520043316" providerId="LiveId" clId="{EAC3D402-7717-4D29-85E1-E9CA5F7BD19B}" dt="2023-08-22T11:18:52.079" v="260" actId="1076"/>
          <ac:picMkLst>
            <pc:docMk/>
            <pc:sldMk cId="1184972946" sldId="262"/>
            <ac:picMk id="4" creationId="{04374EB2-71BA-4523-B0F9-617F69DB68BA}"/>
          </ac:picMkLst>
        </pc:picChg>
        <pc:picChg chg="del">
          <ac:chgData name="Тюлина Светлана" userId="e093514520043316" providerId="LiveId" clId="{EAC3D402-7717-4D29-85E1-E9CA5F7BD19B}" dt="2023-08-22T11:18:46.619" v="259" actId="478"/>
          <ac:picMkLst>
            <pc:docMk/>
            <pc:sldMk cId="1184972946" sldId="262"/>
            <ac:picMk id="6" creationId="{FF718411-1D29-416A-B16B-38E427169B82}"/>
          </ac:picMkLst>
        </pc:picChg>
      </pc:sldChg>
      <pc:sldChg chg="modSp add mod">
        <pc:chgData name="Тюлина Светлана" userId="e093514520043316" providerId="LiveId" clId="{EAC3D402-7717-4D29-85E1-E9CA5F7BD19B}" dt="2023-08-22T10:52:48.279" v="45" actId="1076"/>
        <pc:sldMkLst>
          <pc:docMk/>
          <pc:sldMk cId="2667754403" sldId="263"/>
        </pc:sldMkLst>
        <pc:picChg chg="mod modCrop">
          <ac:chgData name="Тюлина Светлана" userId="e093514520043316" providerId="LiveId" clId="{EAC3D402-7717-4D29-85E1-E9CA5F7BD19B}" dt="2023-08-22T10:52:48.279" v="45" actId="1076"/>
          <ac:picMkLst>
            <pc:docMk/>
            <pc:sldMk cId="2667754403" sldId="263"/>
            <ac:picMk id="4" creationId="{E7D57D5D-67A9-40A4-AB72-0F66715C263C}"/>
          </ac:picMkLst>
        </pc:picChg>
      </pc:sldChg>
      <pc:sldChg chg="addSp delSp modSp add mod">
        <pc:chgData name="Тюлина Светлана" userId="e093514520043316" providerId="LiveId" clId="{EAC3D402-7717-4D29-85E1-E9CA5F7BD19B}" dt="2023-08-22T11:18:30.301" v="257" actId="14100"/>
        <pc:sldMkLst>
          <pc:docMk/>
          <pc:sldMk cId="3360147210" sldId="264"/>
        </pc:sldMkLst>
        <pc:picChg chg="add del mod">
          <ac:chgData name="Тюлина Светлана" userId="e093514520043316" providerId="LiveId" clId="{EAC3D402-7717-4D29-85E1-E9CA5F7BD19B}" dt="2023-08-22T11:14:00.850" v="247" actId="21"/>
          <ac:picMkLst>
            <pc:docMk/>
            <pc:sldMk cId="3360147210" sldId="264"/>
            <ac:picMk id="2" creationId="{4793A7E0-0904-43E9-9278-D6B88A7AB38A}"/>
          </ac:picMkLst>
        </pc:picChg>
        <pc:picChg chg="mod modCrop">
          <ac:chgData name="Тюлина Светлана" userId="e093514520043316" providerId="LiveId" clId="{EAC3D402-7717-4D29-85E1-E9CA5F7BD19B}" dt="2023-08-22T11:18:30.301" v="257" actId="14100"/>
          <ac:picMkLst>
            <pc:docMk/>
            <pc:sldMk cId="3360147210" sldId="264"/>
            <ac:picMk id="6" creationId="{FF718411-1D29-416A-B16B-38E427169B82}"/>
          </ac:picMkLst>
        </pc:picChg>
      </pc:sldChg>
      <pc:sldChg chg="delSp modSp add mod">
        <pc:chgData name="Тюлина Светлана" userId="e093514520043316" providerId="LiveId" clId="{EAC3D402-7717-4D29-85E1-E9CA5F7BD19B}" dt="2023-08-22T11:27:22.504" v="298" actId="14100"/>
        <pc:sldMkLst>
          <pc:docMk/>
          <pc:sldMk cId="4086426279" sldId="265"/>
        </pc:sldMkLst>
        <pc:picChg chg="mod modCrop">
          <ac:chgData name="Тюлина Светлана" userId="e093514520043316" providerId="LiveId" clId="{EAC3D402-7717-4D29-85E1-E9CA5F7BD19B}" dt="2023-08-22T11:27:22.504" v="298" actId="14100"/>
          <ac:picMkLst>
            <pc:docMk/>
            <pc:sldMk cId="4086426279" sldId="265"/>
            <ac:picMk id="4" creationId="{04374EB2-71BA-4523-B0F9-617F69DB68BA}"/>
          </ac:picMkLst>
        </pc:picChg>
        <pc:picChg chg="del">
          <ac:chgData name="Тюлина Светлана" userId="e093514520043316" providerId="LiveId" clId="{EAC3D402-7717-4D29-85E1-E9CA5F7BD19B}" dt="2023-08-22T11:26:58.243" v="291" actId="478"/>
          <ac:picMkLst>
            <pc:docMk/>
            <pc:sldMk cId="4086426279" sldId="265"/>
            <ac:picMk id="6" creationId="{FF718411-1D29-416A-B16B-38E427169B82}"/>
          </ac:picMkLst>
        </pc:picChg>
      </pc:sldChg>
      <pc:sldChg chg="addSp delSp modSp add mod">
        <pc:chgData name="Тюлина Светлана" userId="e093514520043316" providerId="LiveId" clId="{EAC3D402-7717-4D29-85E1-E9CA5F7BD19B}" dt="2023-08-22T11:11:25.376" v="205" actId="767"/>
        <pc:sldMkLst>
          <pc:docMk/>
          <pc:sldMk cId="2211855132" sldId="266"/>
        </pc:sldMkLst>
        <pc:spChg chg="add del mod">
          <ac:chgData name="Тюлина Светлана" userId="e093514520043316" providerId="LiveId" clId="{EAC3D402-7717-4D29-85E1-E9CA5F7BD19B}" dt="2023-08-22T11:11:25.376" v="205" actId="767"/>
          <ac:spMkLst>
            <pc:docMk/>
            <pc:sldMk cId="2211855132" sldId="266"/>
            <ac:spMk id="6" creationId="{E4E1BB5E-9A5E-4FE6-9B0C-FA18E23A82F7}"/>
          </ac:spMkLst>
        </pc:spChg>
        <pc:picChg chg="add">
          <ac:chgData name="Тюлина Светлана" userId="e093514520043316" providerId="LiveId" clId="{EAC3D402-7717-4D29-85E1-E9CA5F7BD19B}" dt="2023-08-22T10:48:28.602" v="12" actId="22"/>
          <ac:picMkLst>
            <pc:docMk/>
            <pc:sldMk cId="2211855132" sldId="266"/>
            <ac:picMk id="5" creationId="{9338964E-0B94-496B-B2A4-3072F6D3C068}"/>
          </ac:picMkLst>
        </pc:picChg>
      </pc:sldChg>
      <pc:sldChg chg="add del">
        <pc:chgData name="Тюлина Светлана" userId="e093514520043316" providerId="LiveId" clId="{EAC3D402-7717-4D29-85E1-E9CA5F7BD19B}" dt="2023-08-22T11:11:47.586" v="206" actId="2696"/>
        <pc:sldMkLst>
          <pc:docMk/>
          <pc:sldMk cId="3516695800" sldId="267"/>
        </pc:sldMkLst>
      </pc:sldChg>
      <pc:sldChg chg="addSp delSp modSp new del">
        <pc:chgData name="Тюлина Светлана" userId="e093514520043316" providerId="LiveId" clId="{EAC3D402-7717-4D29-85E1-E9CA5F7BD19B}" dt="2023-08-22T11:09:22.561" v="172" actId="47"/>
        <pc:sldMkLst>
          <pc:docMk/>
          <pc:sldMk cId="487646989" sldId="268"/>
        </pc:sldMkLst>
        <pc:spChg chg="add del mod">
          <ac:chgData name="Тюлина Светлана" userId="e093514520043316" providerId="LiveId" clId="{EAC3D402-7717-4D29-85E1-E9CA5F7BD19B}" dt="2023-08-22T11:01:17.796" v="84"/>
          <ac:spMkLst>
            <pc:docMk/>
            <pc:sldMk cId="487646989" sldId="268"/>
            <ac:spMk id="3" creationId="{BE1BBEF3-D23F-47A7-86C2-E142EDA6AA00}"/>
          </ac:spMkLst>
        </pc:spChg>
        <pc:spChg chg="add del mod">
          <ac:chgData name="Тюлина Светлана" userId="e093514520043316" providerId="LiveId" clId="{EAC3D402-7717-4D29-85E1-E9CA5F7BD19B}" dt="2023-08-22T11:01:23.578" v="86"/>
          <ac:spMkLst>
            <pc:docMk/>
            <pc:sldMk cId="487646989" sldId="268"/>
            <ac:spMk id="5" creationId="{50B4BAA6-3564-4596-936E-D3B84E2FDD09}"/>
          </ac:spMkLst>
        </pc:spChg>
        <pc:graphicFrameChg chg="add del mod">
          <ac:chgData name="Тюлина Светлана" userId="e093514520043316" providerId="LiveId" clId="{EAC3D402-7717-4D29-85E1-E9CA5F7BD19B}" dt="2023-08-22T11:01:17.796" v="84"/>
          <ac:graphicFrameMkLst>
            <pc:docMk/>
            <pc:sldMk cId="487646989" sldId="268"/>
            <ac:graphicFrameMk id="2" creationId="{23491EA2-B620-4E69-A261-576D1CF1A4A2}"/>
          </ac:graphicFrameMkLst>
        </pc:graphicFrameChg>
        <pc:graphicFrameChg chg="add del mod">
          <ac:chgData name="Тюлина Светлана" userId="e093514520043316" providerId="LiveId" clId="{EAC3D402-7717-4D29-85E1-E9CA5F7BD19B}" dt="2023-08-22T11:01:23.578" v="86"/>
          <ac:graphicFrameMkLst>
            <pc:docMk/>
            <pc:sldMk cId="487646989" sldId="268"/>
            <ac:graphicFrameMk id="4" creationId="{B0B3A8D8-AB1A-4784-93CF-63947510CFCF}"/>
          </ac:graphicFrameMkLst>
        </pc:graphicFrameChg>
      </pc:sldChg>
      <pc:sldChg chg="addSp delSp modSp add del mod">
        <pc:chgData name="Тюлина Светлана" userId="e093514520043316" providerId="LiveId" clId="{EAC3D402-7717-4D29-85E1-E9CA5F7BD19B}" dt="2023-08-22T11:00:45.862" v="81" actId="2696"/>
        <pc:sldMkLst>
          <pc:docMk/>
          <pc:sldMk cId="3283191149" sldId="268"/>
        </pc:sldMkLst>
        <pc:spChg chg="add del mod">
          <ac:chgData name="Тюлина Светлана" userId="e093514520043316" providerId="LiveId" clId="{EAC3D402-7717-4D29-85E1-E9CA5F7BD19B}" dt="2023-08-22T10:59:58.734" v="73" actId="478"/>
          <ac:spMkLst>
            <pc:docMk/>
            <pc:sldMk cId="3283191149" sldId="268"/>
            <ac:spMk id="5" creationId="{9B321DDA-7358-4C44-B9E7-0BB6EC24A60E}"/>
          </ac:spMkLst>
        </pc:spChg>
        <pc:spChg chg="add del mod">
          <ac:chgData name="Тюлина Светлана" userId="e093514520043316" providerId="LiveId" clId="{EAC3D402-7717-4D29-85E1-E9CA5F7BD19B}" dt="2023-08-22T11:00:24.776" v="79"/>
          <ac:spMkLst>
            <pc:docMk/>
            <pc:sldMk cId="3283191149" sldId="268"/>
            <ac:spMk id="7" creationId="{D6E0AB55-6D98-4A20-806F-35CC56982D66}"/>
          </ac:spMkLst>
        </pc:spChg>
        <pc:spChg chg="add mod">
          <ac:chgData name="Тюлина Светлана" userId="e093514520043316" providerId="LiveId" clId="{EAC3D402-7717-4D29-85E1-E9CA5F7BD19B}" dt="2023-08-22T11:00:34.881" v="80"/>
          <ac:spMkLst>
            <pc:docMk/>
            <pc:sldMk cId="3283191149" sldId="268"/>
            <ac:spMk id="9" creationId="{11C0E41A-6522-47F4-B4B3-317EBA1A95A8}"/>
          </ac:spMkLst>
        </pc:spChg>
        <pc:graphicFrameChg chg="add del mod">
          <ac:chgData name="Тюлина Светлана" userId="e093514520043316" providerId="LiveId" clId="{EAC3D402-7717-4D29-85E1-E9CA5F7BD19B}" dt="2023-08-22T10:59:58.734" v="73" actId="478"/>
          <ac:graphicFrameMkLst>
            <pc:docMk/>
            <pc:sldMk cId="3283191149" sldId="268"/>
            <ac:graphicFrameMk id="2" creationId="{E7AACA0F-EF07-4C2E-B371-B13A6550559D}"/>
          </ac:graphicFrameMkLst>
        </pc:graphicFrameChg>
        <pc:graphicFrameChg chg="add del mod">
          <ac:chgData name="Тюлина Светлана" userId="e093514520043316" providerId="LiveId" clId="{EAC3D402-7717-4D29-85E1-E9CA5F7BD19B}" dt="2023-08-22T11:00:24.776" v="79"/>
          <ac:graphicFrameMkLst>
            <pc:docMk/>
            <pc:sldMk cId="3283191149" sldId="268"/>
            <ac:graphicFrameMk id="6" creationId="{6582DBEB-45FF-4C35-AAFD-F82CFB08E4CA}"/>
          </ac:graphicFrameMkLst>
        </pc:graphicFrameChg>
        <pc:graphicFrameChg chg="add mod">
          <ac:chgData name="Тюлина Светлана" userId="e093514520043316" providerId="LiveId" clId="{EAC3D402-7717-4D29-85E1-E9CA5F7BD19B}" dt="2023-08-22T11:00:34.881" v="80"/>
          <ac:graphicFrameMkLst>
            <pc:docMk/>
            <pc:sldMk cId="3283191149" sldId="268"/>
            <ac:graphicFrameMk id="8" creationId="{C1424272-C7F3-4A3E-83D7-24D53B6E16BF}"/>
          </ac:graphicFrameMkLst>
        </pc:graphicFrameChg>
        <pc:picChg chg="del mod">
          <ac:chgData name="Тюлина Светлана" userId="e093514520043316" providerId="LiveId" clId="{EAC3D402-7717-4D29-85E1-E9CA5F7BD19B}" dt="2023-08-22T10:59:58.734" v="73" actId="478"/>
          <ac:picMkLst>
            <pc:docMk/>
            <pc:sldMk cId="3283191149" sldId="268"/>
            <ac:picMk id="3" creationId="{9D98BB3C-4846-49A3-B83D-044477148FFC}"/>
          </ac:picMkLst>
        </pc:picChg>
        <pc:picChg chg="del">
          <ac:chgData name="Тюлина Светлана" userId="e093514520043316" providerId="LiveId" clId="{EAC3D402-7717-4D29-85E1-E9CA5F7BD19B}" dt="2023-08-22T10:58:22.769" v="47" actId="478"/>
          <ac:picMkLst>
            <pc:docMk/>
            <pc:sldMk cId="3283191149" sldId="268"/>
            <ac:picMk id="4" creationId="{E7D57D5D-67A9-40A4-AB72-0F66715C263C}"/>
          </ac:picMkLst>
        </pc:picChg>
      </pc:sldChg>
      <pc:sldChg chg="addSp delSp modSp add mod">
        <pc:chgData name="Тюлина Светлана" userId="e093514520043316" providerId="LiveId" clId="{EAC3D402-7717-4D29-85E1-E9CA5F7BD19B}" dt="2023-08-22T11:09:07.005" v="171" actId="255"/>
        <pc:sldMkLst>
          <pc:docMk/>
          <pc:sldMk cId="2174653975" sldId="269"/>
        </pc:sldMkLst>
        <pc:graphicFrameChg chg="add del mod">
          <ac:chgData name="Тюлина Светлана" userId="e093514520043316" providerId="LiveId" clId="{EAC3D402-7717-4D29-85E1-E9CA5F7BD19B}" dt="2023-08-22T11:02:17.296" v="89"/>
          <ac:graphicFrameMkLst>
            <pc:docMk/>
            <pc:sldMk cId="2174653975" sldId="269"/>
            <ac:graphicFrameMk id="2" creationId="{3FCB7D0D-A257-4776-99F0-6F55F21DBF33}"/>
          </ac:graphicFrameMkLst>
        </pc:graphicFrameChg>
        <pc:graphicFrameChg chg="add mod modGraphic">
          <ac:chgData name="Тюлина Светлана" userId="e093514520043316" providerId="LiveId" clId="{EAC3D402-7717-4D29-85E1-E9CA5F7BD19B}" dt="2023-08-22T11:09:07.005" v="171" actId="255"/>
          <ac:graphicFrameMkLst>
            <pc:docMk/>
            <pc:sldMk cId="2174653975" sldId="269"/>
            <ac:graphicFrameMk id="5" creationId="{F8173DED-E656-48B1-9601-9D90C183F9BE}"/>
          </ac:graphicFrameMkLst>
        </pc:graphicFrameChg>
        <pc:picChg chg="del">
          <ac:chgData name="Тюлина Светлана" userId="e093514520043316" providerId="LiveId" clId="{EAC3D402-7717-4D29-85E1-E9CA5F7BD19B}" dt="2023-08-22T11:02:19.822" v="90" actId="478"/>
          <ac:picMkLst>
            <pc:docMk/>
            <pc:sldMk cId="2174653975" sldId="269"/>
            <ac:picMk id="4" creationId="{E7D57D5D-67A9-40A4-AB72-0F66715C263C}"/>
          </ac:picMkLst>
        </pc:picChg>
      </pc:sldChg>
      <pc:sldChg chg="addSp delSp modSp add mod">
        <pc:chgData name="Тюлина Светлана" userId="e093514520043316" providerId="LiveId" clId="{EAC3D402-7717-4D29-85E1-E9CA5F7BD19B}" dt="2023-08-22T11:26:24.353" v="288" actId="14100"/>
        <pc:sldMkLst>
          <pc:docMk/>
          <pc:sldMk cId="3813891204" sldId="270"/>
        </pc:sldMkLst>
        <pc:graphicFrameChg chg="add mod modGraphic">
          <ac:chgData name="Тюлина Светлана" userId="e093514520043316" providerId="LiveId" clId="{EAC3D402-7717-4D29-85E1-E9CA5F7BD19B}" dt="2023-08-22T11:26:24.353" v="288" actId="14100"/>
          <ac:graphicFrameMkLst>
            <pc:docMk/>
            <pc:sldMk cId="3813891204" sldId="270"/>
            <ac:graphicFrameMk id="2" creationId="{A0B68E84-D83C-4369-BBED-E6EE11A534B7}"/>
          </ac:graphicFrameMkLst>
        </pc:graphicFrameChg>
        <pc:picChg chg="del">
          <ac:chgData name="Тюлина Светлана" userId="e093514520043316" providerId="LiveId" clId="{EAC3D402-7717-4D29-85E1-E9CA5F7BD19B}" dt="2023-08-22T11:23:34.075" v="262" actId="478"/>
          <ac:picMkLst>
            <pc:docMk/>
            <pc:sldMk cId="3813891204" sldId="270"/>
            <ac:picMk id="4" creationId="{04374EB2-71BA-4523-B0F9-617F69DB68BA}"/>
          </ac:picMkLst>
        </pc:picChg>
        <pc:picChg chg="del">
          <ac:chgData name="Тюлина Светлана" userId="e093514520043316" providerId="LiveId" clId="{EAC3D402-7717-4D29-85E1-E9CA5F7BD19B}" dt="2023-08-22T11:23:36.487" v="263" actId="478"/>
          <ac:picMkLst>
            <pc:docMk/>
            <pc:sldMk cId="3813891204" sldId="270"/>
            <ac:picMk id="6" creationId="{FF718411-1D29-416A-B16B-38E427169B8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8B8EA-546D-444E-B7A9-7B2BDB6AF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AB9420-9D87-4508-B241-9B3CE931F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D686F-93FB-4D11-B754-3070E378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44119-E39C-4E0D-9726-C03E645D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05CF0-148A-45EF-B177-19E2BAB5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9E1AD-D081-4957-91EF-69D04751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C3D6A5-A0D1-41E5-A9F8-84D07BDFF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BF572D-D1A3-4EA6-8527-66EB0A95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4F8E62-DFC3-48BF-9162-1972CF36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18F7BD-9981-4B3B-ABEB-513CEDFC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5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EE0E9B-2228-49DD-B98B-EEAC7BB71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DB696C-0183-4BDB-9CE1-4D91C9EDD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4F0745-AEEE-4845-8F21-0C2F3357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BF45FD-7B26-463A-9057-4507A5DE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EB8ED7-5D0B-4DB4-81E2-203064FA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9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E9A4B-BB11-4D27-AF21-09B9A8DC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87C4D8-4564-4B31-9D8B-53C00979A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3BC5B-D839-44EF-8056-55FA99A36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BC8E75-F307-41D6-AEB0-357BB3FE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BB5BC-F726-4EB1-A342-7F8326EA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5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37A0-C1F2-4A81-8128-5C736ACBF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1B874-27A5-40BB-B37C-A3932D7C0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5D12E-4CC9-4F40-B6E5-C4C34D2E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92580-89CD-4409-BC56-E2A4AC38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6CF88-67F9-41E0-8C40-45581D01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6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CCCD6-31F9-4E4D-91A4-05C8F909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B208BD-7666-4D4F-ADBC-7B6D64F20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D2345-D340-4CFD-A634-2A9E080DE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8A2497-8B91-4BD3-A3DB-3918CFE3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96764F-A187-4598-AC98-CAC60284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02094D-9384-48A3-84AF-A330032C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3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3A0B1D-83A8-4DBE-AD1D-5ADE37BB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906F3-DB08-4155-A464-F035CCF00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3A1810-CA0F-44A5-BD90-59338048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62D9F3-CF69-4EC0-ACA3-05635C16D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3AB18E-0DCA-42DE-83DC-CEE616F4E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A72B8E-63B8-46E7-9F54-70C0956C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B0B8FB-A4BB-4290-A949-BC0C0633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CFCAB0-CF7F-4DD7-A319-B28ACE26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6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85F0B-BE66-4C47-A103-8A40D490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0605A4-50FD-4579-ABF1-87910AFFA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AFAACC-34B2-4DB6-8727-C21614CB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11EF07-8A04-4D68-8C41-3D9D1752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7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CED516-6DF4-4517-8EEB-434DFBAB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D912E5-7D13-4166-AA65-052506B5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A9569C-3959-477D-BE69-E00E1668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5D724-7C83-4663-B578-4FEA265F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CA729-2126-4F69-8ECA-CFFA3C29D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436AB2-27A5-4974-88B2-671CF7C6E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719977-B51D-42DD-A0FD-A3C6F99D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FD0B82-E918-4C3F-9C9A-BA83A85D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F7832D-889C-48F7-9956-0A071095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9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BFC3E-9A2B-4FC7-8CB1-615228D7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3BE296-3242-4FBB-84DE-2FF295285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37E4BE-04CC-405D-8628-A86775BC3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A2A346-3871-4292-879E-DE502C35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B91413-F729-4AC2-92A0-47AE8089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0AD44C-307D-4151-ABF0-085C8EE3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3C412-34F1-4CCB-BE2A-F47D4F35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3AC9B4-3088-452F-AA8E-7770D8EB6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C7CA48-CBC7-4275-BC82-2E210E6FF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6969-B1C9-4523-A205-5E6BFB0782E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F1D20-11F9-4293-8ABC-57E31F813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13066-2A85-469C-BCDA-1119B07E0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0A87-604D-48DF-8C13-61D19D8DE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96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8F9F91-5AF2-4245-A7D7-DCFDE930C61C}"/>
              </a:ext>
            </a:extLst>
          </p:cNvPr>
          <p:cNvSpPr txBox="1"/>
          <p:nvPr/>
        </p:nvSpPr>
        <p:spPr>
          <a:xfrm>
            <a:off x="1087821" y="1040524"/>
            <a:ext cx="10720551" cy="396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Приоритетные направления и задачи СГПС учителей предметной области «Искусство» в 2023-2024 учебном году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1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374EB2-71BA-4523-B0F9-617F69DB6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7312"/>
            <a:ext cx="12192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374EB2-71BA-4523-B0F9-617F69DB68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89" r="76797"/>
          <a:stretch/>
        </p:blipFill>
        <p:spPr>
          <a:xfrm>
            <a:off x="2343150" y="986908"/>
            <a:ext cx="6010275" cy="56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2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0B68E84-D83C-4369-BBED-E6EE11A53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08254"/>
              </p:ext>
            </p:extLst>
          </p:nvPr>
        </p:nvGraphicFramePr>
        <p:xfrm>
          <a:off x="152400" y="1219200"/>
          <a:ext cx="11925299" cy="5355368"/>
        </p:xfrm>
        <a:graphic>
          <a:graphicData uri="http://schemas.openxmlformats.org/drawingml/2006/table">
            <a:tbl>
              <a:tblPr firstRow="1" firstCol="1" bandRow="1"/>
              <a:tblGrid>
                <a:gridCol w="2702933">
                  <a:extLst>
                    <a:ext uri="{9D8B030D-6E8A-4147-A177-3AD203B41FA5}">
                      <a16:colId xmlns:a16="http://schemas.microsoft.com/office/drawing/2014/main" val="422060610"/>
                    </a:ext>
                  </a:extLst>
                </a:gridCol>
                <a:gridCol w="921224">
                  <a:extLst>
                    <a:ext uri="{9D8B030D-6E8A-4147-A177-3AD203B41FA5}">
                      <a16:colId xmlns:a16="http://schemas.microsoft.com/office/drawing/2014/main" val="2789867167"/>
                    </a:ext>
                  </a:extLst>
                </a:gridCol>
                <a:gridCol w="8301142">
                  <a:extLst>
                    <a:ext uri="{9D8B030D-6E8A-4147-A177-3AD203B41FA5}">
                      <a16:colId xmlns:a16="http://schemas.microsoft.com/office/drawing/2014/main" val="2888012819"/>
                    </a:ext>
                  </a:extLst>
                </a:gridCol>
              </a:tblGrid>
              <a:tr h="613431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М-2 Музыка моего народа (А)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М-1 Народное музыкальное творчество России (А)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(М-2, А) Музыка народная и композиторская.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479145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Искусство открывает мир, виды искусства.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333161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(М-1, А) Искусство Красноярского края.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29308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(М-2, А) Фольклорное творчество народов России.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118606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(М-1, А) Жанры детского игрового фольклора.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87289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(М-1 ,Б) Календарный фольклор.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024073"/>
                  </a:ext>
                </a:extLst>
              </a:tr>
              <a:tr h="61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(М-1, В) Семейный фольклор.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991676"/>
                  </a:ext>
                </a:extLst>
              </a:tr>
              <a:tr h="1061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(М-1, А, Б, В) (М-2, А)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 Песня — верный спутник человека. Викторина.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036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9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6974C7-4096-49B9-92F5-2D9CEEF21B26}"/>
              </a:ext>
            </a:extLst>
          </p:cNvPr>
          <p:cNvSpPr txBox="1"/>
          <p:nvPr/>
        </p:nvSpPr>
        <p:spPr>
          <a:xfrm>
            <a:off x="315310" y="1024759"/>
            <a:ext cx="1158765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-работа над формированием функциональной грамотности на уроках искусства.</a:t>
            </a:r>
          </a:p>
          <a:p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-внедрение Федеральной образовательной программы в практику учителя.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6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BF7485-FEFC-4FB0-9EF9-9429300AE8A3}"/>
              </a:ext>
            </a:extLst>
          </p:cNvPr>
          <p:cNvSpPr txBox="1"/>
          <p:nvPr/>
        </p:nvSpPr>
        <p:spPr>
          <a:xfrm>
            <a:off x="141890" y="1103586"/>
            <a:ext cx="1205011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Планирование работы учителя музыки в соответствии с ФОП: </a:t>
            </a:r>
          </a:p>
          <a:p>
            <a:pPr algn="ctr"/>
            <a:r>
              <a:rPr lang="ru-RU" sz="5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краткий анализ содержания,</a:t>
            </a:r>
          </a:p>
          <a:p>
            <a:pPr algn="ctr"/>
            <a:r>
              <a:rPr lang="ru-RU" sz="5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рекомендации для составления рабочей программы учителя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D57D5D-67A9-40A4-AB72-0F66715C2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9994"/>
            <a:ext cx="12192000" cy="2938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8F0F02-4E6A-42F7-821B-B445C798B337}"/>
              </a:ext>
            </a:extLst>
          </p:cNvPr>
          <p:cNvSpPr txBox="1"/>
          <p:nvPr/>
        </p:nvSpPr>
        <p:spPr>
          <a:xfrm>
            <a:off x="3467100" y="1485900"/>
            <a:ext cx="3990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Начальная школа </a:t>
            </a:r>
          </a:p>
        </p:txBody>
      </p:sp>
    </p:spTree>
    <p:extLst>
      <p:ext uri="{BB962C8B-B14F-4D97-AF65-F5344CB8AC3E}">
        <p14:creationId xmlns:p14="http://schemas.microsoft.com/office/powerpoint/2010/main" val="356113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D57D5D-67A9-40A4-AB72-0F66715C26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" t="29878" r="72715"/>
          <a:stretch/>
        </p:blipFill>
        <p:spPr>
          <a:xfrm>
            <a:off x="2052145" y="1179602"/>
            <a:ext cx="8087710" cy="50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5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8173DED-E656-48B1-9601-9D90C183F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261520"/>
              </p:ext>
            </p:extLst>
          </p:nvPr>
        </p:nvGraphicFramePr>
        <p:xfrm>
          <a:off x="247649" y="1166648"/>
          <a:ext cx="11801475" cy="5512632"/>
        </p:xfrm>
        <a:graphic>
          <a:graphicData uri="http://schemas.openxmlformats.org/drawingml/2006/table">
            <a:tbl>
              <a:tblPr firstRow="1" firstCol="1" bandRow="1"/>
              <a:tblGrid>
                <a:gridCol w="1885951">
                  <a:extLst>
                    <a:ext uri="{9D8B030D-6E8A-4147-A177-3AD203B41FA5}">
                      <a16:colId xmlns:a16="http://schemas.microsoft.com/office/drawing/2014/main" val="1818859580"/>
                    </a:ext>
                  </a:extLst>
                </a:gridCol>
                <a:gridCol w="710830">
                  <a:extLst>
                    <a:ext uri="{9D8B030D-6E8A-4147-A177-3AD203B41FA5}">
                      <a16:colId xmlns:a16="http://schemas.microsoft.com/office/drawing/2014/main" val="2449210343"/>
                    </a:ext>
                  </a:extLst>
                </a:gridCol>
                <a:gridCol w="9204694">
                  <a:extLst>
                    <a:ext uri="{9D8B030D-6E8A-4147-A177-3AD203B41FA5}">
                      <a16:colId xmlns:a16="http://schemas.microsoft.com/office/drawing/2014/main" val="1413730188"/>
                    </a:ext>
                  </a:extLst>
                </a:gridCol>
              </a:tblGrid>
              <a:tr h="336044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М-8 Музыка в жизни человека (А,Б)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М-2 Народная музыка России (Б,В, Г)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М-1 Музыкальная грамота (А,Б,Г,Д)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«Нас в школу приглашают задорные звонки» 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219454"/>
                  </a:ext>
                </a:extLst>
              </a:tr>
              <a:tr h="945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(М-8, А) «Музыка, музыка всюду нам слышна» </a:t>
                      </a:r>
                      <a:endParaRPr lang="ru-RU" sz="4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(М-1, А) Весь мир звучит.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4258"/>
                  </a:ext>
                </a:extLst>
              </a:tr>
              <a:tr h="936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(М-8, Б) «Я хочу увидеть музыку, я хочу услышать музыку».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(М-2, Б, В) РНМ инструменты.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48806"/>
                  </a:ext>
                </a:extLst>
              </a:tr>
              <a:tr h="4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(М-8, Б) Краски осени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44189"/>
                  </a:ext>
                </a:extLst>
              </a:tr>
              <a:tr h="406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(М-1, А, Б) «Весь мир звучит».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133614"/>
                  </a:ext>
                </a:extLst>
              </a:tr>
              <a:tr h="777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(М-1, Г, Д) Музыкальное эхо.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(М-2, Б, В) Русский фольклор.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540882"/>
                  </a:ext>
                </a:extLst>
              </a:tr>
              <a:tr h="1510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(М-1, Г, Д) Музыкальное эхо.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(М-2, В, Г) Русский фольклор.</a:t>
                      </a:r>
                    </a:p>
                  </a:txBody>
                  <a:tcPr marL="52963" marR="52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74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65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D57D5D-67A9-40A4-AB72-0F66715C2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9994"/>
            <a:ext cx="12192000" cy="293801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38964E-0B94-496B-B2A4-3072F6D3C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4878"/>
            <a:ext cx="12192000" cy="646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5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718411-1D29-416A-B16B-38E427169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12192000" cy="40195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D6FC61-A715-4B84-910B-6E7DAE1B4AD4}"/>
              </a:ext>
            </a:extLst>
          </p:cNvPr>
          <p:cNvSpPr txBox="1"/>
          <p:nvPr/>
        </p:nvSpPr>
        <p:spPr>
          <a:xfrm>
            <a:off x="4191001" y="1047750"/>
            <a:ext cx="4157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Основное общее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419842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-3">
            <a:extLst>
              <a:ext uri="{FF2B5EF4-FFF2-40B4-BE49-F238E27FC236}">
                <a16:creationId xmlns:a16="http://schemas.microsoft.com/office/drawing/2014/main" id="{9D98BB3C-4846-49A3-B83D-044477148F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718411-1D29-416A-B16B-38E427169B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72" t="10513" r="50000"/>
          <a:stretch/>
        </p:blipFill>
        <p:spPr>
          <a:xfrm>
            <a:off x="447674" y="1000126"/>
            <a:ext cx="11068051" cy="53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47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323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Тюлина Светлана</dc:creator>
  <cp:lastModifiedBy>Тюлина Светлана</cp:lastModifiedBy>
  <cp:revision>1</cp:revision>
  <dcterms:created xsi:type="dcterms:W3CDTF">2023-08-22T10:23:53Z</dcterms:created>
  <dcterms:modified xsi:type="dcterms:W3CDTF">2023-08-22T11:28:17Z</dcterms:modified>
</cp:coreProperties>
</file>