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6" r:id="rId5"/>
    <p:sldId id="265" r:id="rId6"/>
    <p:sldId id="263" r:id="rId7"/>
    <p:sldId id="264" r:id="rId8"/>
    <p:sldId id="274" r:id="rId9"/>
    <p:sldId id="275" r:id="rId10"/>
    <p:sldId id="260" r:id="rId11"/>
    <p:sldId id="261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A37B-3419-4AAA-AB29-E30D64370127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309E-CAF7-40EA-87C9-EF869E055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perunica.ru/uploads/posts/2017-03/1488890759_organistrum_toro_p._nort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Песни о душе в традиции русского народа</a:t>
            </a:r>
            <a:endParaRPr lang="ru-RU" dirty="0"/>
          </a:p>
        </p:txBody>
      </p:sp>
      <p:pic>
        <p:nvPicPr>
          <p:cNvPr id="6" name="Содержимое 5" descr="photo00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86" y="1671438"/>
            <a:ext cx="6655828" cy="44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ухоборы</a:t>
            </a:r>
            <a:endParaRPr lang="ru-RU" dirty="0"/>
          </a:p>
        </p:txBody>
      </p:sp>
      <p:pic>
        <p:nvPicPr>
          <p:cNvPr id="4" name="Содержимое 3" descr="-E50iEhZ-D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4004460" cy="3143272"/>
          </a:xfrm>
        </p:spPr>
      </p:pic>
      <p:pic>
        <p:nvPicPr>
          <p:cNvPr id="8" name="Содержимое 7" descr="53bJP3zd5y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06796" y="2329770"/>
            <a:ext cx="3984309" cy="3170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Канадские духоборы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Друг мой, брат мой, усталый, страдающий брат,</a:t>
            </a:r>
            <a:br>
              <a:rPr lang="ru-RU" dirty="0" smtClean="0"/>
            </a:br>
            <a:r>
              <a:rPr lang="ru-RU" dirty="0" smtClean="0"/>
              <a:t>Кто б ты ни был, не падай душой.</a:t>
            </a:r>
            <a:br>
              <a:rPr lang="ru-RU" dirty="0" smtClean="0"/>
            </a:br>
            <a:r>
              <a:rPr lang="ru-RU" dirty="0" smtClean="0"/>
              <a:t>Пусть неправда и зло полновластно царят</a:t>
            </a:r>
            <a:br>
              <a:rPr lang="ru-RU" dirty="0" smtClean="0"/>
            </a:br>
            <a:r>
              <a:rPr lang="ru-RU" dirty="0" smtClean="0"/>
              <a:t>Над омытой слезами землей,</a:t>
            </a:r>
            <a:br>
              <a:rPr lang="ru-RU" dirty="0" smtClean="0"/>
            </a:br>
            <a:r>
              <a:rPr lang="ru-RU" dirty="0" smtClean="0"/>
              <a:t>Пусть разбит и поруган святой идеал</a:t>
            </a:r>
            <a:br>
              <a:rPr lang="ru-RU" dirty="0" smtClean="0"/>
            </a:br>
            <a:r>
              <a:rPr lang="ru-RU" dirty="0" smtClean="0"/>
              <a:t>И струится невинная кровь,-</a:t>
            </a:r>
            <a:br>
              <a:rPr lang="ru-RU" dirty="0" smtClean="0"/>
            </a:br>
            <a:r>
              <a:rPr lang="ru-RU" dirty="0" smtClean="0"/>
              <a:t>Верь: настанет пора - и погибнет Ваал,</a:t>
            </a:r>
            <a:br>
              <a:rPr lang="ru-RU" dirty="0" smtClean="0"/>
            </a:br>
            <a:r>
              <a:rPr lang="ru-RU" dirty="0" smtClean="0"/>
              <a:t>И вернется на землю любовь!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в терновом венце, не под гнетом цепей,</a:t>
            </a:r>
            <a:br>
              <a:rPr lang="ru-RU" dirty="0" smtClean="0"/>
            </a:br>
            <a:r>
              <a:rPr lang="ru-RU" dirty="0" smtClean="0"/>
              <a:t>Не с крестом на согбенных плечах,-</a:t>
            </a:r>
            <a:br>
              <a:rPr lang="ru-RU" dirty="0" smtClean="0"/>
            </a:br>
            <a:r>
              <a:rPr lang="ru-RU" dirty="0" smtClean="0"/>
              <a:t>В мир придет она в силе и славе своей,</a:t>
            </a:r>
            <a:br>
              <a:rPr lang="ru-RU" dirty="0" smtClean="0"/>
            </a:br>
            <a:r>
              <a:rPr lang="ru-RU" dirty="0" smtClean="0"/>
              <a:t>С ярким светочем счастья в руках.</a:t>
            </a:r>
            <a:br>
              <a:rPr lang="ru-RU" dirty="0" smtClean="0"/>
            </a:br>
            <a:r>
              <a:rPr lang="ru-RU" dirty="0" smtClean="0"/>
              <a:t>И не будет на свете ни слез, ни вражды,</a:t>
            </a:r>
            <a:br>
              <a:rPr lang="ru-RU" dirty="0" smtClean="0"/>
            </a:br>
            <a:r>
              <a:rPr lang="ru-RU" dirty="0" smtClean="0"/>
              <a:t>Ни </a:t>
            </a:r>
            <a:r>
              <a:rPr lang="ru-RU" dirty="0" err="1" smtClean="0"/>
              <a:t>бескрестных</a:t>
            </a:r>
            <a:r>
              <a:rPr lang="ru-RU" dirty="0" smtClean="0"/>
              <a:t> могил, ни рабов,</a:t>
            </a:r>
            <a:br>
              <a:rPr lang="ru-RU" dirty="0" smtClean="0"/>
            </a:br>
            <a:r>
              <a:rPr lang="ru-RU" dirty="0" smtClean="0"/>
              <a:t>Ни нужды, беспросветной, мертвящей нужды,</a:t>
            </a:r>
            <a:br>
              <a:rPr lang="ru-RU" dirty="0" smtClean="0"/>
            </a:br>
            <a:r>
              <a:rPr lang="ru-RU" dirty="0" smtClean="0"/>
              <a:t>Ни меча, ни позорных столбов!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 мой друг! Не мечта этот светлый приход,</a:t>
            </a:r>
            <a:br>
              <a:rPr lang="ru-RU" dirty="0" smtClean="0"/>
            </a:br>
            <a:r>
              <a:rPr lang="ru-RU" dirty="0" smtClean="0"/>
              <a:t>Не пустая надежда одна:</a:t>
            </a:r>
            <a:br>
              <a:rPr lang="ru-RU" dirty="0" smtClean="0"/>
            </a:br>
            <a:r>
              <a:rPr lang="ru-RU" dirty="0" smtClean="0"/>
              <a:t>Оглянись,- зло вокруг чересчур уж гнетет,</a:t>
            </a:r>
            <a:br>
              <a:rPr lang="ru-RU" dirty="0" smtClean="0"/>
            </a:br>
            <a:r>
              <a:rPr lang="ru-RU" dirty="0" smtClean="0"/>
              <a:t>Ночь вокруг чересчур уж темна!</a:t>
            </a:r>
            <a:br>
              <a:rPr lang="ru-RU" dirty="0" smtClean="0"/>
            </a:br>
            <a:r>
              <a:rPr lang="ru-RU" dirty="0" smtClean="0"/>
              <a:t>Мир устанет от мук, захлебнется в крови,</a:t>
            </a:r>
            <a:br>
              <a:rPr lang="ru-RU" dirty="0" smtClean="0"/>
            </a:br>
            <a:r>
              <a:rPr lang="ru-RU" dirty="0" smtClean="0"/>
              <a:t>Утомится безумной борьбой -</a:t>
            </a:r>
            <a:br>
              <a:rPr lang="ru-RU" dirty="0" smtClean="0"/>
            </a:br>
            <a:r>
              <a:rPr lang="ru-RU" dirty="0" smtClean="0"/>
              <a:t>И поднимет к любви, к беззаветной любви,</a:t>
            </a:r>
            <a:br>
              <a:rPr lang="ru-RU" dirty="0" smtClean="0"/>
            </a:br>
            <a:r>
              <a:rPr lang="ru-RU" dirty="0" smtClean="0"/>
              <a:t>Очи, полные скорбной мольбой!..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Семён Надсон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00042"/>
            <a:ext cx="7429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Слова:Вл.Набоков</a:t>
            </a:r>
            <a:r>
              <a:rPr lang="ru-RU" dirty="0" smtClean="0"/>
              <a:t>. «Павлины»</a:t>
            </a:r>
            <a:br>
              <a:rPr lang="ru-RU" dirty="0" smtClean="0"/>
            </a:br>
            <a:r>
              <a:rPr lang="ru-RU" dirty="0" err="1" smtClean="0"/>
              <a:t>муз.Е.Фроловой</a:t>
            </a:r>
            <a:r>
              <a:rPr lang="ru-RU" dirty="0" smtClean="0"/>
              <a:t>(гр.«Уленшпигель»)</a:t>
            </a:r>
            <a:endParaRPr lang="ru-RU" dirty="0"/>
          </a:p>
        </p:txBody>
      </p:sp>
      <p:pic>
        <p:nvPicPr>
          <p:cNvPr id="5" name="Содержимое 4" descr="1652197720_13-gamerwall-pro-p-skazochnaya-ptitsa-pavlin-oboi-krasivo-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643470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Видели мы, нищие, как Мария Дева</a:t>
            </a:r>
            <a:br>
              <a:rPr lang="ru-RU" dirty="0" smtClean="0"/>
            </a:br>
            <a:r>
              <a:rPr lang="ru-RU" dirty="0" smtClean="0"/>
              <a:t>проходила мимо округлого дворца;</a:t>
            </a:r>
            <a:br>
              <a:rPr lang="ru-RU" dirty="0" smtClean="0"/>
            </a:br>
            <a:r>
              <a:rPr lang="ru-RU" dirty="0" smtClean="0"/>
              <a:t>словно отголосок нездешнего напева,</a:t>
            </a:r>
            <a:br>
              <a:rPr lang="ru-RU" dirty="0" smtClean="0"/>
            </a:br>
            <a:r>
              <a:rPr lang="ru-RU" dirty="0" smtClean="0"/>
              <a:t>веяло сиянье от тонкого лица.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Облаков полдневных, бесшумно-своенравных</a:t>
            </a:r>
            <a:br>
              <a:rPr lang="ru-RU" dirty="0" smtClean="0"/>
            </a:br>
            <a:r>
              <a:rPr lang="ru-RU" dirty="0" smtClean="0"/>
              <a:t>в синеве глубокой дробилось серебро.</a:t>
            </a:r>
            <a:br>
              <a:rPr lang="ru-RU" dirty="0" smtClean="0"/>
            </a:br>
            <a:r>
              <a:rPr lang="ru-RU" dirty="0" smtClean="0"/>
              <a:t>Из-под пальмы выплыли три павлина плавных</a:t>
            </a:r>
            <a:br>
              <a:rPr lang="ru-RU" dirty="0" smtClean="0"/>
            </a:br>
            <a:r>
              <a:rPr lang="ru-RU" dirty="0" smtClean="0"/>
              <a:t>и роняли перья, и каждое перо, -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 в тени блестящее, то - на солнце сонном</a:t>
            </a:r>
            <a:br>
              <a:rPr lang="ru-RU" dirty="0" smtClean="0"/>
            </a:br>
            <a:r>
              <a:rPr lang="ru-RU" dirty="0" smtClean="0"/>
              <a:t>лёгкое зелёное, с бархатным глазком,</a:t>
            </a:r>
            <a:br>
              <a:rPr lang="ru-RU" dirty="0" smtClean="0"/>
            </a:br>
            <a:r>
              <a:rPr lang="ru-RU" dirty="0" smtClean="0"/>
              <a:t>тёмною лазурью волшебно окаймлённым падало на мрамор изогнутым цветком.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Видели мы, нищие, как с улыбкой чудной</a:t>
            </a:r>
            <a:br>
              <a:rPr lang="ru-RU" dirty="0" smtClean="0"/>
            </a:br>
            <a:r>
              <a:rPr lang="ru-RU" dirty="0" smtClean="0"/>
              <a:t>Дева несравненная перья подняла</a:t>
            </a:r>
            <a:br>
              <a:rPr lang="ru-RU" dirty="0" smtClean="0"/>
            </a:br>
            <a:r>
              <a:rPr lang="ru-RU" dirty="0" smtClean="0"/>
              <a:t>и венок мерцающий, синий, изумрудный,</a:t>
            </a:r>
            <a:br>
              <a:rPr lang="ru-RU" dirty="0" smtClean="0"/>
            </a:br>
            <a:r>
              <a:rPr lang="ru-RU" dirty="0" smtClean="0"/>
              <a:t>для Христа - ребёнка в </a:t>
            </a:r>
            <a:r>
              <a:rPr lang="ru-RU" dirty="0" err="1" smtClean="0"/>
              <a:t>раздумии</a:t>
            </a:r>
            <a:r>
              <a:rPr lang="ru-RU" dirty="0" smtClean="0"/>
              <a:t> сплела.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«Не унывай, душе моя!»</a:t>
            </a:r>
            <a:br>
              <a:rPr lang="ru-RU" sz="2800" dirty="0" smtClean="0"/>
            </a:br>
            <a:r>
              <a:rPr lang="ru-RU" sz="2800" dirty="0" smtClean="0"/>
              <a:t>(ансамбль «Сирин») д. </a:t>
            </a:r>
            <a:r>
              <a:rPr lang="ru-RU" sz="2800" dirty="0" err="1"/>
              <a:t>Я</a:t>
            </a:r>
            <a:r>
              <a:rPr lang="ru-RU" sz="2800" dirty="0" err="1" smtClean="0"/>
              <a:t>гница</a:t>
            </a:r>
            <a:r>
              <a:rPr lang="ru-RU" sz="2800" dirty="0" smtClean="0"/>
              <a:t> Череповецкого района Вологодской области.</a:t>
            </a:r>
            <a:endParaRPr lang="ru-RU" sz="2800" dirty="0"/>
          </a:p>
        </p:txBody>
      </p:sp>
      <p:pic>
        <p:nvPicPr>
          <p:cNvPr id="6" name="Содержимое 5" descr="5175229952-26_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495800" cy="457203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Не </a:t>
            </a:r>
            <a:r>
              <a:rPr lang="ru-RU" dirty="0" err="1"/>
              <a:t>унывай,не</a:t>
            </a:r>
            <a:r>
              <a:rPr lang="ru-RU" dirty="0"/>
              <a:t> унывай душе моя.</a:t>
            </a:r>
          </a:p>
          <a:p>
            <a:r>
              <a:rPr lang="ru-RU" dirty="0" err="1"/>
              <a:t>Уповай,уповай</a:t>
            </a:r>
            <a:r>
              <a:rPr lang="ru-RU" dirty="0"/>
              <a:t> на Господа.</a:t>
            </a:r>
          </a:p>
          <a:p>
            <a:r>
              <a:rPr lang="ru-RU" dirty="0"/>
              <a:t>Я твоя </a:t>
            </a:r>
            <a:r>
              <a:rPr lang="ru-RU" dirty="0" err="1"/>
              <a:t>овча</a:t>
            </a:r>
            <a:r>
              <a:rPr lang="ru-RU" dirty="0"/>
              <a:t> заблудшая,</a:t>
            </a:r>
          </a:p>
          <a:p>
            <a:r>
              <a:rPr lang="ru-RU" dirty="0"/>
              <a:t>От твоего стада отставшая.</a:t>
            </a:r>
          </a:p>
          <a:p>
            <a:r>
              <a:rPr lang="ru-RU" dirty="0"/>
              <a:t>Ты кого пошлешь хоронить меня?</a:t>
            </a:r>
          </a:p>
          <a:p>
            <a:r>
              <a:rPr lang="ru-RU" dirty="0"/>
              <a:t>Или </a:t>
            </a:r>
            <a:r>
              <a:rPr lang="ru-RU" dirty="0" err="1"/>
              <a:t>Ангеля</a:t>
            </a:r>
            <a:r>
              <a:rPr lang="ru-RU" dirty="0"/>
              <a:t> –Хранителя,</a:t>
            </a:r>
          </a:p>
          <a:p>
            <a:r>
              <a:rPr lang="ru-RU" dirty="0"/>
              <a:t>Или сам сойдешь, </a:t>
            </a:r>
            <a:r>
              <a:rPr lang="ru-RU" dirty="0" err="1"/>
              <a:t>Владыко</a:t>
            </a:r>
            <a:r>
              <a:rPr lang="ru-RU" dirty="0"/>
              <a:t> мой?</a:t>
            </a:r>
          </a:p>
          <a:p>
            <a:r>
              <a:rPr lang="ru-RU" dirty="0"/>
              <a:t>Ангеле -Хранителю</a:t>
            </a:r>
          </a:p>
          <a:p>
            <a:r>
              <a:rPr lang="ru-RU" dirty="0"/>
              <a:t>Научи меня любви своей,</a:t>
            </a:r>
          </a:p>
          <a:p>
            <a:r>
              <a:rPr lang="ru-RU" dirty="0"/>
              <a:t>Сохрани меня в любви своей.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Волочебные</a:t>
            </a:r>
            <a:r>
              <a:rPr lang="ru-RU" dirty="0" smtClean="0"/>
              <a:t> песни</a:t>
            </a:r>
            <a:endParaRPr lang="ru-RU" dirty="0"/>
          </a:p>
        </p:txBody>
      </p:sp>
      <p:pic>
        <p:nvPicPr>
          <p:cNvPr id="5" name="Содержимое 4" descr="image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414340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Как на первый день ,на Великий день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Христос </a:t>
            </a:r>
            <a:r>
              <a:rPr lang="ru-RU" dirty="0" err="1"/>
              <a:t>Воскрес-Сын</a:t>
            </a:r>
            <a:r>
              <a:rPr lang="ru-RU" dirty="0"/>
              <a:t> </a:t>
            </a:r>
            <a:r>
              <a:rPr lang="ru-RU" dirty="0" smtClean="0"/>
              <a:t>Божий!</a:t>
            </a:r>
            <a:br>
              <a:rPr lang="ru-RU" dirty="0" smtClean="0"/>
            </a:br>
            <a:r>
              <a:rPr lang="ru-RU" dirty="0" err="1"/>
              <a:t>Волочебнички</a:t>
            </a:r>
            <a:r>
              <a:rPr lang="ru-RU" dirty="0"/>
              <a:t> </a:t>
            </a:r>
            <a:r>
              <a:rPr lang="ru-RU" dirty="0" err="1" smtClean="0"/>
              <a:t>собиралися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/>
              <a:t>Собиралися</a:t>
            </a:r>
            <a:r>
              <a:rPr lang="ru-RU" dirty="0" smtClean="0"/>
              <a:t>, </a:t>
            </a:r>
            <a:r>
              <a:rPr lang="ru-RU" dirty="0" err="1" smtClean="0"/>
              <a:t>снаряжалися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-А куда ж </a:t>
            </a:r>
            <a:r>
              <a:rPr lang="ru-RU" dirty="0" err="1"/>
              <a:t>пойдем,а</a:t>
            </a:r>
            <a:r>
              <a:rPr lang="ru-RU" dirty="0"/>
              <a:t> к кому зайдем?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-Мы пойдем</a:t>
            </a:r>
            <a:r>
              <a:rPr lang="ru-RU" dirty="0" smtClean="0"/>
              <a:t>, пойдем </a:t>
            </a:r>
            <a:r>
              <a:rPr lang="ru-RU" dirty="0"/>
              <a:t>по </a:t>
            </a:r>
            <a:r>
              <a:rPr lang="ru-RU" dirty="0" smtClean="0"/>
              <a:t>дороженьке.</a:t>
            </a:r>
            <a:br>
              <a:rPr lang="ru-RU" dirty="0" smtClean="0"/>
            </a:br>
            <a:r>
              <a:rPr lang="ru-RU" dirty="0"/>
              <a:t>Мы </a:t>
            </a:r>
            <a:r>
              <a:rPr lang="ru-RU" dirty="0" smtClean="0"/>
              <a:t>зайдем, зайдем </a:t>
            </a:r>
            <a:r>
              <a:rPr lang="ru-RU" dirty="0"/>
              <a:t>на широкий </a:t>
            </a:r>
            <a:r>
              <a:rPr lang="ru-RU" dirty="0" smtClean="0"/>
              <a:t>двор,</a:t>
            </a:r>
            <a:br>
              <a:rPr lang="ru-RU" dirty="0" smtClean="0"/>
            </a:br>
            <a:r>
              <a:rPr lang="ru-RU" dirty="0"/>
              <a:t>Ко хозяину ко </a:t>
            </a:r>
            <a:r>
              <a:rPr lang="ru-RU" dirty="0" err="1" smtClean="0"/>
              <a:t>богатыму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Ты хозяин </a:t>
            </a:r>
            <a:r>
              <a:rPr lang="ru-RU" dirty="0" err="1"/>
              <a:t>наш,ты</a:t>
            </a:r>
            <a:r>
              <a:rPr lang="ru-RU" dirty="0"/>
              <a:t> богатый наш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прими -</a:t>
            </a:r>
            <a:r>
              <a:rPr lang="ru-RU" dirty="0" err="1"/>
              <a:t>ка</a:t>
            </a:r>
            <a:r>
              <a:rPr lang="ru-RU" dirty="0"/>
              <a:t> </a:t>
            </a:r>
            <a:r>
              <a:rPr lang="ru-RU" dirty="0" err="1" smtClean="0"/>
              <a:t>нас,волочебников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/>
              <a:t>Волочебнички-люди</a:t>
            </a:r>
            <a:r>
              <a:rPr lang="ru-RU" dirty="0"/>
              <a:t> </a:t>
            </a:r>
            <a:r>
              <a:rPr lang="ru-RU" dirty="0" smtClean="0"/>
              <a:t>добрые,</a:t>
            </a:r>
            <a:br>
              <a:rPr lang="ru-RU" dirty="0" smtClean="0"/>
            </a:br>
            <a:r>
              <a:rPr lang="ru-RU" dirty="0"/>
              <a:t>Угости ты </a:t>
            </a:r>
            <a:r>
              <a:rPr lang="ru-RU" dirty="0" err="1"/>
              <a:t>нас,чем</a:t>
            </a:r>
            <a:r>
              <a:rPr lang="ru-RU" dirty="0"/>
              <a:t> Господь послал!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ytimg.com/vi/WlRKZ_d5DIM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Старинная скульптура игрецов на органиструме">
            <a:hlinkClick r:id="rId2" tgtFrame="&quot;_blank&quot;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Псальма о конце света(Полесье)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428736"/>
            <a:ext cx="3757610" cy="4697427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 err="1"/>
              <a:t>Уся</a:t>
            </a:r>
            <a:r>
              <a:rPr lang="ru-RU" sz="3700" dirty="0"/>
              <a:t> земля </a:t>
            </a:r>
            <a:r>
              <a:rPr lang="ru-RU" sz="3700" dirty="0" err="1"/>
              <a:t>затрасится</a:t>
            </a:r>
            <a:endParaRPr lang="ru-RU" sz="3700" dirty="0"/>
          </a:p>
          <a:p>
            <a:r>
              <a:rPr lang="ru-RU" sz="3700" dirty="0"/>
              <a:t>Белый камень </a:t>
            </a:r>
            <a:r>
              <a:rPr lang="ru-RU" sz="3700" dirty="0" err="1"/>
              <a:t>роспадется</a:t>
            </a:r>
            <a:endParaRPr lang="ru-RU" sz="3700" dirty="0"/>
          </a:p>
          <a:p>
            <a:r>
              <a:rPr lang="ru-RU" sz="3700" dirty="0" err="1"/>
              <a:t>Святый</a:t>
            </a:r>
            <a:r>
              <a:rPr lang="ru-RU" sz="3700" dirty="0"/>
              <a:t> Михаил с неба </a:t>
            </a:r>
            <a:r>
              <a:rPr lang="ru-RU" sz="3700" dirty="0" err="1"/>
              <a:t>сыйдет</a:t>
            </a:r>
            <a:endParaRPr lang="ru-RU" sz="3700" dirty="0"/>
          </a:p>
          <a:p>
            <a:r>
              <a:rPr lang="ru-RU" sz="3700" dirty="0"/>
              <a:t>У </a:t>
            </a:r>
            <a:r>
              <a:rPr lang="ru-RU" sz="3700" dirty="0" err="1"/>
              <a:t>семигласну</a:t>
            </a:r>
            <a:r>
              <a:rPr lang="ru-RU" sz="3700" dirty="0"/>
              <a:t> </a:t>
            </a:r>
            <a:r>
              <a:rPr lang="ru-RU" sz="3700" dirty="0" err="1"/>
              <a:t>у</a:t>
            </a:r>
            <a:r>
              <a:rPr lang="ru-RU" sz="3700" dirty="0"/>
              <a:t> трубу трубит</a:t>
            </a:r>
          </a:p>
          <a:p>
            <a:r>
              <a:rPr lang="ru-RU" sz="3700" dirty="0"/>
              <a:t> </a:t>
            </a:r>
          </a:p>
          <a:p>
            <a:r>
              <a:rPr lang="ru-RU" sz="3700" dirty="0"/>
              <a:t>У </a:t>
            </a:r>
            <a:r>
              <a:rPr lang="ru-RU" sz="3700" dirty="0" err="1"/>
              <a:t>семигласну</a:t>
            </a:r>
            <a:r>
              <a:rPr lang="ru-RU" sz="3700" dirty="0"/>
              <a:t> </a:t>
            </a:r>
            <a:r>
              <a:rPr lang="ru-RU" sz="3700" dirty="0" err="1"/>
              <a:t>у</a:t>
            </a:r>
            <a:r>
              <a:rPr lang="ru-RU" sz="3700" dirty="0"/>
              <a:t> трубу трубит,</a:t>
            </a:r>
          </a:p>
          <a:p>
            <a:r>
              <a:rPr lang="ru-RU" sz="3700" dirty="0" err="1"/>
              <a:t>Усех</a:t>
            </a:r>
            <a:r>
              <a:rPr lang="ru-RU" sz="3700" dirty="0"/>
              <a:t> мертвых он разбудит:</a:t>
            </a:r>
          </a:p>
          <a:p>
            <a:r>
              <a:rPr lang="ru-RU" sz="3700" dirty="0"/>
              <a:t>Уставайте </a:t>
            </a:r>
            <a:r>
              <a:rPr lang="ru-RU" sz="3700" dirty="0" err="1"/>
              <a:t>негрешныя</a:t>
            </a:r>
            <a:r>
              <a:rPr lang="ru-RU" sz="3700" dirty="0"/>
              <a:t>,</a:t>
            </a:r>
          </a:p>
          <a:p>
            <a:r>
              <a:rPr lang="ru-RU" sz="3700" dirty="0"/>
              <a:t>Уставайте </a:t>
            </a:r>
            <a:r>
              <a:rPr lang="ru-RU" sz="3700" dirty="0" err="1"/>
              <a:t>прогрешныя</a:t>
            </a:r>
            <a:r>
              <a:rPr lang="ru-RU" sz="3700" dirty="0"/>
              <a:t>!</a:t>
            </a:r>
          </a:p>
          <a:p>
            <a:r>
              <a:rPr lang="ru-RU" sz="3700" dirty="0"/>
              <a:t> </a:t>
            </a:r>
          </a:p>
          <a:p>
            <a:r>
              <a:rPr lang="ru-RU" sz="3700" dirty="0" err="1"/>
              <a:t>Нягрешныя</a:t>
            </a:r>
            <a:r>
              <a:rPr lang="ru-RU" sz="3700" dirty="0"/>
              <a:t> тай веселятся,</a:t>
            </a:r>
          </a:p>
          <a:p>
            <a:r>
              <a:rPr lang="ru-RU" sz="3700" dirty="0"/>
              <a:t>А </a:t>
            </a:r>
            <a:r>
              <a:rPr lang="ru-RU" sz="3700" dirty="0" err="1"/>
              <a:t>грешныя</a:t>
            </a:r>
            <a:r>
              <a:rPr lang="ru-RU" sz="3700" dirty="0"/>
              <a:t> так горько плачут,</a:t>
            </a:r>
          </a:p>
          <a:p>
            <a:r>
              <a:rPr lang="ru-RU" sz="3700" dirty="0"/>
              <a:t>Горько плачут да рыдают</a:t>
            </a:r>
          </a:p>
          <a:p>
            <a:r>
              <a:rPr lang="ru-RU" sz="3700" dirty="0" err="1"/>
              <a:t>Отца,мамку,проклинают</a:t>
            </a:r>
            <a:r>
              <a:rPr lang="ru-RU" sz="3700" dirty="0"/>
              <a:t>:</a:t>
            </a:r>
          </a:p>
          <a:p>
            <a:r>
              <a:rPr lang="ru-RU" sz="3700" dirty="0"/>
              <a:t> </a:t>
            </a:r>
          </a:p>
          <a:p>
            <a:r>
              <a:rPr lang="ru-RU" sz="3700" dirty="0"/>
              <a:t>«Подай бы </a:t>
            </a:r>
            <a:r>
              <a:rPr lang="ru-RU" sz="3700" dirty="0" err="1"/>
              <a:t>Ойтце</a:t>
            </a:r>
            <a:r>
              <a:rPr lang="ru-RU" sz="3700" dirty="0"/>
              <a:t> не воскресли,</a:t>
            </a:r>
          </a:p>
          <a:p>
            <a:r>
              <a:rPr lang="ru-RU" sz="3700" dirty="0" err="1"/>
              <a:t>Щобы</a:t>
            </a:r>
            <a:r>
              <a:rPr lang="ru-RU" sz="3700" dirty="0"/>
              <a:t> и нас не научили</a:t>
            </a:r>
          </a:p>
          <a:p>
            <a:r>
              <a:rPr lang="ru-RU" sz="3700" dirty="0"/>
              <a:t>По божьим </a:t>
            </a:r>
            <a:r>
              <a:rPr lang="ru-RU" sz="3700" dirty="0" err="1"/>
              <a:t>цервям</a:t>
            </a:r>
            <a:r>
              <a:rPr lang="ru-RU" sz="3700" dirty="0"/>
              <a:t> нас не водили,</a:t>
            </a:r>
          </a:p>
          <a:p>
            <a:r>
              <a:rPr lang="ru-RU" sz="3700" dirty="0"/>
              <a:t>Мы божиих слов </a:t>
            </a:r>
            <a:r>
              <a:rPr lang="ru-RU" sz="3700" dirty="0" err="1"/>
              <a:t>ня</a:t>
            </a:r>
            <a:r>
              <a:rPr lang="ru-RU" sz="3700" dirty="0"/>
              <a:t> </a:t>
            </a:r>
            <a:r>
              <a:rPr lang="ru-RU" sz="3700" dirty="0" err="1"/>
              <a:t>слухали</a:t>
            </a:r>
            <a:r>
              <a:rPr lang="ru-RU" sz="3700" dirty="0"/>
              <a:t>.</a:t>
            </a:r>
          </a:p>
          <a:p>
            <a:r>
              <a:rPr lang="ru-RU" sz="3700" dirty="0"/>
              <a:t> </a:t>
            </a:r>
          </a:p>
          <a:p>
            <a:r>
              <a:rPr lang="ru-RU" sz="3700" dirty="0" err="1"/>
              <a:t>Шоб</a:t>
            </a:r>
            <a:r>
              <a:rPr lang="ru-RU" sz="3700" dirty="0"/>
              <a:t> нас мучили як разбогатеть,</a:t>
            </a:r>
          </a:p>
          <a:p>
            <a:r>
              <a:rPr lang="ru-RU" sz="3700" dirty="0"/>
              <a:t>А теперь придется </a:t>
            </a:r>
            <a:r>
              <a:rPr lang="ru-RU" sz="3700" dirty="0" err="1"/>
              <a:t>вик</a:t>
            </a:r>
            <a:r>
              <a:rPr lang="ru-RU" sz="3700" dirty="0"/>
              <a:t> в огне гореть,</a:t>
            </a:r>
          </a:p>
          <a:p>
            <a:r>
              <a:rPr lang="ru-RU" sz="3700" dirty="0" err="1"/>
              <a:t>Щоб</a:t>
            </a:r>
            <a:r>
              <a:rPr lang="ru-RU" sz="3700" dirty="0"/>
              <a:t> нас мучили в </a:t>
            </a:r>
            <a:r>
              <a:rPr lang="ru-RU" sz="3700" dirty="0" err="1"/>
              <a:t>хороше</a:t>
            </a:r>
            <a:r>
              <a:rPr lang="ru-RU" sz="3700" dirty="0"/>
              <a:t> ходить</a:t>
            </a:r>
          </a:p>
          <a:p>
            <a:r>
              <a:rPr lang="ru-RU" sz="3700" dirty="0"/>
              <a:t>А не научили як Богу служить.</a:t>
            </a:r>
          </a:p>
          <a:p>
            <a:r>
              <a:rPr lang="ru-RU" sz="3700" dirty="0"/>
              <a:t> </a:t>
            </a:r>
          </a:p>
          <a:p>
            <a:endParaRPr lang="ru-RU" dirty="0"/>
          </a:p>
        </p:txBody>
      </p:sp>
      <p:pic>
        <p:nvPicPr>
          <p:cNvPr id="8" name="Содержимое 7" descr="1488890794_d0bbd0b8d180d0bdd0b8d0b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5214942" cy="457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Старообрядцы</a:t>
            </a:r>
            <a:endParaRPr lang="ru-RU" dirty="0"/>
          </a:p>
        </p:txBody>
      </p:sp>
      <p:pic>
        <p:nvPicPr>
          <p:cNvPr id="7" name="Содержимое 6" descr="starobr-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071678"/>
            <a:ext cx="4572000" cy="4214842"/>
          </a:xfrm>
        </p:spPr>
      </p:pic>
      <p:pic>
        <p:nvPicPr>
          <p:cNvPr id="8" name="Содержимое 7" descr="23-141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071678"/>
            <a:ext cx="4643438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dirty="0"/>
              <a:t>« А вы голуби</a:t>
            </a:r>
            <a:r>
              <a:rPr lang="ru-RU" sz="2400" dirty="0" smtClean="0"/>
              <a:t>, а </a:t>
            </a:r>
            <a:r>
              <a:rPr lang="ru-RU" sz="2400" dirty="0"/>
              <a:t>вы </a:t>
            </a:r>
            <a:r>
              <a:rPr lang="ru-RU" sz="2400" dirty="0" err="1" smtClean="0"/>
              <a:t>сизаи</a:t>
            </a:r>
            <a:r>
              <a:rPr lang="ru-RU" sz="2400" dirty="0" smtClean="0"/>
              <a:t>» </a:t>
            </a:r>
            <a:r>
              <a:rPr lang="ru-RU" sz="2400" dirty="0"/>
              <a:t>духовный стих с.Северное Новосибирской </a:t>
            </a:r>
            <a:r>
              <a:rPr lang="ru-RU" sz="2400" dirty="0" smtClean="0"/>
              <a:t>области (старообрядцы)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А </a:t>
            </a:r>
            <a:r>
              <a:rPr lang="ru-RU" sz="2000" dirty="0"/>
              <a:t>вы </a:t>
            </a:r>
            <a:r>
              <a:rPr lang="ru-RU" sz="2000" dirty="0" smtClean="0"/>
              <a:t>голуби, а </a:t>
            </a:r>
            <a:r>
              <a:rPr lang="ru-RU" sz="2000" dirty="0"/>
              <a:t>вы </a:t>
            </a:r>
            <a:r>
              <a:rPr lang="ru-RU" sz="2000" dirty="0" err="1" smtClean="0"/>
              <a:t>сизаи</a:t>
            </a:r>
            <a:r>
              <a:rPr lang="ru-RU" sz="2000" dirty="0" smtClean="0"/>
              <a:t>, а </a:t>
            </a:r>
            <a:r>
              <a:rPr lang="ru-RU" sz="2000" dirty="0"/>
              <a:t>вы где были? Куда летали?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вы где </a:t>
            </a:r>
            <a:r>
              <a:rPr lang="ru-RU" sz="2000" dirty="0" smtClean="0"/>
              <a:t>были, куда летали? </a:t>
            </a:r>
            <a:r>
              <a:rPr lang="ru-RU" sz="2000" dirty="0"/>
              <a:t>На </a:t>
            </a:r>
            <a:r>
              <a:rPr lang="ru-RU" sz="2000" dirty="0" err="1" smtClean="0"/>
              <a:t>Сиянь</a:t>
            </a:r>
            <a:r>
              <a:rPr lang="ru-RU" sz="2000" dirty="0" smtClean="0"/>
              <a:t> - гору, на </a:t>
            </a:r>
            <a:r>
              <a:rPr lang="ru-RU" sz="2000" dirty="0" err="1" smtClean="0"/>
              <a:t>расстаньицу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 err="1" smtClean="0"/>
              <a:t>Сиянь</a:t>
            </a:r>
            <a:r>
              <a:rPr lang="ru-RU" sz="2000" dirty="0" smtClean="0"/>
              <a:t> – гору, </a:t>
            </a:r>
            <a:r>
              <a:rPr lang="ru-RU" sz="2000" dirty="0"/>
              <a:t>на </a:t>
            </a:r>
            <a:r>
              <a:rPr lang="ru-RU" sz="2000" dirty="0" err="1" smtClean="0"/>
              <a:t>расстаньицу</a:t>
            </a:r>
            <a:r>
              <a:rPr lang="ru-RU" sz="2000" dirty="0" smtClean="0"/>
              <a:t>, где </a:t>
            </a:r>
            <a:r>
              <a:rPr lang="ru-RU" sz="2000" dirty="0"/>
              <a:t>душа с телом </a:t>
            </a:r>
            <a:r>
              <a:rPr lang="ru-RU" sz="2000" dirty="0" err="1" smtClean="0"/>
              <a:t>расставалася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Где </a:t>
            </a:r>
            <a:r>
              <a:rPr lang="ru-RU" sz="2000" dirty="0"/>
              <a:t>душа с телом </a:t>
            </a:r>
            <a:r>
              <a:rPr lang="ru-RU" sz="2000" dirty="0" err="1" smtClean="0"/>
              <a:t>расставалася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расставалася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распрощалася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Расставалася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распрощалася</a:t>
            </a:r>
            <a:r>
              <a:rPr lang="ru-RU" sz="2000" dirty="0"/>
              <a:t>: «Ты прости-ка прощай</a:t>
            </a:r>
            <a:r>
              <a:rPr lang="ru-RU" sz="2000" dirty="0" smtClean="0"/>
              <a:t>, тела </a:t>
            </a:r>
            <a:r>
              <a:rPr lang="ru-RU" sz="2000" dirty="0"/>
              <a:t>белая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Ты </a:t>
            </a:r>
            <a:r>
              <a:rPr lang="ru-RU" sz="2000" dirty="0"/>
              <a:t>прости-ка прощай</a:t>
            </a:r>
            <a:r>
              <a:rPr lang="ru-RU" sz="2000" dirty="0" smtClean="0"/>
              <a:t>, тела </a:t>
            </a:r>
            <a:r>
              <a:rPr lang="ru-RU" sz="2000" dirty="0"/>
              <a:t>белая</a:t>
            </a:r>
            <a:r>
              <a:rPr lang="ru-RU" sz="2000" dirty="0" smtClean="0"/>
              <a:t>. Тела </a:t>
            </a:r>
            <a:r>
              <a:rPr lang="ru-RU" sz="2000" dirty="0"/>
              <a:t>белая</a:t>
            </a:r>
            <a:r>
              <a:rPr lang="ru-RU" sz="2000" dirty="0" smtClean="0"/>
              <a:t>, душа </a:t>
            </a:r>
            <a:r>
              <a:rPr lang="ru-RU" sz="2000" dirty="0"/>
              <a:t>грешная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Как тебе тела век в сырой земле гнить. А мене душе век в смолы кипеть.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А мине душе век в смолы кипеть</a:t>
            </a:r>
            <a:r>
              <a:rPr lang="ru-RU" sz="2000" dirty="0" smtClean="0"/>
              <a:t>. Там </a:t>
            </a:r>
            <a:r>
              <a:rPr lang="ru-RU" sz="2000" dirty="0"/>
              <a:t>горят огни </a:t>
            </a:r>
            <a:r>
              <a:rPr lang="ru-RU" sz="2000" dirty="0" err="1"/>
              <a:t>невгасимые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Там горят огни </a:t>
            </a:r>
            <a:r>
              <a:rPr lang="ru-RU" sz="2000" dirty="0" err="1"/>
              <a:t>невгасимые</a:t>
            </a:r>
            <a:r>
              <a:rPr lang="ru-RU" sz="2000" dirty="0"/>
              <a:t>. Там кипят котлы </a:t>
            </a:r>
            <a:r>
              <a:rPr lang="ru-RU" sz="2000" dirty="0" err="1"/>
              <a:t>невкипучаи</a:t>
            </a:r>
            <a:r>
              <a:rPr lang="ru-RU" sz="2000" dirty="0" smtClean="0"/>
              <a:t>.»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А вы голуби</a:t>
            </a:r>
            <a:r>
              <a:rPr lang="ru-RU" sz="2000" dirty="0" smtClean="0"/>
              <a:t>, а </a:t>
            </a:r>
            <a:r>
              <a:rPr lang="ru-RU" sz="2000" dirty="0"/>
              <a:t>вы </a:t>
            </a:r>
            <a:r>
              <a:rPr lang="ru-RU" sz="2000" dirty="0" err="1"/>
              <a:t>сизаи</a:t>
            </a:r>
            <a:r>
              <a:rPr lang="ru-RU" sz="2000" dirty="0"/>
              <a:t>. А вы где были? Куда летали?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Казаки </a:t>
            </a:r>
            <a:r>
              <a:rPr lang="ru-RU" dirty="0" err="1" smtClean="0"/>
              <a:t>Некрасовцы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окиян-мори</a:t>
            </a:r>
            <a:r>
              <a:rPr lang="ru-RU" dirty="0"/>
              <a:t> </a:t>
            </a:r>
            <a:r>
              <a:rPr lang="ru-RU" dirty="0" err="1"/>
              <a:t>каминь</a:t>
            </a:r>
            <a:r>
              <a:rPr lang="ru-RU" dirty="0"/>
              <a:t> </a:t>
            </a:r>
            <a:r>
              <a:rPr lang="ru-RU" dirty="0" err="1"/>
              <a:t>ляжить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</a:t>
            </a:r>
            <a:r>
              <a:rPr lang="ru-RU" dirty="0" err="1"/>
              <a:t>каминя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стоит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той церкви престол стоит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</a:t>
            </a:r>
            <a:r>
              <a:rPr lang="ru-RU" dirty="0" err="1"/>
              <a:t>пристоли</a:t>
            </a:r>
            <a:r>
              <a:rPr lang="ru-RU" dirty="0"/>
              <a:t> книга </a:t>
            </a:r>
            <a:r>
              <a:rPr lang="ru-RU" dirty="0" err="1"/>
              <a:t>ляжить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Книга </a:t>
            </a:r>
            <a:r>
              <a:rPr lang="ru-RU" dirty="0" err="1"/>
              <a:t>ляжить</a:t>
            </a:r>
            <a:r>
              <a:rPr lang="ru-RU" dirty="0"/>
              <a:t> - Евангелия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Читают её два </a:t>
            </a:r>
            <a:r>
              <a:rPr lang="ru-RU" dirty="0" err="1"/>
              <a:t>ангеля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Два </a:t>
            </a:r>
            <a:r>
              <a:rPr lang="ru-RU" dirty="0" err="1"/>
              <a:t>ангеля,три</a:t>
            </a:r>
            <a:r>
              <a:rPr lang="ru-RU" dirty="0"/>
              <a:t> </a:t>
            </a:r>
            <a:r>
              <a:rPr lang="ru-RU" dirty="0" err="1"/>
              <a:t>архангеля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Перед ними стоит </a:t>
            </a:r>
            <a:r>
              <a:rPr lang="ru-RU" dirty="0" err="1"/>
              <a:t>мати</a:t>
            </a:r>
            <a:r>
              <a:rPr lang="ru-RU" dirty="0"/>
              <a:t> Мария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так </a:t>
            </a:r>
            <a:r>
              <a:rPr lang="ru-RU" dirty="0" err="1"/>
              <a:t>плачить</a:t>
            </a:r>
            <a:r>
              <a:rPr lang="ru-RU" dirty="0"/>
              <a:t>, горько рыдает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Они её </a:t>
            </a:r>
            <a:r>
              <a:rPr lang="ru-RU" dirty="0" err="1"/>
              <a:t>умоляють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плачь, не плачь </a:t>
            </a:r>
            <a:r>
              <a:rPr lang="ru-RU" dirty="0" err="1"/>
              <a:t>мати</a:t>
            </a:r>
            <a:r>
              <a:rPr lang="ru-RU" dirty="0"/>
              <a:t> Мария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плачь, не плачь Пресвятая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Ой как же мине та не плакать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Маво</a:t>
            </a:r>
            <a:r>
              <a:rPr lang="ru-RU" dirty="0"/>
              <a:t> сына </a:t>
            </a:r>
            <a:r>
              <a:rPr lang="ru-RU" dirty="0" err="1"/>
              <a:t>жиды</a:t>
            </a:r>
            <a:r>
              <a:rPr lang="ru-RU" dirty="0"/>
              <a:t> взяли, да распяли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Тяриновый</a:t>
            </a:r>
            <a:r>
              <a:rPr lang="ru-RU" dirty="0"/>
              <a:t> венец на голову клали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Свиной желчью </a:t>
            </a:r>
            <a:r>
              <a:rPr lang="ru-RU" dirty="0"/>
              <a:t>причащали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плачь, не плачь </a:t>
            </a:r>
            <a:r>
              <a:rPr lang="ru-RU" dirty="0" err="1"/>
              <a:t>мати</a:t>
            </a:r>
            <a:r>
              <a:rPr lang="ru-RU" dirty="0"/>
              <a:t> Мария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плачь, не плачь, Пресвятая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третий день сыны твой воскреснет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небо подымятся с похвалою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Запоёт песню иже </a:t>
            </a:r>
            <a:r>
              <a:rPr lang="ru-RU" dirty="0" err="1" smtClean="0"/>
              <a:t>херувимски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Алиллуя</a:t>
            </a:r>
            <a:r>
              <a:rPr lang="ru-RU" dirty="0"/>
              <a:t> Слава тебе Боже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Слава, слава тебе Боже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Слава, слава тебе!</a:t>
            </a:r>
          </a:p>
        </p:txBody>
      </p:sp>
      <p:pic>
        <p:nvPicPr>
          <p:cNvPr id="5" name="Содержимое 4" descr="54763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Гребенские</a:t>
            </a:r>
            <a:r>
              <a:rPr lang="ru-RU" dirty="0" smtClean="0"/>
              <a:t> казаки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сев.Кавказ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И шла Мария с Божьего двора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Алилуйя</a:t>
            </a:r>
            <a:r>
              <a:rPr lang="ru-RU" dirty="0" smtClean="0"/>
              <a:t>, </a:t>
            </a:r>
            <a:r>
              <a:rPr lang="ru-RU" dirty="0" err="1" smtClean="0"/>
              <a:t>алилуйя</a:t>
            </a:r>
            <a:r>
              <a:rPr lang="ru-RU" dirty="0" smtClean="0"/>
              <a:t>, с Божьего двора</a:t>
            </a:r>
            <a:br>
              <a:rPr lang="ru-RU" dirty="0" smtClean="0"/>
            </a:br>
            <a:r>
              <a:rPr lang="ru-RU" dirty="0" smtClean="0"/>
              <a:t>Навстречу Марии трое </a:t>
            </a:r>
            <a:r>
              <a:rPr lang="ru-RU" dirty="0" err="1" smtClean="0"/>
              <a:t>жидовья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вы ли </a:t>
            </a:r>
            <a:r>
              <a:rPr lang="ru-RU" dirty="0" err="1" smtClean="0"/>
              <a:t>жиды</a:t>
            </a:r>
            <a:r>
              <a:rPr lang="ru-RU" dirty="0" smtClean="0"/>
              <a:t>, Христа </a:t>
            </a:r>
            <a:r>
              <a:rPr lang="ru-RU" dirty="0" err="1" smtClean="0"/>
              <a:t>мучали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мы Мария, наши </a:t>
            </a:r>
            <a:r>
              <a:rPr lang="ru-RU" dirty="0" err="1" smtClean="0"/>
              <a:t>предковья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</a:t>
            </a:r>
            <a:r>
              <a:rPr lang="ru-RU" dirty="0" err="1" smtClean="0"/>
              <a:t>предковья</a:t>
            </a:r>
            <a:r>
              <a:rPr lang="ru-RU" dirty="0" smtClean="0"/>
              <a:t>, стары </a:t>
            </a:r>
            <a:r>
              <a:rPr lang="ru-RU" dirty="0" err="1" smtClean="0"/>
              <a:t>жидовья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Ступай Мария на </a:t>
            </a:r>
            <a:r>
              <a:rPr lang="ru-RU" dirty="0" err="1" smtClean="0"/>
              <a:t>Сиён-гору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Сиён-той</a:t>
            </a:r>
            <a:r>
              <a:rPr lang="ru-RU" dirty="0" smtClean="0"/>
              <a:t> </a:t>
            </a:r>
            <a:r>
              <a:rPr lang="ru-RU" dirty="0" err="1" smtClean="0"/>
              <a:t>гаре</a:t>
            </a:r>
            <a:r>
              <a:rPr lang="ru-RU" dirty="0" smtClean="0"/>
              <a:t> кряжи </a:t>
            </a:r>
            <a:r>
              <a:rPr lang="ru-RU" dirty="0" err="1" smtClean="0"/>
              <a:t>кряжуют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Кряжи </a:t>
            </a:r>
            <a:r>
              <a:rPr lang="ru-RU" dirty="0" err="1" smtClean="0"/>
              <a:t>кряжуют</a:t>
            </a:r>
            <a:r>
              <a:rPr lang="ru-RU" dirty="0" smtClean="0"/>
              <a:t> в церкви </a:t>
            </a:r>
            <a:r>
              <a:rPr lang="ru-RU" dirty="0" err="1" smtClean="0"/>
              <a:t>будуют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у той-то церкви три гроба стоят</a:t>
            </a:r>
            <a:br>
              <a:rPr lang="ru-RU" dirty="0" smtClean="0"/>
            </a:br>
            <a:r>
              <a:rPr lang="ru-RU" dirty="0" smtClean="0"/>
              <a:t>Как во первом гробу сам Иисус Христос</a:t>
            </a:r>
            <a:br>
              <a:rPr lang="ru-RU" dirty="0" smtClean="0"/>
            </a:br>
            <a:r>
              <a:rPr lang="ru-RU" dirty="0" smtClean="0"/>
              <a:t>Во втором та гробу Иван Креститель</a:t>
            </a:r>
            <a:br>
              <a:rPr lang="ru-RU" dirty="0" smtClean="0"/>
            </a:br>
            <a:r>
              <a:rPr lang="ru-RU" dirty="0" smtClean="0"/>
              <a:t>А во </a:t>
            </a:r>
            <a:r>
              <a:rPr lang="ru-RU" dirty="0" err="1" smtClean="0"/>
              <a:t>третим</a:t>
            </a:r>
            <a:r>
              <a:rPr lang="ru-RU" dirty="0" smtClean="0"/>
              <a:t> гробу Дева Мария</a:t>
            </a:r>
            <a:br>
              <a:rPr lang="ru-RU" dirty="0" smtClean="0"/>
            </a:br>
            <a:r>
              <a:rPr lang="ru-RU" dirty="0" smtClean="0"/>
              <a:t>Над Иисусом Христом книги читают</a:t>
            </a:r>
            <a:br>
              <a:rPr lang="ru-RU" dirty="0" smtClean="0"/>
            </a:br>
            <a:r>
              <a:rPr lang="ru-RU" dirty="0" smtClean="0"/>
              <a:t>Над Иван Крестителем свечи пылают</a:t>
            </a:r>
            <a:br>
              <a:rPr lang="ru-RU" dirty="0" smtClean="0"/>
            </a:br>
            <a:r>
              <a:rPr lang="ru-RU" dirty="0" smtClean="0"/>
              <a:t>А над Девой Марией роза расцвела</a:t>
            </a:r>
            <a:br>
              <a:rPr lang="ru-RU" dirty="0" smtClean="0"/>
            </a:br>
            <a:r>
              <a:rPr lang="ru-RU" dirty="0" smtClean="0"/>
              <a:t>Как из это росы да вылетел птах</a:t>
            </a:r>
            <a:br>
              <a:rPr lang="ru-RU" dirty="0" smtClean="0"/>
            </a:br>
            <a:r>
              <a:rPr lang="ru-RU" dirty="0" smtClean="0"/>
              <a:t>Да полетел тот птах да под небеса</a:t>
            </a:r>
            <a:br>
              <a:rPr lang="ru-RU" dirty="0" smtClean="0"/>
            </a:br>
            <a:r>
              <a:rPr lang="ru-RU" dirty="0" smtClean="0"/>
              <a:t>Да все небеса </a:t>
            </a:r>
            <a:r>
              <a:rPr lang="ru-RU" dirty="0" err="1" smtClean="0"/>
              <a:t>расстворилиса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 все Святые </a:t>
            </a:r>
            <a:r>
              <a:rPr lang="ru-RU" dirty="0" err="1" smtClean="0"/>
              <a:t>прикланилиса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 не есть ли этот птах да Сын Божий</a:t>
            </a:r>
            <a:br>
              <a:rPr lang="ru-RU" dirty="0" smtClean="0"/>
            </a:br>
            <a:r>
              <a:rPr lang="ru-RU" dirty="0" smtClean="0"/>
              <a:t>Да Сын Божий людей </a:t>
            </a:r>
            <a:r>
              <a:rPr lang="ru-RU" dirty="0" err="1" smtClean="0"/>
              <a:t>намножил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Людей </a:t>
            </a:r>
            <a:r>
              <a:rPr lang="ru-RU" dirty="0" err="1" smtClean="0"/>
              <a:t>намножил</a:t>
            </a:r>
            <a:r>
              <a:rPr lang="ru-RU" dirty="0" smtClean="0"/>
              <a:t> хлеба зародил</a:t>
            </a:r>
            <a:br>
              <a:rPr lang="ru-RU" dirty="0" smtClean="0"/>
            </a:br>
            <a:r>
              <a:rPr lang="ru-RU" dirty="0" smtClean="0"/>
              <a:t>Хлеба зародил людей насытил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post-107747-0-46961500-14833005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Куда летишь, </a:t>
            </a:r>
            <a:r>
              <a:rPr lang="ru-RU" dirty="0" err="1" smtClean="0"/>
              <a:t>кукушечка</a:t>
            </a:r>
            <a:r>
              <a:rPr lang="ru-RU" dirty="0" smtClean="0"/>
              <a:t> ?</a:t>
            </a:r>
            <a:br>
              <a:rPr lang="ru-RU" dirty="0" smtClean="0"/>
            </a:br>
            <a:r>
              <a:rPr lang="ru-RU" dirty="0" smtClean="0"/>
              <a:t>( Пензенская обл.)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-Куда летишь, </a:t>
            </a:r>
            <a:r>
              <a:rPr lang="ru-RU" dirty="0" err="1" smtClean="0"/>
              <a:t>кукушечка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-Лечу, лечу я в тот отлет</a:t>
            </a:r>
          </a:p>
          <a:p>
            <a:r>
              <a:rPr lang="ru-RU" dirty="0" smtClean="0"/>
              <a:t>Где бы найти себе покой.</a:t>
            </a:r>
          </a:p>
          <a:p>
            <a:r>
              <a:rPr lang="ru-RU" dirty="0" smtClean="0"/>
              <a:t>-Найди, найди сама себе.</a:t>
            </a:r>
          </a:p>
          <a:p>
            <a:r>
              <a:rPr lang="ru-RU" dirty="0" smtClean="0"/>
              <a:t>Пади к стопам Спасителя,</a:t>
            </a:r>
          </a:p>
          <a:p>
            <a:r>
              <a:rPr lang="ru-RU" dirty="0" smtClean="0"/>
              <a:t>Пролей пред ним источник слез,</a:t>
            </a:r>
          </a:p>
          <a:p>
            <a:r>
              <a:rPr lang="ru-RU" dirty="0" smtClean="0"/>
              <a:t>Моли его о помощи,</a:t>
            </a:r>
          </a:p>
          <a:p>
            <a:r>
              <a:rPr lang="ru-RU" dirty="0" smtClean="0"/>
              <a:t>Чтоб он простил грехи твои.</a:t>
            </a:r>
          </a:p>
          <a:p>
            <a:r>
              <a:rPr lang="ru-RU" dirty="0" smtClean="0"/>
              <a:t>Грехи твои великие.</a:t>
            </a:r>
            <a:endParaRPr lang="ru-RU" dirty="0"/>
          </a:p>
        </p:txBody>
      </p:sp>
      <p:pic>
        <p:nvPicPr>
          <p:cNvPr id="5" name="Содержимое 5" descr="starobr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14488"/>
            <a:ext cx="4643470" cy="407196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198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Песни о душе в традиции русского народа</vt:lpstr>
      <vt:lpstr>Слайд 2</vt:lpstr>
      <vt:lpstr>Слайд 3</vt:lpstr>
      <vt:lpstr>Псальма о конце света(Полесье)</vt:lpstr>
      <vt:lpstr>Старообрядцы</vt:lpstr>
      <vt:lpstr>« А вы голуби, а вы сизаи» духовный стих с.Северное Новосибирской области (старообрядцы)</vt:lpstr>
      <vt:lpstr>Казаки Некрасовцы</vt:lpstr>
      <vt:lpstr>Гребенские казаки (сев.Кавказ)</vt:lpstr>
      <vt:lpstr>Куда летишь, кукушечка ? ( Пензенская обл.)</vt:lpstr>
      <vt:lpstr>Духоборы</vt:lpstr>
      <vt:lpstr>Канадские духоборы</vt:lpstr>
      <vt:lpstr>Слова:Вл.Набоков. «Павлины» муз.Е.Фроловой(гр.«Уленшпигель»)</vt:lpstr>
      <vt:lpstr>«Не унывай, душе моя!» (ансамбль «Сирин») д. Ягница Череповецкого района Вологодской области.</vt:lpstr>
      <vt:lpstr>Волочебные песни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Духовные стихи и постовая музыкальная культура России</dc:title>
  <dc:creator>w7</dc:creator>
  <cp:lastModifiedBy>w7</cp:lastModifiedBy>
  <cp:revision>34</cp:revision>
  <dcterms:created xsi:type="dcterms:W3CDTF">2023-04-04T10:36:12Z</dcterms:created>
  <dcterms:modified xsi:type="dcterms:W3CDTF">2023-04-08T13:42:00Z</dcterms:modified>
</cp:coreProperties>
</file>