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4F2E-CEA2-42CB-842C-D5E94881B346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CF2-95E6-4FF4-868E-9D5B3E8FC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4F2E-CEA2-42CB-842C-D5E94881B346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CF2-95E6-4FF4-868E-9D5B3E8FC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4F2E-CEA2-42CB-842C-D5E94881B346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CF2-95E6-4FF4-868E-9D5B3E8FC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4F2E-CEA2-42CB-842C-D5E94881B346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CF2-95E6-4FF4-868E-9D5B3E8FC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4F2E-CEA2-42CB-842C-D5E94881B346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CF2-95E6-4FF4-868E-9D5B3E8FC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4F2E-CEA2-42CB-842C-D5E94881B346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CF2-95E6-4FF4-868E-9D5B3E8FC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4F2E-CEA2-42CB-842C-D5E94881B346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CF2-95E6-4FF4-868E-9D5B3E8FC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4F2E-CEA2-42CB-842C-D5E94881B346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CF2-95E6-4FF4-868E-9D5B3E8FC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4F2E-CEA2-42CB-842C-D5E94881B346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CF2-95E6-4FF4-868E-9D5B3E8FC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4F2E-CEA2-42CB-842C-D5E94881B346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CF2-95E6-4FF4-868E-9D5B3E8FC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4F2E-CEA2-42CB-842C-D5E94881B346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CF2-95E6-4FF4-868E-9D5B3E8FC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E4F2E-CEA2-42CB-842C-D5E94881B346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83CF2-95E6-4FF4-868E-9D5B3E8FCE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Инструментальная музыка </a:t>
            </a:r>
            <a:r>
              <a:rPr lang="ru-RU" dirty="0"/>
              <a:t>р</a:t>
            </a:r>
            <a:r>
              <a:rPr lang="ru-RU" dirty="0" smtClean="0"/>
              <a:t>усского народа</a:t>
            </a:r>
            <a:endParaRPr lang="ru-RU" dirty="0"/>
          </a:p>
        </p:txBody>
      </p:sp>
      <p:pic>
        <p:nvPicPr>
          <p:cNvPr id="5" name="Содержимое 4" descr="JnjssglDQ3UI7JatdCHK-A3kEsLFq1-8pIpdnJdhvReHbH0RWMYKBvf1dDax0irpQgAuF6r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балалайка</a:t>
            </a:r>
            <a:endParaRPr lang="ru-RU" dirty="0"/>
          </a:p>
        </p:txBody>
      </p:sp>
      <p:pic>
        <p:nvPicPr>
          <p:cNvPr id="4" name="Содержимое 3" descr="979084e3-fa9a-55ec-9107-be6c6bc5eb5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038" y="1600200"/>
            <a:ext cx="7951924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Голос человека</a:t>
            </a:r>
            <a:endParaRPr lang="ru-RU" dirty="0"/>
          </a:p>
        </p:txBody>
      </p:sp>
      <p:pic>
        <p:nvPicPr>
          <p:cNvPr id="4" name="Содержимое 3" descr="nnpic_422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224" y="1600200"/>
            <a:ext cx="678555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гармони</a:t>
            </a:r>
            <a:endParaRPr lang="ru-RU" dirty="0"/>
          </a:p>
        </p:txBody>
      </p:sp>
      <p:pic>
        <p:nvPicPr>
          <p:cNvPr id="6" name="Содержимое 5" descr="Igray__garmon_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57298"/>
            <a:ext cx="4038600" cy="3846825"/>
          </a:xfrm>
        </p:spPr>
      </p:pic>
      <p:pic>
        <p:nvPicPr>
          <p:cNvPr id="7" name="Содержимое 6" descr="img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57299"/>
            <a:ext cx="4038600" cy="385765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Частушки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Ребят много, ребят много,</a:t>
            </a:r>
            <a:br>
              <a:rPr lang="ru-RU" dirty="0"/>
            </a:br>
            <a:r>
              <a:rPr lang="ru-RU" dirty="0"/>
              <a:t>Ребят некуда девать.</a:t>
            </a:r>
            <a:br>
              <a:rPr lang="ru-RU" dirty="0"/>
            </a:br>
            <a:r>
              <a:rPr lang="ru-RU" dirty="0"/>
              <a:t>Когда лошади подохнут -</a:t>
            </a:r>
            <a:br>
              <a:rPr lang="ru-RU" dirty="0"/>
            </a:br>
            <a:r>
              <a:rPr lang="ru-RU" dirty="0"/>
              <a:t>Их и будем запрягать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В косе лента </a:t>
            </a:r>
            <a:r>
              <a:rPr lang="ru-RU" dirty="0" err="1"/>
              <a:t>голубая</a:t>
            </a:r>
            <a:r>
              <a:rPr lang="ru-RU" dirty="0"/>
              <a:t> -</a:t>
            </a:r>
            <a:br>
              <a:rPr lang="ru-RU" dirty="0"/>
            </a:br>
            <a:r>
              <a:rPr lang="ru-RU" dirty="0"/>
              <a:t>Не линяй до вечера.</a:t>
            </a:r>
            <a:br>
              <a:rPr lang="ru-RU" dirty="0"/>
            </a:br>
            <a:r>
              <a:rPr lang="ru-RU" dirty="0"/>
              <a:t>Я - девчонка молодая,</a:t>
            </a:r>
            <a:br>
              <a:rPr lang="ru-RU" dirty="0"/>
            </a:br>
            <a:r>
              <a:rPr lang="ru-RU" dirty="0"/>
              <a:t>Никем не замечена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Коли не было б воды</a:t>
            </a:r>
            <a:br>
              <a:rPr lang="ru-RU" dirty="0"/>
            </a:br>
            <a:r>
              <a:rPr lang="ru-RU" dirty="0"/>
              <a:t>Не было бы кружки.</a:t>
            </a:r>
            <a:br>
              <a:rPr lang="ru-RU" dirty="0"/>
            </a:br>
            <a:r>
              <a:rPr lang="ru-RU" dirty="0"/>
              <a:t>Коли не было б девчат,</a:t>
            </a:r>
            <a:br>
              <a:rPr lang="ru-RU" dirty="0"/>
            </a:br>
            <a:r>
              <a:rPr lang="ru-RU" dirty="0"/>
              <a:t>Кто бы пел частушки?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Все я песни перепела,</a:t>
            </a:r>
            <a:br>
              <a:rPr lang="ru-RU" dirty="0"/>
            </a:br>
            <a:r>
              <a:rPr lang="ru-RU" dirty="0"/>
              <a:t>Дохожу до краю.</a:t>
            </a:r>
            <a:br>
              <a:rPr lang="ru-RU" dirty="0"/>
            </a:br>
            <a:r>
              <a:rPr lang="ru-RU" dirty="0"/>
              <a:t>Я ещё бы вам </a:t>
            </a:r>
            <a:r>
              <a:rPr lang="ru-RU" dirty="0" err="1"/>
              <a:t>припела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Да больше не знаю.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Что за девушка идёт,</a:t>
            </a:r>
            <a:br>
              <a:rPr lang="ru-RU" dirty="0"/>
            </a:br>
            <a:r>
              <a:rPr lang="ru-RU" dirty="0"/>
              <a:t>Вся собой красавица!</a:t>
            </a:r>
            <a:br>
              <a:rPr lang="ru-RU" dirty="0"/>
            </a:br>
            <a:r>
              <a:rPr lang="ru-RU" dirty="0"/>
              <a:t>И не курит, и не пьёт,</a:t>
            </a:r>
            <a:br>
              <a:rPr lang="ru-RU" dirty="0"/>
            </a:br>
            <a:r>
              <a:rPr lang="ru-RU" dirty="0"/>
              <a:t>Матом не ругается!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Девок много девок много</a:t>
            </a:r>
          </a:p>
          <a:p>
            <a:r>
              <a:rPr lang="ru-RU" dirty="0" smtClean="0"/>
              <a:t> девок некуда девать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запрягем</a:t>
            </a:r>
            <a:r>
              <a:rPr lang="ru-RU" dirty="0" smtClean="0"/>
              <a:t> в худу телегу</a:t>
            </a:r>
          </a:p>
          <a:p>
            <a:r>
              <a:rPr lang="ru-RU" dirty="0" smtClean="0"/>
              <a:t> будем пополю терять</a:t>
            </a:r>
            <a:r>
              <a:rPr lang="ru-RU" b="1" dirty="0" smtClean="0"/>
              <a:t> 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Как наши-то </a:t>
            </a:r>
            <a:r>
              <a:rPr lang="ru-RU" dirty="0" err="1"/>
              <a:t>девахи</a:t>
            </a:r>
            <a:endParaRPr lang="ru-RU" dirty="0"/>
          </a:p>
          <a:p>
            <a:r>
              <a:rPr lang="ru-RU" dirty="0"/>
              <a:t> не умеют шить рубахи, -</a:t>
            </a:r>
          </a:p>
          <a:p>
            <a:r>
              <a:rPr lang="ru-RU" dirty="0"/>
              <a:t>Шьют набором наперёд,</a:t>
            </a:r>
          </a:p>
          <a:p>
            <a:r>
              <a:rPr lang="ru-RU" dirty="0"/>
              <a:t> никто замуж не </a:t>
            </a:r>
            <a:r>
              <a:rPr lang="ru-RU" dirty="0" smtClean="0"/>
              <a:t>берёт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Задушевный </a:t>
            </a:r>
            <a:r>
              <a:rPr lang="ru-RU" dirty="0"/>
              <a:t>мой товарищ </a:t>
            </a:r>
          </a:p>
          <a:p>
            <a:r>
              <a:rPr lang="ru-RU" dirty="0"/>
              <a:t>выходи на перепляс </a:t>
            </a:r>
          </a:p>
          <a:p>
            <a:r>
              <a:rPr lang="ru-RU" dirty="0"/>
              <a:t>если ты меня не выручишь</a:t>
            </a:r>
          </a:p>
          <a:p>
            <a:r>
              <a:rPr lang="ru-RU" dirty="0"/>
              <a:t> и я в последний раз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гусли</a:t>
            </a:r>
            <a:endParaRPr lang="ru-RU" dirty="0"/>
          </a:p>
        </p:txBody>
      </p:sp>
      <p:pic>
        <p:nvPicPr>
          <p:cNvPr id="4" name="Содержимое 3" descr="m1000x1000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8143932" cy="55007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скрипки</a:t>
            </a:r>
            <a:endParaRPr lang="ru-RU" dirty="0"/>
          </a:p>
        </p:txBody>
      </p:sp>
      <p:pic>
        <p:nvPicPr>
          <p:cNvPr id="6" name="Содержимое 5" descr="49b06f91afc1a3dd446c2509448w--muzykalnye-instrumenty-skripka-narodnaya-skripits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7071" y="2393610"/>
            <a:ext cx="3918857" cy="2939143"/>
          </a:xfrm>
        </p:spPr>
      </p:pic>
      <p:pic>
        <p:nvPicPr>
          <p:cNvPr id="7" name="Содержимое 6" descr="arevko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57430"/>
            <a:ext cx="4038600" cy="30003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Колесная лира</a:t>
            </a:r>
            <a:endParaRPr lang="ru-RU" dirty="0"/>
          </a:p>
        </p:txBody>
      </p:sp>
      <p:pic>
        <p:nvPicPr>
          <p:cNvPr id="6" name="Содержимое 5" descr="m1000x10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85860"/>
            <a:ext cx="4038600" cy="3918136"/>
          </a:xfrm>
        </p:spPr>
      </p:pic>
      <p:pic>
        <p:nvPicPr>
          <p:cNvPr id="7" name="Содержимое 6" descr="34w5l1Os2KC5KDtpAa7nKjc2K86vC5uCFCSqqhh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285860"/>
            <a:ext cx="4038600" cy="392909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Гитара</a:t>
            </a:r>
            <a:endParaRPr lang="ru-RU" dirty="0"/>
          </a:p>
        </p:txBody>
      </p:sp>
      <p:pic>
        <p:nvPicPr>
          <p:cNvPr id="4" name="Содержимое 3" descr="BNqWMEM6R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54630"/>
            <a:ext cx="7929618" cy="510332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Духовые</a:t>
            </a:r>
            <a:endParaRPr lang="ru-RU" dirty="0"/>
          </a:p>
        </p:txBody>
      </p:sp>
      <p:pic>
        <p:nvPicPr>
          <p:cNvPr id="6" name="Содержимое 5" descr="kugikly-igr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8327"/>
            <a:ext cx="4038600" cy="2689708"/>
          </a:xfrm>
        </p:spPr>
      </p:pic>
      <p:pic>
        <p:nvPicPr>
          <p:cNvPr id="7" name="Содержимое 6" descr="Рожо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91022"/>
            <a:ext cx="4038600" cy="25443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ударные</a:t>
            </a:r>
            <a:endParaRPr lang="ru-RU" dirty="0"/>
          </a:p>
        </p:txBody>
      </p:sp>
      <p:pic>
        <p:nvPicPr>
          <p:cNvPr id="6" name="Содержимое 5" descr="126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7823"/>
            <a:ext cx="4038600" cy="2690717"/>
          </a:xfrm>
        </p:spPr>
      </p:pic>
      <p:pic>
        <p:nvPicPr>
          <p:cNvPr id="7" name="Содержимое 6" descr="porechie1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Инструментальная музыка русского народа</vt:lpstr>
      <vt:lpstr>гармони</vt:lpstr>
      <vt:lpstr>Частушки</vt:lpstr>
      <vt:lpstr>гусли</vt:lpstr>
      <vt:lpstr>скрипки</vt:lpstr>
      <vt:lpstr>Колесная лира</vt:lpstr>
      <vt:lpstr>Гитара</vt:lpstr>
      <vt:lpstr>Духовые</vt:lpstr>
      <vt:lpstr>ударные</vt:lpstr>
      <vt:lpstr>балалайка</vt:lpstr>
      <vt:lpstr>Голос человека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Инструментальная музыка русского народа</dc:title>
  <dc:creator>w7</dc:creator>
  <cp:lastModifiedBy>w7</cp:lastModifiedBy>
  <cp:revision>9</cp:revision>
  <dcterms:created xsi:type="dcterms:W3CDTF">2023-06-10T08:11:10Z</dcterms:created>
  <dcterms:modified xsi:type="dcterms:W3CDTF">2023-06-10T09:39:48Z</dcterms:modified>
</cp:coreProperties>
</file>