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61" r:id="rId2"/>
    <p:sldId id="256" r:id="rId3"/>
    <p:sldId id="269" r:id="rId4"/>
    <p:sldId id="271" r:id="rId5"/>
    <p:sldId id="274" r:id="rId6"/>
    <p:sldId id="270" r:id="rId7"/>
    <p:sldId id="273" r:id="rId8"/>
    <p:sldId id="275" r:id="rId9"/>
    <p:sldId id="276" r:id="rId10"/>
    <p:sldId id="285" r:id="rId11"/>
    <p:sldId id="287" r:id="rId12"/>
    <p:sldId id="286" r:id="rId13"/>
    <p:sldId id="277" r:id="rId14"/>
    <p:sldId id="291" r:id="rId15"/>
    <p:sldId id="278" r:id="rId16"/>
    <p:sldId id="292" r:id="rId17"/>
    <p:sldId id="280" r:id="rId18"/>
    <p:sldId id="279" r:id="rId19"/>
    <p:sldId id="281" r:id="rId20"/>
    <p:sldId id="284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F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894ACD-C9CB-4FA1-960A-6335A4B9BF01}" type="datetimeFigureOut">
              <a:rPr lang="ru-RU"/>
              <a:pPr>
                <a:defRPr/>
              </a:pPr>
              <a:t>20.08.2020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C5996E-848F-43AC-B4DE-C2BF7CF91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59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8AD1-D6B3-41D2-879E-7278C201DDAC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49E4-21D0-45D5-A3A8-4CDEC512F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6C09E-F69A-47FB-A196-A6A010B77394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FB9C-9958-4F55-8C22-CD1683EBE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C922-04C0-4F9E-8141-D8B27E0F8115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C4D1C-AB2D-4F4E-9458-92F6BAC9F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BED4-5E0A-480F-9B32-7468D8447B92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B5D85-C9D1-4141-8BDA-3E019FCF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3B233-F012-4CE6-9B51-9E64991C6BE2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1B688-CB0A-44E3-977A-93F9E31D7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16F7E-2583-4DF4-A15E-A2A05475B124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90D1C-8931-41B1-AE8F-035D1F265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E7384-9FF5-4927-B6D9-F272AE8D2F57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8892-57D1-4760-A764-55AFD0979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3898F-6554-4176-835A-AC0B23C1FC0B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28FA-2B8E-4458-AB26-C3C15607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EBEC-2B27-4288-B60C-0E25564ADE7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0F1D-B445-44F1-8E47-2E890A91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0C62-D8B9-4C8E-9A83-42B3F739660C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4F959-A813-4B4D-A0B6-8EC112101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4552-06AD-44E0-AA94-2BCF8C39C7BD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35DD3-6749-4540-9C6D-B2E0F1827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C7F9C-429B-48B6-9E07-E98C69B30EC9}" type="datetimeFigureOut">
              <a:rPr lang="en-US"/>
              <a:pPr>
                <a:defRPr/>
              </a:pPr>
              <a:t>8/20/2020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D2B75-B264-40A8-BB86-69B15740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45" r:id="rId2"/>
    <p:sldLayoutId id="2147483752" r:id="rId3"/>
    <p:sldLayoutId id="2147483746" r:id="rId4"/>
    <p:sldLayoutId id="2147483753" r:id="rId5"/>
    <p:sldLayoutId id="2147483747" r:id="rId6"/>
    <p:sldLayoutId id="2147483748" r:id="rId7"/>
    <p:sldLayoutId id="2147483754" r:id="rId8"/>
    <p:sldLayoutId id="2147483755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docs.google.com/forms/d/1rMAWO2gS_oAMb3GbB0eq_MF69U1RPMSibSMN8YJ4OOg/edit?usp=sharin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docs.google.com/forms/d/1OX0_ngmmHPGo7Uaas7__mcCY1VmRKSf2sMHJ6njIaEo/edit?usp=sharin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arebee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609600" y="1219200"/>
            <a:ext cx="67389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</a:rPr>
              <a:t>Обычный подход </a:t>
            </a:r>
            <a:endParaRPr lang="ru-RU" sz="5400" dirty="0" smtClean="0">
              <a:solidFill>
                <a:schemeClr val="bg1"/>
              </a:solidFill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к </a:t>
            </a:r>
            <a:r>
              <a:rPr lang="ru-RU" sz="5400" dirty="0">
                <a:solidFill>
                  <a:schemeClr val="bg1"/>
                </a:solidFill>
              </a:rPr>
              <a:t>необычной </a:t>
            </a:r>
            <a:r>
              <a:rPr lang="ru-RU" sz="5400" dirty="0" smtClean="0">
                <a:solidFill>
                  <a:schemeClr val="bg1"/>
                </a:solidFill>
              </a:rPr>
              <a:t>ситуации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3d визуализации morph человек поиска с увеличительным стеклом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1524974" cy="1905000"/>
          </a:xfrm>
          <a:prstGeom prst="rect">
            <a:avLst/>
          </a:prstGeom>
          <a:noFill/>
        </p:spPr>
      </p:pic>
      <p:pic>
        <p:nvPicPr>
          <p:cNvPr id="32772" name="Picture 4" descr="SLIDE TITLE — презентация на Slide-Share.ru 🎓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3038475" cy="2278856"/>
          </a:xfrm>
          <a:prstGeom prst="rect">
            <a:avLst/>
          </a:prstGeom>
          <a:noFill/>
        </p:spPr>
      </p:pic>
      <p:pic>
        <p:nvPicPr>
          <p:cNvPr id="32774" name="Picture 6" descr="36_ayudando-a-subir - NEXOYOGA. Página Ofici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343400"/>
            <a:ext cx="1680771" cy="1981200"/>
          </a:xfrm>
          <a:prstGeom prst="rect">
            <a:avLst/>
          </a:prstGeom>
          <a:noFill/>
        </p:spPr>
      </p:pic>
      <p:pic>
        <p:nvPicPr>
          <p:cNvPr id="32776" name="Picture 8" descr="Человечек в размышляет возле вопросительного знака | Презентация ...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057400"/>
            <a:ext cx="185928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тография на тему Человечек, сидящий на бобинах. 3D | Press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609600"/>
            <a:ext cx="2495762" cy="2706247"/>
          </a:xfrm>
          <a:prstGeom prst="rect">
            <a:avLst/>
          </a:prstGeom>
          <a:noFill/>
        </p:spPr>
      </p:pic>
      <p:pic>
        <p:nvPicPr>
          <p:cNvPr id="33796" name="Picture 4" descr="Архивисты: кинолента хранится 100 лет, а сколько выдержит цифра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554681"/>
            <a:ext cx="3861954" cy="2427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Index of /images/3D charact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04800"/>
            <a:ext cx="1308100" cy="1794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676400"/>
            <a:ext cx="838200" cy="11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28800"/>
            <a:ext cx="1035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762000"/>
            <a:ext cx="290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Ортостатическая проба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Пульс лежа, </a:t>
            </a:r>
            <a:r>
              <a:rPr lang="ru-RU" i="1" dirty="0" smtClean="0">
                <a:solidFill>
                  <a:schemeClr val="bg1"/>
                </a:solidFill>
              </a:rPr>
              <a:t>уд/мин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1295400"/>
            <a:ext cx="221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Пульс стоя, </a:t>
            </a:r>
            <a:r>
              <a:rPr lang="ru-RU" i="1" dirty="0" smtClean="0">
                <a:solidFill>
                  <a:schemeClr val="bg1"/>
                </a:solidFill>
              </a:rPr>
              <a:t>уд/мин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1447800"/>
            <a:ext cx="221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Разница,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PS1-PS2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i="1" dirty="0" smtClean="0">
                <a:solidFill>
                  <a:schemeClr val="bg1"/>
                </a:solidFill>
              </a:rPr>
              <a:t>уд/мин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Picture 4" descr="человечки для презентаций на прозрачном фоне: 18 тыс изображений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09800"/>
            <a:ext cx="1066800" cy="1066800"/>
          </a:xfrm>
          <a:prstGeom prst="rect">
            <a:avLst/>
          </a:prstGeom>
          <a:noFill/>
        </p:spPr>
      </p:pic>
      <p:pic>
        <p:nvPicPr>
          <p:cNvPr id="10246" name="Picture 6" descr="ᐈ Белый человечек фото, фотографии белые человечки 3d | скачать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895600"/>
            <a:ext cx="914400" cy="1344415"/>
          </a:xfrm>
          <a:prstGeom prst="rect">
            <a:avLst/>
          </a:prstGeom>
          <a:noFill/>
        </p:spPr>
      </p:pic>
      <p:pic>
        <p:nvPicPr>
          <p:cNvPr id="10248" name="Picture 8" descr="человечки для презентаций на прозрачном фоне: 18 тыс изображений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4191000"/>
            <a:ext cx="990600" cy="990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62200" y="3733800"/>
            <a:ext cx="304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Клиностатическая</a:t>
            </a:r>
            <a:r>
              <a:rPr lang="ru-RU" b="1" dirty="0" smtClean="0">
                <a:solidFill>
                  <a:schemeClr val="bg1"/>
                </a:solidFill>
              </a:rPr>
              <a:t> проба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267200"/>
            <a:ext cx="221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Пульс стоя, </a:t>
            </a:r>
            <a:r>
              <a:rPr lang="ru-RU" i="1" dirty="0" smtClean="0">
                <a:solidFill>
                  <a:schemeClr val="bg1"/>
                </a:solidFill>
              </a:rPr>
              <a:t>уд/мин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4267200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Пульс лежа, </a:t>
            </a:r>
            <a:r>
              <a:rPr lang="ru-RU" i="1" dirty="0" smtClean="0">
                <a:solidFill>
                  <a:schemeClr val="bg1"/>
                </a:solidFill>
              </a:rPr>
              <a:t>уд/мин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76800"/>
            <a:ext cx="838200" cy="113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953000"/>
            <a:ext cx="10357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 descr="C:\Users\smind\Downloads\hotpng.co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04800"/>
            <a:ext cx="890606" cy="127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r="42348" b="32526"/>
          <a:stretch/>
        </p:blipFill>
        <p:spPr bwMode="auto">
          <a:xfrm>
            <a:off x="0" y="609600"/>
            <a:ext cx="6400800" cy="5282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0574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Форма офлайн дневника самоконтроля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l="42642" r="670" b="32904"/>
          <a:stretch/>
        </p:blipFill>
        <p:spPr bwMode="auto">
          <a:xfrm>
            <a:off x="0" y="504731"/>
            <a:ext cx="6298020" cy="536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916" y="2474"/>
            <a:ext cx="913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Форма офлайн дневника самоконтроля   </a:t>
            </a:r>
            <a:r>
              <a:rPr lang="ru-RU" dirty="0" smtClean="0">
                <a:solidFill>
                  <a:schemeClr val="bg1"/>
                </a:solidFill>
              </a:rPr>
              <a:t>(продолжение таблицы)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24105" t="1900" r="16559"/>
          <a:stretch/>
        </p:blipFill>
        <p:spPr bwMode="auto">
          <a:xfrm>
            <a:off x="0" y="381000"/>
            <a:ext cx="63296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405" y="6202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Форма онлайн дневника самоконтроля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/>
          <a:srcRect l="-525" t="205" r="48009" b="42957"/>
          <a:stretch/>
        </p:blipFill>
        <p:spPr bwMode="auto">
          <a:xfrm>
            <a:off x="0" y="1143000"/>
            <a:ext cx="91567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4688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Сводные аналитические данные дневника самоконтроля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/>
          <a:srcRect l="50000" b="42367"/>
          <a:stretch/>
        </p:blipFill>
        <p:spPr bwMode="auto">
          <a:xfrm>
            <a:off x="-1" y="1066800"/>
            <a:ext cx="917100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76200" y="3442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Сводные аналитические данные дневника </a:t>
            </a:r>
            <a:r>
              <a:rPr lang="ru-RU" b="1" dirty="0" smtClean="0">
                <a:solidFill>
                  <a:schemeClr val="bg1"/>
                </a:solidFill>
              </a:rPr>
              <a:t>самоконтроля  </a:t>
            </a:r>
            <a:r>
              <a:rPr lang="ru-RU" dirty="0" smtClean="0">
                <a:solidFill>
                  <a:schemeClr val="bg1"/>
                </a:solidFill>
              </a:rPr>
              <a:t> 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(продолжение таблицы)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399" y="46017"/>
            <a:ext cx="60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Графическое отражение аналитических данных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948" y="3886200"/>
            <a:ext cx="3195451" cy="2514600"/>
            <a:chOff x="4948" y="3886200"/>
            <a:chExt cx="3195451" cy="2514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t="36493" r="51815" b="33994"/>
            <a:stretch/>
          </p:blipFill>
          <p:spPr bwMode="auto">
            <a:xfrm>
              <a:off x="4948" y="3886200"/>
              <a:ext cx="3195451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60018" t="44507" r="17218" b="47409"/>
            <a:stretch/>
          </p:blipFill>
          <p:spPr bwMode="auto">
            <a:xfrm>
              <a:off x="5938" y="5116781"/>
              <a:ext cx="1509582" cy="688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" name="Группа 1"/>
          <p:cNvGrpSpPr/>
          <p:nvPr/>
        </p:nvGrpSpPr>
        <p:grpSpPr>
          <a:xfrm>
            <a:off x="180109" y="540179"/>
            <a:ext cx="3782291" cy="2812852"/>
            <a:chOff x="5938" y="540179"/>
            <a:chExt cx="3782291" cy="281285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3097" r="38109" b="65968"/>
            <a:stretch/>
          </p:blipFill>
          <p:spPr bwMode="auto">
            <a:xfrm>
              <a:off x="5938" y="540179"/>
              <a:ext cx="3782291" cy="2812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/>
            <a:srcRect l="62919" t="10357" r="18744" b="79490"/>
            <a:stretch/>
          </p:blipFill>
          <p:spPr bwMode="auto">
            <a:xfrm>
              <a:off x="67294" y="1371600"/>
              <a:ext cx="1179615" cy="83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-1" t="68246" r="31088" b="1"/>
          <a:stretch/>
        </p:blipFill>
        <p:spPr bwMode="auto">
          <a:xfrm>
            <a:off x="3095374" y="2362200"/>
            <a:ext cx="4504992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4540948" cy="652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ᐈ Белые человечки совещание фотографии, картинки 3d человек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599" y="3124200"/>
            <a:ext cx="3212757" cy="2971800"/>
          </a:xfrm>
          <a:prstGeom prst="rect">
            <a:avLst/>
          </a:prstGeom>
          <a:noFill/>
        </p:spPr>
      </p:pic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52400" y="152400"/>
            <a:ext cx="7239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>
                <a:solidFill>
                  <a:schemeClr val="bg1"/>
                </a:solidFill>
              </a:rPr>
              <a:t>«Давать людям то, чего они хотят, -</a:t>
            </a:r>
          </a:p>
          <a:p>
            <a:r>
              <a:rPr lang="ru-RU" sz="2700">
                <a:solidFill>
                  <a:schemeClr val="bg1"/>
                </a:solidFill>
              </a:rPr>
              <a:t>в корне и катастрофически неправильно.</a:t>
            </a:r>
          </a:p>
          <a:p>
            <a:r>
              <a:rPr lang="ru-RU" sz="2700">
                <a:solidFill>
                  <a:schemeClr val="bg1"/>
                </a:solidFill>
              </a:rPr>
              <a:t>Люди не знают, чего они хотят …</a:t>
            </a:r>
          </a:p>
          <a:p>
            <a:r>
              <a:rPr lang="ru-RU" sz="2700">
                <a:solidFill>
                  <a:schemeClr val="bg1"/>
                </a:solidFill>
              </a:rPr>
              <a:t>Дайте им что-то лучшее»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5410200" y="1676400"/>
            <a:ext cx="1644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С. Ротафель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133600"/>
            <a:ext cx="723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«Нужно говорить - не мы сделаем лучше, </a:t>
            </a:r>
            <a:endParaRPr lang="ru-RU" sz="2700" dirty="0" smtClean="0">
              <a:solidFill>
                <a:schemeClr val="bg1"/>
              </a:solidFill>
            </a:endParaRPr>
          </a:p>
          <a:p>
            <a:r>
              <a:rPr lang="ru-RU" sz="2700" dirty="0" smtClean="0">
                <a:solidFill>
                  <a:schemeClr val="bg1"/>
                </a:solidFill>
              </a:rPr>
              <a:t>а </a:t>
            </a:r>
            <a:r>
              <a:rPr lang="ru-RU" sz="2700" dirty="0" smtClean="0">
                <a:solidFill>
                  <a:schemeClr val="bg1"/>
                </a:solidFill>
              </a:rPr>
              <a:t>говорить - мы сделаем иначе»</a:t>
            </a: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5410200" y="3048000"/>
            <a:ext cx="1550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Стив Джобс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25790" t="5195" r="24586"/>
          <a:stretch/>
        </p:blipFill>
        <p:spPr bwMode="auto">
          <a:xfrm>
            <a:off x="23751" y="0"/>
            <a:ext cx="78669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l="402" t="15308" r="34008" b="5814"/>
          <a:stretch/>
        </p:blipFill>
        <p:spPr bwMode="auto">
          <a:xfrm>
            <a:off x="0" y="991337"/>
            <a:ext cx="9206842" cy="502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-76200" y="375685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Сводная таблица результатов участников соревнований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человечек на распут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2552700" cy="2535682"/>
          </a:xfrm>
          <a:prstGeom prst="rect">
            <a:avLst/>
          </a:prstGeom>
          <a:noFill/>
        </p:spPr>
      </p:pic>
      <p:pic>
        <p:nvPicPr>
          <p:cNvPr id="8" name="Picture 2" descr="Man with a pile of boo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2228850" cy="1852978"/>
          </a:xfrm>
          <a:prstGeom prst="rect">
            <a:avLst/>
          </a:prstGeom>
          <a:noFill/>
        </p:spPr>
      </p:pic>
      <p:pic>
        <p:nvPicPr>
          <p:cNvPr id="10244" name="Picture 4" descr="3d small peop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19431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Интервью с представителем экспонента БМСО-2019 компании «ЯКласс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438400"/>
            <a:ext cx="3581400" cy="3581400"/>
          </a:xfrm>
          <a:prstGeom prst="rect">
            <a:avLst/>
          </a:prstGeom>
          <a:noFill/>
        </p:spPr>
      </p:pic>
      <p:pic>
        <p:nvPicPr>
          <p:cNvPr id="27656" name="Picture 8" descr="Google Forms для email-маркетологов: 3 лайфхака ⋆ Блог Digita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0" y="381000"/>
            <a:ext cx="394447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Преимущества — Grand Lux 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1752600" cy="1752600"/>
          </a:xfrm>
          <a:prstGeom prst="rect">
            <a:avLst/>
          </a:prstGeom>
          <a:noFill/>
        </p:spPr>
      </p:pic>
      <p:pic>
        <p:nvPicPr>
          <p:cNvPr id="26632" name="Picture 8" descr="Казанский (Приволжский) федеральный университе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8600"/>
            <a:ext cx="1981200" cy="1981200"/>
          </a:xfrm>
          <a:prstGeom prst="rect">
            <a:avLst/>
          </a:prstGeom>
          <a:noFill/>
        </p:spPr>
      </p:pic>
      <p:pic>
        <p:nvPicPr>
          <p:cNvPr id="26634" name="Picture 10" descr="ᐈ Человечек из цифр рисунки, фотографии 3d человечки изучение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2133600" cy="1600200"/>
          </a:xfrm>
          <a:prstGeom prst="rect">
            <a:avLst/>
          </a:prstGeom>
          <a:noFill/>
        </p:spPr>
      </p:pic>
      <p:pic>
        <p:nvPicPr>
          <p:cNvPr id="26641" name="Picture 17" descr="Жизнь Service Desk 2016. Взгляд с передовой. – Real ITSM: всё об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267200"/>
            <a:ext cx="2206625" cy="1960485"/>
          </a:xfrm>
          <a:prstGeom prst="rect">
            <a:avLst/>
          </a:prstGeom>
          <a:noFill/>
        </p:spPr>
      </p:pic>
      <p:pic>
        <p:nvPicPr>
          <p:cNvPr id="30722" name="Picture 2" descr="ᐈ Cycle stock images, Royalty Free cycle photos | download on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21336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Преимущества — Grand Lux 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1371600" cy="1371600"/>
          </a:xfrm>
          <a:prstGeom prst="rect">
            <a:avLst/>
          </a:prstGeom>
          <a:noFill/>
        </p:spPr>
      </p:pic>
      <p:pic>
        <p:nvPicPr>
          <p:cNvPr id="26632" name="Picture 8" descr="Казанский (Приволжский) федеральный университет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1371600" cy="1371600"/>
          </a:xfrm>
          <a:prstGeom prst="rect">
            <a:avLst/>
          </a:prstGeom>
          <a:noFill/>
        </p:spPr>
      </p:pic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90800"/>
            <a:ext cx="22574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9" name="Picture 15" descr="ᐈ Человечки дружба картинки фотографии, картинки человечки 3d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362200"/>
            <a:ext cx="2362200" cy="1574800"/>
          </a:xfrm>
          <a:prstGeom prst="rect">
            <a:avLst/>
          </a:prstGeom>
          <a:noFill/>
        </p:spPr>
      </p:pic>
      <p:pic>
        <p:nvPicPr>
          <p:cNvPr id="26651" name="Picture 27" descr="West End Gym 24 7 Fitness Healthworks Equipment Clip Art - Low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685800"/>
            <a:ext cx="1447800" cy="1598013"/>
          </a:xfrm>
          <a:prstGeom prst="rect">
            <a:avLst/>
          </a:prstGeom>
          <a:noFill/>
        </p:spPr>
      </p:pic>
      <p:pic>
        <p:nvPicPr>
          <p:cNvPr id="26655" name="Picture 31" descr="5 things to look for in a good ONLINE COACH » The Macro Revolu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962400"/>
            <a:ext cx="14859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440" y="990"/>
            <a:ext cx="7579160" cy="68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49901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792"/>
            <a:ext cx="8578574" cy="687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hlinkClick r:id="rId3"/>
              </a:rPr>
              <a:t>https://darebee.com/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1736</TotalTime>
  <Words>119</Words>
  <Application>Microsoft Office PowerPoint</Application>
  <PresentationFormat>Экран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Mindenko</dc:creator>
  <cp:lastModifiedBy>Comp</cp:lastModifiedBy>
  <cp:revision>116</cp:revision>
  <dcterms:modified xsi:type="dcterms:W3CDTF">2020-08-20T09:59:04Z</dcterms:modified>
</cp:coreProperties>
</file>