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76" r:id="rId3"/>
    <p:sldId id="277" r:id="rId4"/>
    <p:sldId id="260" r:id="rId5"/>
    <p:sldId id="258" r:id="rId6"/>
    <p:sldId id="273" r:id="rId7"/>
    <p:sldId id="274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2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57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681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877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511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918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362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475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78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83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80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04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72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24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13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11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41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7737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500305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КОУЧ-ЦЕНТР В РАБОТЕ С ДЕТЬМИ ИМЕЮЩИМИ МЕНТАЛЬНЫЕ НАРУШЕНИЯ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3071810"/>
            <a:ext cx="6560234" cy="378619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Д.В. Юрков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директор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ЦППиМСП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«Эго», психиатр, психолог, аспирант кафедры этики и философии КГПУ им. В.П. Астафьева)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2й Тип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6783778" cy="490763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 я могу помочь? Фокусируются на потребностях других участников группы, поддерживают их, заботясь о том, чтобы все были довольны результатом.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Стремление к связи. Желание быть оцененным, и быть глубоко связанным с другими людьми и с собственными чувствами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Фиксация Эго: Поиск Благодарности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3й Тип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268761"/>
            <a:ext cx="6567754" cy="49796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нам нужно сделать? Фокусируют внимание на действиях, быстро принимаются за работу и достигают цель раньше установленного срока. Стремление быть выдающимся, желание восприниматься как ценный, успешный и завершенный человек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Фиксация Эго: Тщеславия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4й Тип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3"/>
            <a:ext cx="6495746" cy="505165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Чего не хватает? Фокусируются на том, что можно улучшить, и на том, как можно сделать проект уникальным. Уделяют внимание ценностям и чувствам участников группы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Стремление быть уникальным, желание отличаться, и быть понятым и оцененным за эти свои особые качества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Фиксация Эго: Тоска (нехватка)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5й Тип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3"/>
            <a:ext cx="6567754" cy="505165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нам известно? Фокус внимания на информации и объективных фактах.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Стремление быть отстраненным, желание быть автономным, независимым, найти спокойствие среди своих мыслей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Фиксация Эго: Отстранение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6й Тип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268761"/>
            <a:ext cx="6783778" cy="49796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может пойти не так? Фокус внимания на возможных рисках и подводных камнях. Важно, чтобы проект был детально проанализирован, были учтены все факторы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Желание быть в безопасности, быть частью группы, общего дела, доверять другим и себе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Фиксация Эго: Сомнения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7й Тип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052737"/>
            <a:ext cx="6639762" cy="51956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еще мы могли бы сделать? Фокусируются на новых возможностях, а также на том, чтобы было весело и интересно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Желание иметь стимулы быть счастливым, воодушевленным, весело проводить время, и воодушевлять других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Фиксация Эго: Планирование, хитрость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8й Тип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340769"/>
            <a:ext cx="6711770" cy="490763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что мы боремся? Фокусируются на достижении конкретных результатов. В командной работе для них важны прямолинейность и справедливость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Стремление быть сильным, действовать, быть в состоянии выразить свою волю, жизненную энергию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Фиксация Эго: Справедливость (Борьба)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9й Тип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268761"/>
            <a:ext cx="6639762" cy="49796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Есть ли в группе гармония? Фокусируются на поддержании позитивной атмосферы в команде, примиряют противоречащие мнения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Желание быть в гармонии со своим миром, быть спокойным и расслабленным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Фиксация Эго: Самозабвение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_00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2987" y="0"/>
            <a:ext cx="495802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«КОУЧ-ЦЕНТРА»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3"/>
            <a:ext cx="6711770" cy="505165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проявления 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субъектности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ребенка с особыми образовательными потребностями, в условиях как физических ограничений, так и "рациональных"  со стороны родителей, педагогов, с формированием  «осознанных», личных целей в индивидуальном развитии и профессиональным самоопределением</a:t>
            </a:r>
          </a:p>
        </p:txBody>
      </p:sp>
    </p:spTree>
    <p:extLst>
      <p:ext uri="{BB962C8B-B14F-4D97-AF65-F5344CB8AC3E}">
        <p14:creationId xmlns:p14="http://schemas.microsoft.com/office/powerpoint/2010/main" val="213594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648" y="1340768"/>
            <a:ext cx="8153400" cy="551723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специалистов, компетентных в медицинской, правовой, психологической, управленческой, а также иных сферах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жизнедеятельности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Выстраивание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партнерских отношений с учреждениями, организациями, объединениями, физическими лицами, которые способны обеспечить консультативную, информационную и другие виды поддержки Центра.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пространства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и спортивно-физкультурных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своем воображении мы страдаем чаще, чем на самом деле Сенека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Привычные мысли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Привычное поведение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описания реальности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 принятия решений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и картины мира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«мозга»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43306" y="1071546"/>
            <a:ext cx="192882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Неокортекс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2643182"/>
            <a:ext cx="235745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Лимбический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14744" y="4643446"/>
            <a:ext cx="207170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общения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Наблюдение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Чувства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3.Потребности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Просьба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 влияет на понимание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Суждения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Человек-поступок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ленивого человека-есть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малобегающий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КЛЮЧЕВЫЕ ВОПРОСЫ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556793"/>
            <a:ext cx="6711770" cy="469161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ли то, что происходит? - 1 тип;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Можете ли вы что-то сделать для окружающих? - 2 тип;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достичь следующей цели? - 3 тип;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Чего вам не хватает? Что могло бы быть иначе? - 4 тип;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Сбор необходимой информации, важно что-то понять, обдумать? - 5 тип;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Сомнения в собственных решениях и действиях других людей? - 6 тип;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планов на будущее, важно, чтобы перед вами было открыто много возможностей? - 7 тип;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контроля над происходящим, справедливо ли то, что происходит? - 8 тип;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Поддержание вокруг себя приятной атмосферы? - 9 тип.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2718"/>
            <a:ext cx="6856522" cy="88805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1й Тип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9"/>
            <a:ext cx="6855786" cy="490763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правильно выполнить задание? Фокус внимания на правильности. Важно, чтобы группа придерживалась установленных правил, чтобы все детали задания выполнялись правильно.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Стремление быть совершенным. Желание быть без изъянов, хорошим, и чувствовать, что с тобой и с миром все в порядке.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Фиксация Эго: Осуждение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</TotalTime>
  <Words>697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Ион</vt:lpstr>
      <vt:lpstr>  КОУЧ-ЦЕНТР В РАБОТЕ С ДЕТЬМИ ИМЕЮЩИМИ МЕНТАЛЬНЫЕ НАРУШЕНИЯ</vt:lpstr>
      <vt:lpstr>       Цель «КОУЧ-ЦЕНТРА»</vt:lpstr>
      <vt:lpstr>Задачи:</vt:lpstr>
      <vt:lpstr>В своем воображении мы страдаем чаще, чем на самом деле Сенека</vt:lpstr>
      <vt:lpstr>Типы «мозга»</vt:lpstr>
      <vt:lpstr>Специфика общения</vt:lpstr>
      <vt:lpstr>Отрицательно влияет на понимание</vt:lpstr>
      <vt:lpstr>КЛЮЧЕВЫЕ ВОПРОСЫ</vt:lpstr>
      <vt:lpstr>1й Тип</vt:lpstr>
      <vt:lpstr>2й Тип</vt:lpstr>
      <vt:lpstr>3й Тип</vt:lpstr>
      <vt:lpstr>4й Тип</vt:lpstr>
      <vt:lpstr>5й Тип</vt:lpstr>
      <vt:lpstr>6й Тип</vt:lpstr>
      <vt:lpstr>7й Тип</vt:lpstr>
      <vt:lpstr>8й Тип</vt:lpstr>
      <vt:lpstr>9й Тип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лиц с особыми образовательными потребностями </dc:title>
  <dc:creator>user</dc:creator>
  <cp:lastModifiedBy>user</cp:lastModifiedBy>
  <cp:revision>29</cp:revision>
  <dcterms:created xsi:type="dcterms:W3CDTF">2018-08-24T01:40:40Z</dcterms:created>
  <dcterms:modified xsi:type="dcterms:W3CDTF">2019-08-26T00:57:06Z</dcterms:modified>
</cp:coreProperties>
</file>