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615-844F-49CB-8973-76ED40D054D5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431A-E013-4CF7-A472-F5513B28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2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615-844F-49CB-8973-76ED40D054D5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431A-E013-4CF7-A472-F5513B28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8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615-844F-49CB-8973-76ED40D054D5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431A-E013-4CF7-A472-F5513B28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8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615-844F-49CB-8973-76ED40D054D5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431A-E013-4CF7-A472-F5513B28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0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615-844F-49CB-8973-76ED40D054D5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431A-E013-4CF7-A472-F5513B28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2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615-844F-49CB-8973-76ED40D054D5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431A-E013-4CF7-A472-F5513B28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24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615-844F-49CB-8973-76ED40D054D5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431A-E013-4CF7-A472-F5513B28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2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615-844F-49CB-8973-76ED40D054D5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431A-E013-4CF7-A472-F5513B28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74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615-844F-49CB-8973-76ED40D054D5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431A-E013-4CF7-A472-F5513B28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7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615-844F-49CB-8973-76ED40D054D5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431A-E013-4CF7-A472-F5513B28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69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615-844F-49CB-8973-76ED40D054D5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431A-E013-4CF7-A472-F5513B28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9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4615-844F-49CB-8973-76ED40D054D5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B431A-E013-4CF7-A472-F5513B288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8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36" y="365125"/>
            <a:ext cx="10917382" cy="17869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Головоломки в изучении английского языка как прием развития критического мышления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9" y="2401824"/>
            <a:ext cx="2330992" cy="4001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218" y="4763749"/>
            <a:ext cx="1748126" cy="1728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711" y="4834946"/>
            <a:ext cx="2762250" cy="1657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63088">
            <a:off x="10012218" y="2401824"/>
            <a:ext cx="1587787" cy="1587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7928" y="2558473"/>
            <a:ext cx="5144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Карсакова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Нина Борисовна,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 МАОУ СШ № 158 «Грани»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3826" y="4677927"/>
            <a:ext cx="2577002" cy="193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ФГОС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4819218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idiom: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new broom sweeps clean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https://dictionary.cambridge.org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said when someone new takes control of an organization and makes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changes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340" y="3852628"/>
            <a:ext cx="3809602" cy="2842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86354" y="3686040"/>
            <a:ext cx="2279650" cy="30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76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различий….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26" y="1337685"/>
            <a:ext cx="8662815" cy="5370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3562" y="1337685"/>
            <a:ext cx="4423323" cy="284479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0909" y="99436"/>
            <a:ext cx="3057236" cy="156966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Активное</a:t>
            </a:r>
          </a:p>
          <a:p>
            <a:r>
              <a:rPr lang="ru-RU" sz="3200" b="1" dirty="0" smtClean="0"/>
              <a:t>      развитие </a:t>
            </a:r>
          </a:p>
          <a:p>
            <a:r>
              <a:rPr lang="ru-RU" sz="3200" b="1" dirty="0" smtClean="0"/>
              <a:t>            </a:t>
            </a:r>
            <a:r>
              <a:rPr lang="en-US" sz="3200" b="1" dirty="0" smtClean="0"/>
              <a:t>Soft Skills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376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82" y="304801"/>
            <a:ext cx="10799618" cy="2558472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Droodles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друдлы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peculiar visual mysteries. These are unfinished pictures that need to be thought out and decoded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2284" y="3136737"/>
            <a:ext cx="2866643" cy="3335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38" y="3232727"/>
            <a:ext cx="3143250" cy="31432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96873" y="3232727"/>
            <a:ext cx="28263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elephants examine an orange or a dead point position  in a billiard game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3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преимуществ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9608127" cy="448627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Интригующий ввод любой темы (подобрать подходящие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друдлы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ответы ВЕРНЫ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Побуждают к говорению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Дают возможность  показать свою точку зрения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Заставляют думать</a:t>
            </a:r>
          </a:p>
        </p:txBody>
      </p:sp>
    </p:spTree>
    <p:extLst>
      <p:ext uri="{BB962C8B-B14F-4D97-AF65-F5344CB8AC3E}">
        <p14:creationId xmlns:p14="http://schemas.microsoft.com/office/powerpoint/2010/main" val="27040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ПРОБА (составляем текст)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5632" y="3411590"/>
            <a:ext cx="1286367" cy="1194920"/>
          </a:xfrm>
          <a:prstGeom prst="rect">
            <a:avLst/>
          </a:prstGeom>
        </p:spPr>
      </p:pic>
      <p:sp>
        <p:nvSpPr>
          <p:cNvPr id="4" name="Кольцо 3"/>
          <p:cNvSpPr/>
          <p:nvPr/>
        </p:nvSpPr>
        <p:spPr>
          <a:xfrm>
            <a:off x="838200" y="3020290"/>
            <a:ext cx="1810327" cy="1764145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рест 4"/>
          <p:cNvSpPr/>
          <p:nvPr/>
        </p:nvSpPr>
        <p:spPr>
          <a:xfrm>
            <a:off x="3177308" y="2964872"/>
            <a:ext cx="1958109" cy="1819563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7315199" y="3411590"/>
            <a:ext cx="1274619" cy="11822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3"/>
            <a:endCxn id="6" idx="2"/>
          </p:cNvCxnSpPr>
          <p:nvPr/>
        </p:nvCxnSpPr>
        <p:spPr>
          <a:xfrm flipV="1">
            <a:off x="7111999" y="4002718"/>
            <a:ext cx="203200" cy="63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>
            <a:off x="8195166" y="2493818"/>
            <a:ext cx="2371234" cy="2189018"/>
          </a:xfrm>
          <a:prstGeom prst="curvedConnector3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9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34600" cy="107574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вдруг пригодится)))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6364"/>
            <a:ext cx="9460345" cy="4560599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Микалко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«Рисовый штурм и ещё 21 способ мыслить нестандартно». В книге собраны техники и упражнения для развития творческих способностей и нестандартного мышления. Хорошее дополнение — вторая книга этого же автора: «Взлом креатива. Как увидеть то, чего не видят другие».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Атавар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«Креативность. Используй нестандартные решения каждый день». Автор — британский художник. В книге описаны 20 практических упражнений для развития креативности.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177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Головоломки в изучении английского языка как прием развития критического мышления</vt:lpstr>
      <vt:lpstr>Новый ФГОС </vt:lpstr>
      <vt:lpstr>Одно из различий….</vt:lpstr>
      <vt:lpstr>Droodles (друдлы) are peculiar visual mysteries. These are unfinished pictures that need to be thought out and decoded.</vt:lpstr>
      <vt:lpstr>5 преимуществ</vt:lpstr>
      <vt:lpstr>ПРОБА (составляем текст)</vt:lpstr>
      <vt:lpstr>а вдруг пригодится)))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Головоломки в изучении английского языка как прием развития критического мышления</dc:title>
  <dc:creator>Пользователь</dc:creator>
  <cp:lastModifiedBy>Пользователь</cp:lastModifiedBy>
  <cp:revision>11</cp:revision>
  <dcterms:created xsi:type="dcterms:W3CDTF">2022-04-25T13:24:15Z</dcterms:created>
  <dcterms:modified xsi:type="dcterms:W3CDTF">2022-04-25T16:27:44Z</dcterms:modified>
</cp:coreProperties>
</file>