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0" r:id="rId18"/>
    <p:sldId id="272" r:id="rId19"/>
    <p:sldId id="282" r:id="rId20"/>
    <p:sldId id="274" r:id="rId21"/>
    <p:sldId id="275" r:id="rId22"/>
    <p:sldId id="276" r:id="rId23"/>
    <p:sldId id="281" r:id="rId24"/>
    <p:sldId id="277" r:id="rId25"/>
    <p:sldId id="279" r:id="rId26"/>
    <p:sldId id="278" r:id="rId27"/>
    <p:sldId id="283" r:id="rId28"/>
    <p:sldId id="284" r:id="rId29"/>
    <p:sldId id="285" r:id="rId30"/>
    <p:sldId id="286" r:id="rId31"/>
    <p:sldId id="287" r:id="rId32"/>
    <p:sldId id="288" r:id="rId33"/>
    <p:sldId id="29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9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535074F-DDF0-460D-85AB-A931E06B7556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B18ED6A-7147-4DD7-94B7-20D8EDBD69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35074F-DDF0-460D-85AB-A931E06B7556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18ED6A-7147-4DD7-94B7-20D8EDBD69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35074F-DDF0-460D-85AB-A931E06B7556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18ED6A-7147-4DD7-94B7-20D8EDBD69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35074F-DDF0-460D-85AB-A931E06B7556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18ED6A-7147-4DD7-94B7-20D8EDBD693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35074F-DDF0-460D-85AB-A931E06B7556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18ED6A-7147-4DD7-94B7-20D8EDBD693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35074F-DDF0-460D-85AB-A931E06B7556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18ED6A-7147-4DD7-94B7-20D8EDBD69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35074F-DDF0-460D-85AB-A931E06B7556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18ED6A-7147-4DD7-94B7-20D8EDBD693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35074F-DDF0-460D-85AB-A931E06B7556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18ED6A-7147-4DD7-94B7-20D8EDBD693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35074F-DDF0-460D-85AB-A931E06B7556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18ED6A-7147-4DD7-94B7-20D8EDBD69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535074F-DDF0-460D-85AB-A931E06B7556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18ED6A-7147-4DD7-94B7-20D8EDBD693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535074F-DDF0-460D-85AB-A931E06B7556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B18ED6A-7147-4DD7-94B7-20D8EDBD693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535074F-DDF0-460D-85AB-A931E06B7556}" type="datetimeFigureOut">
              <a:rPr lang="ru-RU" smtClean="0"/>
              <a:t>23.08.2020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B18ED6A-7147-4DD7-94B7-20D8EDBD693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Администрирование на портале </a:t>
            </a:r>
            <a:r>
              <a:rPr lang="ru-RU" b="1" dirty="0" err="1" smtClean="0"/>
              <a:t>ЯКласс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800800" cy="1752600"/>
          </a:xfrm>
        </p:spPr>
        <p:txBody>
          <a:bodyPr/>
          <a:lstStyle/>
          <a:p>
            <a:r>
              <a:rPr lang="ru-RU" i="1" dirty="0"/>
              <a:t>Герасимова С.А. , учитель информатики, МАОУ гимназия № 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u="sng" dirty="0" smtClean="0"/>
              <a:t>Профиль школы:</a:t>
            </a:r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7128792" cy="4349505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Содержимое 1"/>
          <p:cNvSpPr txBox="1">
            <a:spLocks/>
          </p:cNvSpPr>
          <p:nvPr/>
        </p:nvSpPr>
        <p:spPr>
          <a:xfrm>
            <a:off x="2807296" y="5589240"/>
            <a:ext cx="6336704" cy="137160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ru-RU" sz="2700" dirty="0" smtClean="0"/>
              <a:t>Ниже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видны</a:t>
            </a:r>
            <a:r>
              <a:rPr kumimoji="0" lang="ru-RU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активные классы и активные ученики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86755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Можно видеть всех учителей и зайти в их профиль: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Преподаватели:</a:t>
            </a:r>
            <a:endParaRPr lang="ru-RU" u="sng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64904"/>
            <a:ext cx="8658225" cy="3419475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57952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профиле видно сертификаты, профиль можно редактировать и изменить пароль.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Преподаватели: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420888"/>
            <a:ext cx="7992888" cy="3825627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579520"/>
          </a:xfrm>
        </p:spPr>
        <p:txBody>
          <a:bodyPr>
            <a:normAutofit/>
          </a:bodyPr>
          <a:lstStyle/>
          <a:p>
            <a:r>
              <a:rPr lang="ru-RU" dirty="0" smtClean="0"/>
              <a:t>У каждого учителя в профиле: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Преподаватели: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2687265" cy="28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060848"/>
            <a:ext cx="5963506" cy="431862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467544" y="4365104"/>
            <a:ext cx="1008112" cy="86409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6981825" cy="276225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700808"/>
            <a:ext cx="6346942" cy="5029523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u="sng" dirty="0" smtClean="0"/>
              <a:t>Сертификаты учителя:</a:t>
            </a:r>
            <a:endParaRPr lang="ru-RU" u="sng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6789762" cy="5246634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Сертификаты учителя:</a:t>
            </a:r>
            <a:endParaRPr lang="ru-RU" u="sng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340768"/>
            <a:ext cx="8859696" cy="5065737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Сертификаты учителя:</a:t>
            </a:r>
            <a:endParaRPr lang="ru-RU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8208911" cy="5458006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939560"/>
          </a:xfrm>
        </p:spPr>
        <p:txBody>
          <a:bodyPr/>
          <a:lstStyle/>
          <a:p>
            <a:r>
              <a:rPr lang="ru-RU" dirty="0" smtClean="0"/>
              <a:t>Администратор видит наличие сертификатов у всех учителей школы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Статистика по сертификатам:</a:t>
            </a:r>
            <a:endParaRPr lang="ru-RU" u="sng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2420" t="9276" r="5602"/>
          <a:stretch>
            <a:fillRect/>
          </a:stretch>
        </p:blipFill>
        <p:spPr bwMode="auto">
          <a:xfrm>
            <a:off x="611560" y="2636912"/>
            <a:ext cx="8208912" cy="2817118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Статистика школы:</a:t>
            </a:r>
            <a:endParaRPr lang="ru-RU" u="sng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8220075" cy="4524375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126876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СТАТИСТИКА ШКОЛЫ – в конце месяца приходит информация на почту об активности школы, учителей, рейтинги и рекомендации.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118"/>
          <a:stretch>
            <a:fillRect/>
          </a:stretch>
        </p:blipFill>
        <p:spPr bwMode="auto">
          <a:xfrm>
            <a:off x="-21487" y="116632"/>
            <a:ext cx="9156583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Статистика школы:</a:t>
            </a:r>
            <a:endParaRPr lang="ru-RU" u="sng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229600" cy="445770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Статистика школы:</a:t>
            </a:r>
            <a:endParaRPr lang="ru-RU" u="sng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181975" cy="474345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88032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Администратор  присваивает ЛИЦЕНЗИИ учителям или ученикам на подписку Я+ </a:t>
            </a:r>
          </a:p>
          <a:p>
            <a:pPr lvl="0"/>
            <a:r>
              <a:rPr lang="ru-RU" dirty="0" smtClean="0"/>
              <a:t>Лицензии даются на определённый срок, их можно </a:t>
            </a:r>
            <a:r>
              <a:rPr lang="ru-RU" dirty="0" err="1" smtClean="0"/>
              <a:t>переприсваивать</a:t>
            </a:r>
            <a:r>
              <a:rPr lang="ru-RU" dirty="0" smtClean="0"/>
              <a:t>, если учитель уволился или ученик выбыл. </a:t>
            </a:r>
          </a:p>
          <a:p>
            <a:pPr lvl="0"/>
            <a:r>
              <a:rPr lang="ru-RU" dirty="0" smtClean="0"/>
              <a:t>Пакет лицензий, который приобретает школа,  привязаны к школе, их можно распределять между учителями или учениками только этой школы. </a:t>
            </a:r>
          </a:p>
          <a:p>
            <a:pPr lvl="0"/>
            <a:r>
              <a:rPr lang="ru-RU" dirty="0" smtClean="0"/>
              <a:t>Можно переключать многократно.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u="sng" dirty="0" smtClean="0"/>
              <a:t>Лицензии Я+:</a:t>
            </a:r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u="sng" dirty="0" smtClean="0"/>
              <a:t>Лицензии Я+:</a:t>
            </a:r>
            <a:endParaRPr lang="ru-RU" u="sng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340768"/>
            <a:ext cx="8916782" cy="3660505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5157192"/>
            <a:ext cx="4476750" cy="1209675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Классы:</a:t>
            </a:r>
            <a:endParaRPr lang="ru-RU" u="sng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391525" cy="2808312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195524"/>
            <a:ext cx="8243318" cy="2662476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55576" y="5517232"/>
            <a:ext cx="1008112" cy="134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Классы:</a:t>
            </a:r>
            <a:endParaRPr lang="ru-RU" u="sng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334375" cy="5019675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Классы:</a:t>
            </a:r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3" y="1547813"/>
            <a:ext cx="8372475" cy="3762375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Соревнования:</a:t>
            </a:r>
            <a:endParaRPr lang="ru-RU" u="sng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8211133" cy="4525962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1"/>
          <p:cNvSpPr txBox="1">
            <a:spLocks/>
          </p:cNvSpPr>
          <p:nvPr/>
        </p:nvSpPr>
        <p:spPr>
          <a:xfrm>
            <a:off x="457200" y="1481328"/>
            <a:ext cx="8229600" cy="51880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1"/>
          <p:cNvSpPr txBox="1">
            <a:spLocks/>
          </p:cNvSpPr>
          <p:nvPr/>
        </p:nvSpPr>
        <p:spPr>
          <a:xfrm>
            <a:off x="395536" y="1052736"/>
            <a:ext cx="8229600" cy="51880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ru-RU" sz="2800" dirty="0"/>
              <a:t>Можно наградить </a:t>
            </a:r>
            <a:r>
              <a:rPr lang="ru-RU" sz="2800" u="sng" dirty="0"/>
              <a:t>учеников грамотами </a:t>
            </a:r>
            <a:r>
              <a:rPr lang="ru-RU" sz="2800" dirty="0"/>
              <a:t>за достижения в </a:t>
            </a:r>
            <a:r>
              <a:rPr lang="ru-RU" sz="2800" dirty="0" err="1" smtClean="0"/>
              <a:t>ЯКласс</a:t>
            </a:r>
            <a:r>
              <a:rPr lang="ru-RU" sz="2800" dirty="0" smtClean="0"/>
              <a:t>.</a:t>
            </a:r>
            <a:endParaRPr lang="ru-RU" sz="2800" dirty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Соревнования:</a:t>
            </a:r>
            <a:endParaRPr lang="ru-RU" u="sng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7128792" cy="5246161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Соревнования:</a:t>
            </a:r>
            <a:endParaRPr lang="ru-RU" u="sng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7444507" cy="5430495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u="sng" dirty="0" smtClean="0"/>
              <a:t>В начале 2019-2020учебного года  гимназия № 9 участвовала в апробации платформы </a:t>
            </a:r>
            <a:r>
              <a:rPr lang="ru-RU" u="sng" dirty="0" err="1" smtClean="0"/>
              <a:t>ЯКласс</a:t>
            </a:r>
            <a:r>
              <a:rPr lang="ru-RU" u="sng" dirty="0" smtClean="0"/>
              <a:t>:</a:t>
            </a:r>
          </a:p>
          <a:p>
            <a:pPr lvl="1"/>
            <a:r>
              <a:rPr lang="ru-RU" dirty="0" smtClean="0"/>
              <a:t>Месяц бесплатной подписки Я+ ученикам и учителям (сейчас – 2 недели, если школа подключается впервые);</a:t>
            </a:r>
          </a:p>
          <a:p>
            <a:pPr lvl="1"/>
            <a:r>
              <a:rPr lang="ru-RU" dirty="0" smtClean="0"/>
              <a:t>8А класс + учителя подключали детей по своему предмету на своё усмотрение;</a:t>
            </a:r>
          </a:p>
          <a:p>
            <a:pPr lvl="1"/>
            <a:r>
              <a:rPr lang="ru-RU" dirty="0" smtClean="0"/>
              <a:t>Классный руководитель;</a:t>
            </a:r>
          </a:p>
          <a:p>
            <a:pPr lvl="1"/>
            <a:r>
              <a:rPr lang="ru-RU" dirty="0" smtClean="0"/>
              <a:t>Физика, химия, биология, география, информатика, математика;</a:t>
            </a:r>
          </a:p>
          <a:p>
            <a:pPr lvl="1"/>
            <a:endParaRPr lang="ru-RU" dirty="0" smtClean="0"/>
          </a:p>
          <a:p>
            <a:pPr lvl="1"/>
            <a:r>
              <a:rPr lang="ru-RU" dirty="0" smtClean="0"/>
              <a:t>Продолжили только математику.</a:t>
            </a:r>
          </a:p>
          <a:p>
            <a:pPr lvl="1"/>
            <a:endParaRPr lang="ru-RU" dirty="0" smtClean="0"/>
          </a:p>
          <a:p>
            <a:pPr lvl="1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Предыстория:</a:t>
            </a:r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/>
          <a:lstStyle/>
          <a:p>
            <a:pPr lvl="0"/>
            <a:r>
              <a:rPr lang="ru-RU" dirty="0" smtClean="0"/>
              <a:t>Справочный раздел.</a:t>
            </a:r>
          </a:p>
          <a:p>
            <a:pPr lvl="0"/>
            <a:r>
              <a:rPr lang="ru-RU" dirty="0" smtClean="0"/>
              <a:t>Предметы – </a:t>
            </a:r>
            <a:r>
              <a:rPr lang="ru-RU" b="1" u="sng" dirty="0" smtClean="0"/>
              <a:t>курс повышения квалификации «Цифровая образовательная среда»</a:t>
            </a:r>
            <a:r>
              <a:rPr lang="ru-RU" u="sng" dirty="0" smtClean="0"/>
              <a:t> </a:t>
            </a:r>
            <a:r>
              <a:rPr lang="ru-RU" dirty="0" smtClean="0"/>
              <a:t>(в самом конце перечня предметов)</a:t>
            </a:r>
          </a:p>
          <a:p>
            <a:pPr lvl="0"/>
            <a:r>
              <a:rPr lang="ru-RU" b="1" dirty="0" err="1" smtClean="0"/>
              <a:t>Вебинары</a:t>
            </a:r>
            <a:r>
              <a:rPr lang="ru-RU" b="1" dirty="0" smtClean="0"/>
              <a:t> </a:t>
            </a:r>
            <a:r>
              <a:rPr lang="ru-RU" dirty="0" smtClean="0"/>
              <a:t>– реальный «живой» опыт учителей, лучшая практика школ. </a:t>
            </a:r>
          </a:p>
          <a:p>
            <a:pPr lvl="0"/>
            <a:r>
              <a:rPr lang="ru-RU" dirty="0" smtClean="0"/>
              <a:t> </a:t>
            </a:r>
            <a:r>
              <a:rPr lang="ru-RU" dirty="0" smtClean="0"/>
              <a:t>   - </a:t>
            </a:r>
            <a:r>
              <a:rPr lang="ru-RU" b="1" dirty="0" smtClean="0"/>
              <a:t>подсказка</a:t>
            </a:r>
            <a:r>
              <a:rPr lang="ru-RU" dirty="0" smtClean="0"/>
              <a:t> по ключевым словам (правый нижний угол)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Что изучить на </a:t>
            </a:r>
            <a:r>
              <a:rPr lang="ru-RU" u="sng" dirty="0" err="1" smtClean="0"/>
              <a:t>ЯКласс</a:t>
            </a:r>
            <a:r>
              <a:rPr lang="ru-RU" u="sng" dirty="0" smtClean="0"/>
              <a:t> </a:t>
            </a:r>
            <a:r>
              <a:rPr lang="ru-RU" u="sng" dirty="0" smtClean="0"/>
              <a:t>при подготовке программ на следующий год: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84" y="5013176"/>
            <a:ext cx="504056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23528" y="274638"/>
            <a:ext cx="7906072" cy="1143000"/>
          </a:xfrm>
        </p:spPr>
        <p:txBody>
          <a:bodyPr/>
          <a:lstStyle/>
          <a:p>
            <a:r>
              <a:rPr lang="ru-RU" u="sng" dirty="0" err="1" smtClean="0"/>
              <a:t>Вебинары</a:t>
            </a:r>
            <a:r>
              <a:rPr lang="ru-RU" u="sng" dirty="0" smtClean="0"/>
              <a:t>:</a:t>
            </a:r>
            <a:endParaRPr lang="ru-RU" u="sng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 t="9798"/>
          <a:stretch>
            <a:fillRect/>
          </a:stretch>
        </p:blipFill>
        <p:spPr bwMode="auto">
          <a:xfrm>
            <a:off x="251520" y="1340768"/>
            <a:ext cx="8657406" cy="5013176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23528" y="274638"/>
            <a:ext cx="7906072" cy="1143000"/>
          </a:xfrm>
        </p:spPr>
        <p:txBody>
          <a:bodyPr/>
          <a:lstStyle/>
          <a:p>
            <a:r>
              <a:rPr lang="ru-RU" u="sng" dirty="0" err="1" smtClean="0"/>
              <a:t>Вебинары</a:t>
            </a:r>
            <a:r>
              <a:rPr lang="ru-RU" u="sng" dirty="0" smtClean="0"/>
              <a:t>:</a:t>
            </a:r>
            <a:endParaRPr lang="ru-RU" u="sng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" y="1357313"/>
            <a:ext cx="7486650" cy="4143375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95536" y="278092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Спасибо за внимание!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100" b="1" i="0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Ваши вопросы?</a:t>
            </a:r>
            <a:endParaRPr kumimoji="0" lang="ru-RU" sz="4100" b="1" i="0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Регистрация:</a:t>
            </a:r>
            <a:endParaRPr lang="ru-RU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37222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сайте роль – </a:t>
            </a:r>
            <a:r>
              <a:rPr lang="ru-RU" u="sng" dirty="0" smtClean="0"/>
              <a:t>учитель</a:t>
            </a:r>
          </a:p>
          <a:p>
            <a:r>
              <a:rPr lang="ru-RU" dirty="0" smtClean="0"/>
              <a:t>Администратору присваиваются доп. права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Регистрация: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420888"/>
            <a:ext cx="88582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>
            <a:off x="5580112" y="3501008"/>
            <a:ext cx="648072" cy="648072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400" b="0" u="sng" dirty="0" smtClean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</a:t>
            </a:r>
            <a:r>
              <a:rPr lang="ru-RU" sz="4400" b="0" u="sng" dirty="0" smtClean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чителя </a:t>
            </a:r>
            <a:r>
              <a:rPr lang="ru-RU" sz="4400" b="0" u="sng" dirty="0" smtClean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регистрируются на </a:t>
            </a:r>
            <a:r>
              <a:rPr lang="ru-RU" sz="4400" b="0" u="sng" dirty="0" err="1" smtClean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Якласс</a:t>
            </a:r>
            <a:r>
              <a:rPr lang="ru-RU" sz="4400" b="0" u="sng" dirty="0" smtClean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883776"/>
          </a:xfrm>
        </p:spPr>
        <p:txBody>
          <a:bodyPr/>
          <a:lstStyle/>
          <a:p>
            <a:pPr lvl="0"/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быстро 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– входят через один из </a:t>
            </a:r>
            <a:r>
              <a:rPr lang="ru-RU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журналов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который прикреплён к школе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lvl="0"/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Или </a:t>
            </a:r>
            <a:r>
              <a:rPr lang="ru-RU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заполняют </a:t>
            </a:r>
            <a:r>
              <a:rPr lang="ru-RU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анкету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телефон, почту 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– для авторизации, выбрать школу из существующих (если вы не первый учитель, который из этой школы 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регистрируется).</a:t>
            </a:r>
            <a:endParaRPr lang="ru-RU" sz="44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400" b="0" u="sng" dirty="0" smtClean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</a:t>
            </a:r>
            <a:r>
              <a:rPr lang="ru-RU" sz="4400" b="0" u="sng" dirty="0" smtClean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чителя </a:t>
            </a:r>
            <a:r>
              <a:rPr lang="ru-RU" sz="4400" b="0" u="sng" dirty="0" smtClean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регистрируются на </a:t>
            </a:r>
            <a:r>
              <a:rPr lang="ru-RU" sz="4400" b="0" u="sng" dirty="0" err="1" smtClean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Якласс</a:t>
            </a:r>
            <a:r>
              <a:rPr lang="ru-RU" sz="4400" b="0" u="sng" dirty="0" smtClean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82391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3000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Администратором </a:t>
            </a:r>
            <a:r>
              <a:rPr lang="ru-RU" sz="3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может стать любой заинтересованный учитель школы, нужно написать письмо-заявку на </a:t>
            </a:r>
            <a:r>
              <a:rPr lang="ru-RU" sz="3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ЯКласс</a:t>
            </a:r>
            <a:r>
              <a:rPr lang="ru-RU" sz="3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r>
              <a:rPr lang="ru-RU" sz="3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После проверки ему присваиваются дополнительные права. </a:t>
            </a:r>
          </a:p>
          <a:p>
            <a:r>
              <a:rPr lang="ru-RU" sz="3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 настоящее время, когда много школ регистрируются, они сами могут выбрать самого активного.</a:t>
            </a:r>
          </a:p>
          <a:p>
            <a:r>
              <a:rPr lang="ru-RU" sz="3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На почту придёт письмо, что вы администратор + инструкция.</a:t>
            </a:r>
          </a:p>
          <a:p>
            <a:r>
              <a:rPr lang="ru-RU" sz="3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Администратор – наставник своей школы по работе с </a:t>
            </a:r>
            <a:r>
              <a:rPr lang="ru-RU" sz="30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ЯКласс</a:t>
            </a:r>
            <a:r>
              <a:rPr lang="ru-RU" sz="3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помощники службы поддержки.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400" b="0" u="sng" dirty="0" smtClean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</a:t>
            </a:r>
            <a:r>
              <a:rPr lang="ru-RU" sz="4400" b="0" u="sng" dirty="0" smtClean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чителя </a:t>
            </a:r>
            <a:r>
              <a:rPr lang="ru-RU" sz="4400" b="0" u="sng" dirty="0" smtClean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регистрируются на </a:t>
            </a:r>
            <a:r>
              <a:rPr lang="ru-RU" sz="4400" b="0" u="sng" dirty="0" err="1" smtClean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Якласс</a:t>
            </a:r>
            <a:r>
              <a:rPr lang="ru-RU" sz="4400" b="0" u="sng" dirty="0" smtClean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091687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smtClean="0"/>
              <a:t>Новый раздел УПРАВЛЕНИЕ ПОЛЬЗОВАТЕЛЯМИ</a:t>
            </a:r>
          </a:p>
          <a:p>
            <a:r>
              <a:rPr lang="ru-RU" dirty="0" smtClean="0"/>
              <a:t>в списке НЕПРОВЕРЕННЫХ УЧИТЕЛЕЙ будут учителя, которых нужно </a:t>
            </a:r>
            <a:r>
              <a:rPr lang="ru-RU" dirty="0" smtClean="0"/>
              <a:t>подтвердить/удалить (им придёт письмо, что Вы - администратор)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Возможности администратора: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01008"/>
            <a:ext cx="8532440" cy="3096344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179</TotalTime>
  <Words>480</Words>
  <Application>Microsoft Office PowerPoint</Application>
  <PresentationFormat>Экран (4:3)</PresentationFormat>
  <Paragraphs>68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Открытая</vt:lpstr>
      <vt:lpstr>Администрирование на портале ЯКласс </vt:lpstr>
      <vt:lpstr>Слайд 2</vt:lpstr>
      <vt:lpstr>Предыстория:</vt:lpstr>
      <vt:lpstr>Регистрация:</vt:lpstr>
      <vt:lpstr>Регистрация:</vt:lpstr>
      <vt:lpstr>Учителя регистрируются на Якласс:</vt:lpstr>
      <vt:lpstr>Учителя регистрируются на Якласс:</vt:lpstr>
      <vt:lpstr>Учителя регистрируются на Якласс:</vt:lpstr>
      <vt:lpstr>Возможности администратора:</vt:lpstr>
      <vt:lpstr>Профиль школы:</vt:lpstr>
      <vt:lpstr>Преподаватели:</vt:lpstr>
      <vt:lpstr>Преподаватели:</vt:lpstr>
      <vt:lpstr>Преподаватели:</vt:lpstr>
      <vt:lpstr>Слайд 14</vt:lpstr>
      <vt:lpstr>Сертификаты учителя:</vt:lpstr>
      <vt:lpstr>Сертификаты учителя:</vt:lpstr>
      <vt:lpstr>Сертификаты учителя:</vt:lpstr>
      <vt:lpstr>Статистика по сертификатам:</vt:lpstr>
      <vt:lpstr>Статистика школы:</vt:lpstr>
      <vt:lpstr>Статистика школы:</vt:lpstr>
      <vt:lpstr>Статистика школы:</vt:lpstr>
      <vt:lpstr>Лицензии Я+:</vt:lpstr>
      <vt:lpstr>Лицензии Я+:</vt:lpstr>
      <vt:lpstr>Классы:</vt:lpstr>
      <vt:lpstr>Классы:</vt:lpstr>
      <vt:lpstr>Классы:</vt:lpstr>
      <vt:lpstr>Соревнования:</vt:lpstr>
      <vt:lpstr>Соревнования:</vt:lpstr>
      <vt:lpstr>Соревнования:</vt:lpstr>
      <vt:lpstr>Что изучить на ЯКласс при подготовке программ на следующий год: </vt:lpstr>
      <vt:lpstr>Вебинары:</vt:lpstr>
      <vt:lpstr>Вебинары: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Администрирование на портале ЯКласс </dc:title>
  <dc:creator>Светлана</dc:creator>
  <cp:lastModifiedBy>Светлана</cp:lastModifiedBy>
  <cp:revision>24</cp:revision>
  <dcterms:created xsi:type="dcterms:W3CDTF">2020-08-23T12:36:26Z</dcterms:created>
  <dcterms:modified xsi:type="dcterms:W3CDTF">2020-08-23T15:36:03Z</dcterms:modified>
</cp:coreProperties>
</file>