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0" r:id="rId6"/>
    <p:sldId id="259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04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32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842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5252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22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934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831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385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52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44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835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6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847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030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09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976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505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B5F25-F791-4D84-9E6B-940C13ED9555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F6432-7853-4808-A120-5A8316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5866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sdo.school64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oodle.dpk.su/pluginfile.php/23710/course/overviewfiles/moodle.jpg">
            <a:extLst>
              <a:ext uri="{FF2B5EF4-FFF2-40B4-BE49-F238E27FC236}">
                <a16:creationId xmlns:a16="http://schemas.microsoft.com/office/drawing/2014/main" id="{617D60B2-E57C-40FB-BF6E-1C24A097C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6"/>
            <a:ext cx="12192000" cy="685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0FB0CD-53D8-492F-A25D-92D8E5015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0312" y="4160939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Организация дистанционного обучения на платформе СДО </a:t>
            </a:r>
            <a:r>
              <a:rPr 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Moodle</a:t>
            </a:r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E186E-D834-4DC4-8FD4-D88A47D6B5E6}"/>
              </a:ext>
            </a:extLst>
          </p:cNvPr>
          <p:cNvSpPr txBox="1"/>
          <p:nvPr/>
        </p:nvSpPr>
        <p:spPr>
          <a:xfrm>
            <a:off x="238125" y="95250"/>
            <a:ext cx="4514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Носырев Артем Игоревич</a:t>
            </a:r>
          </a:p>
          <a:p>
            <a:r>
              <a:rPr lang="ru-RU" dirty="0"/>
              <a:t>учитель информатики</a:t>
            </a:r>
          </a:p>
          <a:p>
            <a:r>
              <a:rPr lang="en-US" dirty="0"/>
              <a:t>Nosyrev.a.i@mail.ru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5070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1CC8D-1D5E-4A6A-AF2A-09E62FB2C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такое </a:t>
            </a:r>
            <a:r>
              <a:rPr lang="en-US" dirty="0"/>
              <a:t>Moodle</a:t>
            </a:r>
            <a:r>
              <a:rPr lang="ru-RU" dirty="0"/>
              <a:t>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D7EF6E-5ED3-49F0-AE18-BA1295CD6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err="1"/>
              <a:t>Moodle</a:t>
            </a:r>
            <a:r>
              <a:rPr lang="ru-RU" sz="3200" dirty="0"/>
              <a:t> — система управления курсами (электронное обучение), также известная как система управления обучением или виртуальная обучающая среда</a:t>
            </a:r>
          </a:p>
        </p:txBody>
      </p:sp>
    </p:spTree>
    <p:extLst>
      <p:ext uri="{BB962C8B-B14F-4D97-AF65-F5344CB8AC3E}">
        <p14:creationId xmlns:p14="http://schemas.microsoft.com/office/powerpoint/2010/main" val="4232865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8C8668C-5623-4DC8-8E92-65DD4E680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2085975"/>
            <a:ext cx="11553825" cy="457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Для того чтобы решить ряд проблем при переходе на дистанционное обучение в нашей школе была запущена система организации дистанционного обучения. За основу был взят движок системы электронного обучения </a:t>
            </a:r>
            <a:r>
              <a:rPr lang="ru-RU" dirty="0" err="1"/>
              <a:t>Moodle</a:t>
            </a:r>
            <a:r>
              <a:rPr lang="ru-RU" dirty="0"/>
              <a:t>. Эта система представляет из себя интернет ресурс, в котором администратор или учитель создает свой «курс».</a:t>
            </a:r>
          </a:p>
          <a:p>
            <a:pPr marL="0" indent="0" algn="ctr">
              <a:buNone/>
            </a:pPr>
            <a:r>
              <a:rPr lang="ru-RU" dirty="0"/>
              <a:t>Единовременно подключалось большое количество пользователей (около 400), и нагрузка на хостинг была огромная и предоставленный хостинг не справлялся.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495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C4A3A9-C6A1-49F1-A082-3361ED217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EDB7C72-D23C-4CEA-AC27-91D6A7DE37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31" y="148417"/>
            <a:ext cx="11669737" cy="6561166"/>
          </a:xfrm>
        </p:spPr>
      </p:pic>
    </p:spTree>
    <p:extLst>
      <p:ext uri="{BB962C8B-B14F-4D97-AF65-F5344CB8AC3E}">
        <p14:creationId xmlns:p14="http://schemas.microsoft.com/office/powerpoint/2010/main" val="2997740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D74FF2-110A-4A4A-82D1-358456761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F7F4E8-8F5C-4749-B729-81E17E7CF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EFCBE5-D7B6-4B32-AD63-E88BFFD0B2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69" y="181666"/>
            <a:ext cx="11551461" cy="649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709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D2E5A-9214-4DD1-B892-B1104B189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8B1701-B481-4590-9CB8-8D0EB84F1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481E2BB-89C4-43DF-B9EB-23CA8A58F7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52" y="200716"/>
            <a:ext cx="11483696" cy="6456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799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02BABB1-0617-4FAF-B71A-AF6C844434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69" y="127000"/>
            <a:ext cx="3156298" cy="6494835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D5473BD-BFDE-4801-AA61-8C9495ACEC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6033" y="127000"/>
            <a:ext cx="3156298" cy="649483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901453E-B32B-47C9-87EA-1644F98705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851" y="127000"/>
            <a:ext cx="3156298" cy="6494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081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D44971-EFD7-4318-BD7C-42D6F5CBE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Демонстрация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5C1C42-55F8-445D-9D12-27E96F537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hlinkClick r:id="rId2"/>
              </a:rPr>
              <a:t>http://sdo.school64.ru</a:t>
            </a:r>
            <a:endParaRPr lang="en-US" sz="4000" dirty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14349491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149</TotalTime>
  <Words>122</Words>
  <Application>Microsoft Office PowerPoint</Application>
  <PresentationFormat>Широкоэкранный</PresentationFormat>
  <Paragraphs>10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Берлин</vt:lpstr>
      <vt:lpstr>Организация дистанционного обучения на платформе СДО Moodle</vt:lpstr>
      <vt:lpstr>Что такое Moodle?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Демонстрация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дистанционного обучения на платформе СДО Moodle</dc:title>
  <dc:creator>main203</dc:creator>
  <cp:lastModifiedBy>main203</cp:lastModifiedBy>
  <cp:revision>7</cp:revision>
  <dcterms:created xsi:type="dcterms:W3CDTF">2020-08-24T02:06:17Z</dcterms:created>
  <dcterms:modified xsi:type="dcterms:W3CDTF">2020-08-24T04:36:12Z</dcterms:modified>
</cp:coreProperties>
</file>