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2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06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d239f4610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d239f4610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d239f4610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d239f4610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d239f4610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d239f4610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239f461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239f461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239f46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239f46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d239f46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d239f46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d239f461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d239f461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d239f461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d239f461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d239f461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d239f461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d239f461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d239f461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d239f461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d239f4610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d239f461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d239f461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i/4Lia_w7v8X8hEQ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07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Цифровой стандарт педагога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2247425" y="201000"/>
            <a:ext cx="6585000" cy="4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popplet</a:t>
            </a:r>
            <a:r>
              <a:rPr lang="ru" dirty="0">
                <a:solidFill>
                  <a:srgbClr val="000000"/>
                </a:solidFill>
              </a:rPr>
              <a:t> - это бесплатный Интернет-ресурс, позволяющий взаимодействие участников с целью составления структурных схем и осуществления мозгового штурма. Одним из важных достоинств этого ресурса, по сравнению с аналогичными, является его мультимедийный характер - </a:t>
            </a:r>
            <a:r>
              <a:rPr lang="ru" b="1" dirty="0">
                <a:solidFill>
                  <a:srgbClr val="000000"/>
                </a:solidFill>
              </a:rPr>
              <a:t>popplet.com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edpuzzle</a:t>
            </a:r>
            <a:r>
              <a:rPr lang="ru" dirty="0">
                <a:solidFill>
                  <a:srgbClr val="000000"/>
                </a:solidFill>
              </a:rPr>
              <a:t> - онлайн-сервис, который позволяет монтировать видео, добавлять голосовые комментарии и вопросы по пройденному материалу - edpuzzle.com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00" y="372600"/>
            <a:ext cx="1645825" cy="4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038" y="2810950"/>
            <a:ext cx="15811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1726675" y="347175"/>
            <a:ext cx="6720639" cy="45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000000"/>
                </a:solidFill>
              </a:rPr>
              <a:t>tinycards </a:t>
            </a:r>
            <a:r>
              <a:rPr lang="ru" dirty="0" smtClean="0">
                <a:solidFill>
                  <a:srgbClr val="000000"/>
                </a:solidFill>
              </a:rPr>
              <a:t>- сервис для быстрого запоминания в форме карточек. Интервальное повторение новых слов и понятий до тех пор, пока учащийся как следует не запомнит материал - </a:t>
            </a:r>
            <a:r>
              <a:rPr lang="ru" b="1" dirty="0" smtClean="0">
                <a:solidFill>
                  <a:srgbClr val="000000"/>
                </a:solidFill>
              </a:rPr>
              <a:t>tinycards.duolingo.com</a:t>
            </a:r>
            <a:endParaRPr b="1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kahoot!</a:t>
            </a:r>
            <a:r>
              <a:rPr lang="ru" dirty="0">
                <a:solidFill>
                  <a:srgbClr val="000000"/>
                </a:solidFill>
              </a:rPr>
              <a:t> - сервис для создания онлайн викторин, тестов и опросов - </a:t>
            </a:r>
            <a:r>
              <a:rPr lang="ru" b="1" dirty="0">
                <a:solidFill>
                  <a:srgbClr val="000000"/>
                </a:solidFill>
              </a:rPr>
              <a:t>kahoot.com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dirty="0" smtClean="0">
                <a:solidFill>
                  <a:srgbClr val="000000"/>
                </a:solidFill>
              </a:rPr>
              <a:t>thinglink </a:t>
            </a:r>
            <a:r>
              <a:rPr lang="ru" b="1" dirty="0">
                <a:solidFill>
                  <a:srgbClr val="000000"/>
                </a:solidFill>
              </a:rPr>
              <a:t>- </a:t>
            </a:r>
            <a:r>
              <a:rPr lang="ru" dirty="0">
                <a:solidFill>
                  <a:srgbClr val="000000"/>
                </a:solidFill>
              </a:rPr>
              <a:t>сервис позволяет создавать мультимедийные плакаты, а другими словами, «говорящие картинки», на которые наносятся маркеры - </a:t>
            </a:r>
            <a:r>
              <a:rPr lang="ru" b="1" dirty="0">
                <a:solidFill>
                  <a:srgbClr val="000000"/>
                </a:solidFill>
              </a:rPr>
              <a:t>thinglink.com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0" y="646575"/>
            <a:ext cx="1546875" cy="42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675" y="2294247"/>
            <a:ext cx="1482925" cy="6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75" y="3743625"/>
            <a:ext cx="1546875" cy="52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2464"/>
            <a:ext cx="9144001" cy="245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3909" y="1453244"/>
            <a:ext cx="2903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yadi.sk/i/4Lia_w7v8X8hEQ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9829" y="715813"/>
            <a:ext cx="551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Ссылка на наш майский школьный </a:t>
            </a:r>
            <a:r>
              <a:rPr lang="ru-RU" sz="1800" b="1" dirty="0" err="1" smtClean="0"/>
              <a:t>вебинар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6741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2148900" y="1491877"/>
            <a:ext cx="5013900" cy="19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 dirty="0"/>
              <a:t>СПАСИБО ЗА ВНИМАНИЕ! 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88" y="0"/>
            <a:ext cx="69125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043" y="489848"/>
            <a:ext cx="3279957" cy="37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724" y="517519"/>
            <a:ext cx="3394561" cy="33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75" y="445025"/>
            <a:ext cx="3575225" cy="28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50" y="445025"/>
            <a:ext cx="3247600" cy="392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744" y="445024"/>
            <a:ext cx="3189513" cy="396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445023"/>
            <a:ext cx="2928257" cy="271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270849"/>
            <a:ext cx="59055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9488"/>
            <a:ext cx="1521005" cy="124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2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8" y="2245425"/>
            <a:ext cx="1932600" cy="19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3;p2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288" y="3480186"/>
            <a:ext cx="1644675" cy="16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4;p2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6" y="3790050"/>
            <a:ext cx="2592401" cy="12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5;p2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975" y="2809660"/>
            <a:ext cx="1302350" cy="119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/>
              <a:t>Облачные технологии</a:t>
            </a:r>
            <a:endParaRPr b="1"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87900" y="1000075"/>
            <a:ext cx="7547786" cy="1092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– это технологии распределенной обработки данных, в которой компьютерные ресурсы и мощности предоставляются пользователю как Интернет-сервис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963" y="2567671"/>
            <a:ext cx="3609226" cy="24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1975"/>
            <a:ext cx="9144001" cy="381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6934150" y="4534475"/>
            <a:ext cx="20922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drive.google.com</a:t>
            </a:r>
            <a:endParaRPr sz="1800" b="1"/>
          </a:p>
        </p:txBody>
      </p:sp>
      <p:sp>
        <p:nvSpPr>
          <p:cNvPr id="131" name="Google Shape;131;p22"/>
          <p:cNvSpPr/>
          <p:nvPr/>
        </p:nvSpPr>
        <p:spPr>
          <a:xfrm>
            <a:off x="9125" y="4476575"/>
            <a:ext cx="2521500" cy="57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770525" y="191850"/>
            <a:ext cx="7062000" cy="475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Lino</a:t>
            </a:r>
            <a:r>
              <a:rPr lang="ru" dirty="0">
                <a:solidFill>
                  <a:srgbClr val="000000"/>
                </a:solidFill>
              </a:rPr>
              <a:t> – это бесплатный сервис, интерактивная доска работающая в режиме web - </a:t>
            </a:r>
            <a:r>
              <a:rPr lang="ru" b="1" dirty="0">
                <a:solidFill>
                  <a:schemeClr val="dk1"/>
                </a:solidFill>
              </a:rPr>
              <a:t>en.linoit.com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</a:rPr>
              <a:t>Realtime Board</a:t>
            </a:r>
            <a:r>
              <a:rPr lang="ru" dirty="0">
                <a:solidFill>
                  <a:schemeClr val="dk1"/>
                </a:solidFill>
              </a:rPr>
              <a:t> - онлайн доска для командной работ - это бесконечная виртуальная доска, на которую могут вытягивать картинки, видео, документы, а также делать заметки -рисовать, писать, клеить стикеры - сохраняя результаты в реальном времен - </a:t>
            </a:r>
            <a:r>
              <a:rPr lang="ru" b="1" dirty="0" smtClean="0">
                <a:solidFill>
                  <a:schemeClr val="dk1"/>
                </a:solidFill>
              </a:rPr>
              <a:t>realtimeboard.com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Padlet </a:t>
            </a:r>
            <a:r>
              <a:rPr lang="ru" dirty="0">
                <a:solidFill>
                  <a:schemeClr val="dk1"/>
                </a:solidFill>
              </a:rPr>
              <a:t>- создавай прекрасные доски, документы и веб-страницы, которые легко читать и интересно участвовать - </a:t>
            </a:r>
            <a:r>
              <a:rPr lang="ru" b="1" dirty="0">
                <a:solidFill>
                  <a:schemeClr val="dk1"/>
                </a:solidFill>
              </a:rPr>
              <a:t>padlet.com </a:t>
            </a:r>
            <a:endParaRPr lang="ru" b="1" dirty="0" smtClean="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US" b="1" dirty="0" err="1" smtClean="0">
                <a:solidFill>
                  <a:schemeClr val="dk1"/>
                </a:solidFill>
              </a:rPr>
              <a:t>Twiddla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–</a:t>
            </a:r>
            <a:r>
              <a:rPr lang="ru-RU" dirty="0" smtClean="0">
                <a:solidFill>
                  <a:schemeClr val="dk1"/>
                </a:solidFill>
              </a:rPr>
              <a:t> многофункциональная и удобная он-</a:t>
            </a:r>
            <a:r>
              <a:rPr lang="ru-RU" dirty="0" err="1" smtClean="0">
                <a:solidFill>
                  <a:schemeClr val="dk1"/>
                </a:solidFill>
              </a:rPr>
              <a:t>лайн</a:t>
            </a:r>
            <a:r>
              <a:rPr lang="ru-RU" dirty="0" smtClean="0">
                <a:solidFill>
                  <a:schemeClr val="dk1"/>
                </a:solidFill>
              </a:rPr>
              <a:t> доска </a:t>
            </a:r>
            <a:r>
              <a:rPr lang="en-US" b="1" dirty="0" smtClean="0">
                <a:solidFill>
                  <a:schemeClr val="dk1"/>
                </a:solidFill>
              </a:rPr>
              <a:t>www.twiddla.com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8" y="191838"/>
            <a:ext cx="17240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50" y="1528437"/>
            <a:ext cx="1465725" cy="63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38" y="2978134"/>
            <a:ext cx="12001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ÐÐ°ÑÑÐ¸Ð½ÐºÐ¸ Ð¿Ð¾ Ð·Ð°Ð¿ÑÐ¾ÑÑ Ð»Ð¾Ð³Ð¾ÑÐ¸Ð¿ ÑÐ²Ð¸Ð´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»Ð¾Ð³Ð¾ÑÐ¸Ð¿ ÑÐ²Ð¸Ð´Ð»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Ð»Ð¾Ð³Ð¾ÑÐ¸Ð¿ ÑÐ²Ð¸Ð´Ð»Ð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21" y="3568684"/>
            <a:ext cx="1162967" cy="10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241</Words>
  <Application>Microsoft Office PowerPoint</Application>
  <PresentationFormat>Экран (16:9)</PresentationFormat>
  <Paragraphs>19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 Light</vt:lpstr>
      <vt:lpstr>Цифровой стандарт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Облачные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стандарт педагога</dc:title>
  <dc:creator>Пользователь</dc:creator>
  <cp:lastModifiedBy>Татьяна Копылова</cp:lastModifiedBy>
  <cp:revision>9</cp:revision>
  <dcterms:modified xsi:type="dcterms:W3CDTF">2019-03-26T09:21:07Z</dcterms:modified>
</cp:coreProperties>
</file>