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63" r:id="rId4"/>
    <p:sldId id="262" r:id="rId5"/>
    <p:sldId id="261" r:id="rId6"/>
    <p:sldId id="260" r:id="rId7"/>
    <p:sldId id="259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8803-57B2-4D09-A4CE-8C6ED4DD2828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90C9-96B7-4352-8073-DA6E3B97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2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90C9-96B7-4352-8073-DA6E3B97F4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6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8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5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1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5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35FB-D31B-4F97-81FD-475FB517BD25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37AC-15A7-4A2E-BDAA-58D8A3E55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7.jpe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video" Target="../media/media1.wmv"/><Relationship Id="rId16" Type="http://schemas.openxmlformats.org/officeDocument/2006/relationships/image" Target="../media/image14.png"/><Relationship Id="rId1" Type="http://schemas.microsoft.com/office/2007/relationships/media" Target="../media/media1.wmv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1.jpeg"/><Relationship Id="rId9" Type="http://schemas.openxmlformats.org/officeDocument/2006/relationships/slide" Target="slide4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297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574501"/>
            <a:ext cx="64087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Использование Документ-камеры в учебном процессе в период дистанционного обучения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" name="Рисунок 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User\Desktop\ДК\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6" b="95111" l="14778" r="8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18446" b="4837"/>
          <a:stretch/>
        </p:blipFill>
        <p:spPr bwMode="auto">
          <a:xfrm flipH="1">
            <a:off x="6698676" y="2908660"/>
            <a:ext cx="1982077" cy="21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54250"/>
            <a:ext cx="5904656" cy="378565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Документ-камера – это специальная </a:t>
            </a:r>
            <a:r>
              <a:rPr lang="ru-RU" sz="2000" b="1" dirty="0" smtClean="0"/>
              <a:t>видеокамера </a:t>
            </a:r>
            <a:r>
              <a:rPr lang="ru-RU" sz="2000" b="1" dirty="0"/>
              <a:t>на штативе</a:t>
            </a:r>
            <a:r>
              <a:rPr lang="ru-RU" sz="2000" b="1" dirty="0" smtClean="0"/>
              <a:t>, которая </a:t>
            </a:r>
            <a:r>
              <a:rPr lang="ru-RU" sz="2000" b="1" dirty="0"/>
              <a:t>позволяет получить и транслировать в режиме </a:t>
            </a:r>
            <a:r>
              <a:rPr lang="ru-RU" sz="2000" b="1" dirty="0" smtClean="0"/>
              <a:t>реального </a:t>
            </a:r>
            <a:r>
              <a:rPr lang="ru-RU" sz="2000" b="1" dirty="0"/>
              <a:t>времени четкое и резкое изображение любых объектов, в </a:t>
            </a:r>
            <a:r>
              <a:rPr lang="ru-RU" sz="2000" b="1" dirty="0" smtClean="0"/>
              <a:t>том числе </a:t>
            </a:r>
            <a:r>
              <a:rPr lang="ru-RU" sz="2000" b="1" dirty="0"/>
              <a:t>и трехмерных на большой экран (экраны).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Изображение</a:t>
            </a:r>
            <a:r>
              <a:rPr lang="ru-RU" sz="2000" b="1" dirty="0"/>
              <a:t>, полученное с помощью документ-камеры (ДК</a:t>
            </a:r>
            <a:r>
              <a:rPr lang="ru-RU" sz="2000" b="1" dirty="0" smtClean="0"/>
              <a:t>), может </a:t>
            </a:r>
            <a:r>
              <a:rPr lang="ru-RU" sz="2000" b="1" dirty="0"/>
              <a:t>быть введено в компьютер, показано на экране телевизора</a:t>
            </a:r>
            <a:r>
              <a:rPr lang="ru-RU" sz="2000" b="1" dirty="0" smtClean="0"/>
              <a:t>, передано </a:t>
            </a:r>
            <a:r>
              <a:rPr lang="ru-RU" sz="2000" b="1" dirty="0"/>
              <a:t>через Интернет, спроецировано на экран </a:t>
            </a:r>
            <a:r>
              <a:rPr lang="ru-RU" sz="2000" b="1" dirty="0" smtClean="0"/>
              <a:t>посредством </a:t>
            </a:r>
            <a:r>
              <a:rPr lang="ru-RU" sz="2000" b="1" dirty="0" err="1" smtClean="0"/>
              <a:t>мультимедиапроектора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 descr="C:\Users\User\Desktop\ДК\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6" b="95111" l="14778" r="8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3" r="18446" b="4837"/>
          <a:stretch/>
        </p:blipFill>
        <p:spPr bwMode="auto">
          <a:xfrm flipH="1">
            <a:off x="6982411" y="1867161"/>
            <a:ext cx="1982077" cy="21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75036"/>
            <a:ext cx="5040560" cy="347787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Увеличение демонстрируемого объекта </a:t>
            </a:r>
            <a:r>
              <a:rPr lang="ru-RU" sz="2000" b="1" dirty="0" smtClean="0"/>
              <a:t>(«электронная лупа»)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Динамическая визуализация естественных процессов </a:t>
            </a:r>
            <a:r>
              <a:rPr lang="ru-RU" sz="2000" b="1" dirty="0" smtClean="0"/>
              <a:t>(«видеокамера </a:t>
            </a:r>
            <a:r>
              <a:rPr lang="ru-RU" sz="2000" b="1" dirty="0"/>
              <a:t>в режиме реального </a:t>
            </a:r>
            <a:r>
              <a:rPr lang="ru-RU" sz="2000" b="1" dirty="0" smtClean="0"/>
              <a:t>времени»)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Обзор объемного текстового </a:t>
            </a:r>
            <a:r>
              <a:rPr lang="ru-RU" sz="2000" b="1" dirty="0" smtClean="0"/>
              <a:t>материала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Демонстрация сложных учебных действий, состоящих из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нескольких этапов или </a:t>
            </a:r>
            <a:r>
              <a:rPr lang="ru-RU" sz="2000" b="1" dirty="0" smtClean="0"/>
              <a:t>операций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Динамическая презентация результатов работы педагога </a:t>
            </a:r>
            <a:r>
              <a:rPr lang="ru-RU" sz="2000" b="1" dirty="0" smtClean="0"/>
              <a:t>и обучающихся</a:t>
            </a:r>
            <a:r>
              <a:rPr lang="ru-RU" sz="2000" b="1" dirty="0"/>
              <a:t>.</a:t>
            </a:r>
          </a:p>
        </p:txBody>
      </p:sp>
      <p:pic>
        <p:nvPicPr>
          <p:cNvPr id="2050" name="Picture 2" descr="C:\Users\User\Desktop\ДК\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5036"/>
            <a:ext cx="972122" cy="1295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К\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64" y="1570434"/>
            <a:ext cx="1137615" cy="1137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К\school_2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7" y="2798536"/>
            <a:ext cx="1426389" cy="954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195486"/>
            <a:ext cx="6408711" cy="255454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1" dirty="0" smtClean="0"/>
              <a:t>Реализация </a:t>
            </a:r>
            <a:r>
              <a:rPr lang="ru-RU" sz="2000" b="1" dirty="0"/>
              <a:t>дидактических принципов </a:t>
            </a:r>
            <a:r>
              <a:rPr lang="ru-RU" sz="2000" b="1" dirty="0" smtClean="0"/>
              <a:t>обучения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smtClean="0"/>
              <a:t>Реализация </a:t>
            </a:r>
            <a:r>
              <a:rPr lang="ru-RU" sz="2000" b="1" dirty="0"/>
              <a:t>психологических аспектов </a:t>
            </a:r>
            <a:r>
              <a:rPr lang="ru-RU" sz="2000" b="1" dirty="0" smtClean="0"/>
              <a:t>обучения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/>
              <a:t>Реализация принципа </a:t>
            </a:r>
            <a:r>
              <a:rPr lang="ru-RU" sz="2000" b="1" dirty="0" smtClean="0"/>
              <a:t>целесообразности предоставляемых </a:t>
            </a:r>
            <a:r>
              <a:rPr lang="ru-RU" sz="2000" b="1" dirty="0"/>
              <a:t>методов </a:t>
            </a:r>
            <a:r>
              <a:rPr lang="ru-RU" sz="2000" b="1" dirty="0" smtClean="0"/>
              <a:t>обучения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/>
              <a:t>Обеспечение организационной деятельности </a:t>
            </a:r>
            <a:r>
              <a:rPr lang="ru-RU" sz="2000" b="1" dirty="0" smtClean="0"/>
              <a:t>педагога на уроке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smtClean="0"/>
              <a:t>Обеспечение </a:t>
            </a:r>
            <a:r>
              <a:rPr lang="ru-RU" sz="2000" b="1" dirty="0"/>
              <a:t>учебно-познавательной (</a:t>
            </a:r>
            <a:r>
              <a:rPr lang="ru-RU" sz="2000" b="1" dirty="0" smtClean="0"/>
              <a:t>когнитивной) деятельности </a:t>
            </a:r>
            <a:r>
              <a:rPr lang="ru-RU" sz="2000" b="1" dirty="0"/>
              <a:t>обучающихся на уроке</a:t>
            </a:r>
          </a:p>
        </p:txBody>
      </p: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ДК\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5" b="9901"/>
          <a:stretch/>
        </p:blipFill>
        <p:spPr bwMode="auto">
          <a:xfrm>
            <a:off x="3384709" y="2561104"/>
            <a:ext cx="3779579" cy="140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ДК\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13" y="159003"/>
            <a:ext cx="2510389" cy="376289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5868" y="215622"/>
            <a:ext cx="4013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Организация деятельности</a:t>
            </a:r>
            <a:r>
              <a:rPr lang="ru-RU" sz="2000" b="1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Проверка домашнего задания. Контроль</a:t>
            </a:r>
            <a:r>
              <a:rPr lang="ru-RU" sz="2000" b="1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Изучение нового материала</a:t>
            </a:r>
            <a:r>
              <a:rPr lang="ru-RU" sz="2000" b="1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Закрепление изученного содержания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4100" name="Picture 4" descr="C:\Users\User\Desktop\ДК\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42" y="2167840"/>
            <a:ext cx="2499335" cy="175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75755" y="360502"/>
            <a:ext cx="6408713" cy="132343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Запись </a:t>
            </a:r>
            <a:r>
              <a:rPr lang="ru-RU" sz="2000" b="1" dirty="0"/>
              <a:t>заметок и рисование набросков </a:t>
            </a:r>
            <a:r>
              <a:rPr lang="ru-RU" sz="2000" b="1" dirty="0" smtClean="0"/>
              <a:t>в качестве </a:t>
            </a:r>
            <a:r>
              <a:rPr lang="ru-RU" sz="2000" b="1" dirty="0"/>
              <a:t>пояснений для выполнения </a:t>
            </a:r>
            <a:r>
              <a:rPr lang="ru-RU" sz="2000" b="1" dirty="0" smtClean="0"/>
              <a:t>упражнений, создание </a:t>
            </a:r>
            <a:r>
              <a:rPr lang="ru-RU" sz="2000" b="1" dirty="0"/>
              <a:t>и </a:t>
            </a:r>
            <a:r>
              <a:rPr lang="ru-RU" sz="2000" b="1" dirty="0" smtClean="0"/>
              <a:t>запись </a:t>
            </a:r>
            <a:r>
              <a:rPr lang="ru-RU" sz="2000" b="1" dirty="0"/>
              <a:t>инструкций и руководств с целью их дальнейшего </a:t>
            </a:r>
            <a:r>
              <a:rPr lang="ru-RU" sz="2000" b="1" dirty="0" smtClean="0"/>
              <a:t>использования</a:t>
            </a:r>
            <a:r>
              <a:rPr lang="ru-RU" sz="2000" b="1" dirty="0"/>
              <a:t>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1707654"/>
            <a:ext cx="3633304" cy="203360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88368" y="1776322"/>
            <a:ext cx="2528359" cy="189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33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saturation sat="66000"/>
                    </a14:imgEffect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1288"/>
            <a:ext cx="9180512" cy="5164787"/>
          </a:xfrm>
          <a:prstGeom prst="rect">
            <a:avLst/>
          </a:prstGeom>
          <a:effectLst>
            <a:reflection stA="39000" endPos="65000" dist="50800" dir="5400000" sy="-100000" algn="bl" rotWithShape="0"/>
            <a:softEdge rad="317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67744" y="159003"/>
            <a:ext cx="6624737" cy="37628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574501"/>
            <a:ext cx="64087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" name="Рисунок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" y="159003"/>
            <a:ext cx="2111467" cy="10261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1448" y="15900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ДК?</a:t>
            </a:r>
          </a:p>
        </p:txBody>
      </p:sp>
      <p:pic>
        <p:nvPicPr>
          <p:cNvPr id="30" name="Рисунок 2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90106"/>
            <a:ext cx="2111467" cy="10261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1239" y="1390108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97763"/>
            <a:ext cx="2111467" cy="1026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91239" y="2697765"/>
            <a:ext cx="186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обучения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93907"/>
            <a:ext cx="2111467" cy="102611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36512" y="3993909"/>
            <a:ext cx="222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29908"/>
            <a:ext cx="4283169" cy="102611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48830" y="4065915"/>
            <a:ext cx="383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ДК и дистанционное обучение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9" y="4029908"/>
            <a:ext cx="2111467" cy="102611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082103" y="4245354"/>
            <a:ext cx="186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299</Words>
  <Application>Microsoft Office PowerPoint</Application>
  <PresentationFormat>Экран (16:9)</PresentationFormat>
  <Paragraphs>77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it@kimc.ms</cp:lastModifiedBy>
  <cp:revision>29</cp:revision>
  <dcterms:created xsi:type="dcterms:W3CDTF">2020-08-19T02:53:48Z</dcterms:created>
  <dcterms:modified xsi:type="dcterms:W3CDTF">2020-08-24T01:38:07Z</dcterms:modified>
</cp:coreProperties>
</file>