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70" r:id="rId5"/>
    <p:sldId id="271" r:id="rId6"/>
    <p:sldId id="264" r:id="rId7"/>
    <p:sldId id="265" r:id="rId8"/>
    <p:sldId id="266" r:id="rId9"/>
    <p:sldId id="267" r:id="rId10"/>
    <p:sldId id="268" r:id="rId11"/>
    <p:sldId id="269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лина София Кольман" initials="ЭСК" lastIdx="0" clrIdx="0">
    <p:extLst>
      <p:ext uri="{19B8F6BF-5375-455C-9EA6-DF929625EA0E}">
        <p15:presenceInfo xmlns:p15="http://schemas.microsoft.com/office/powerpoint/2012/main" userId="efb6822cb93db3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10" autoAdjust="0"/>
  </p:normalViewPr>
  <p:slideViewPr>
    <p:cSldViewPr snapToGrid="0">
      <p:cViewPr varScale="1">
        <p:scale>
          <a:sx n="77" d="100"/>
          <a:sy n="77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8004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61716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631892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24437129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091993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198998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025423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092450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8818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81250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1968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40170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182431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64100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953974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5832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994416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B008E-59F6-482C-B90C-0A8F61E9D7BC}" type="datetimeFigureOut">
              <a:rPr lang="ru-RU" smtClean="0"/>
              <a:t>24.08.2020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964FE-E4F0-49D1-9BF8-AE5281B02B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4944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lassroom.google.com/h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12203"/>
            <a:ext cx="9144000" cy="3138552"/>
          </a:xfrm>
        </p:spPr>
        <p:txBody>
          <a:bodyPr>
            <a:normAutofit/>
          </a:bodyPr>
          <a:lstStyle/>
          <a:p>
            <a:r>
              <a:rPr lang="ru-RU" dirty="0" smtClean="0"/>
              <a:t>Дистанционное обучение в </a:t>
            </a:r>
            <a:r>
              <a:rPr lang="en-US" dirty="0" smtClean="0"/>
              <a:t>Google Classroom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999874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970654"/>
            <a:ext cx="4338320" cy="471928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120" y="1970654"/>
            <a:ext cx="4501398" cy="4719286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теста с использованием инструментов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34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49" r="870"/>
          <a:stretch/>
        </p:blipFill>
        <p:spPr>
          <a:xfrm>
            <a:off x="264160" y="1991360"/>
            <a:ext cx="2743200" cy="464364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20" y="1991360"/>
            <a:ext cx="2976880" cy="46436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60" y="1991360"/>
            <a:ext cx="3151702" cy="461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39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94" y="2001520"/>
            <a:ext cx="2725320" cy="46169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1" y="2013829"/>
            <a:ext cx="2926080" cy="46046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0" y="1952869"/>
            <a:ext cx="2649219" cy="46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997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01" y="499928"/>
            <a:ext cx="10873033" cy="5865878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 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Google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Classroom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объединяет полезные сервисы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организованные специально для учёбы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fontAlgn="base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платформе вы можете: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свой класс/курс;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запись учащихся на курс;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с учениками необходимым учебным материалом;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задания для учеников;</a:t>
            </a: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задания учащихся и следить за их прогрессом;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общение учащи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хся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26" y="1854977"/>
            <a:ext cx="2924609" cy="461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9218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114" y="697173"/>
            <a:ext cx="9610012" cy="283121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в системе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Класс  необходим аккаунт в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почта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создание адреса в корпоративной почте;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защита персональных данных;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удобство удалённого обучения.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02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051" y="852619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создаёт курс или присоединяется к готовому курсу.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435" y="1641567"/>
            <a:ext cx="2838272" cy="4983061"/>
          </a:xfrm>
          <a:prstGeom prst="rect">
            <a:avLst/>
          </a:prstGeom>
        </p:spPr>
      </p:pic>
      <p:pic>
        <p:nvPicPr>
          <p:cNvPr id="1026" name="Picture 2" descr="https://sun9-27.userapi.com/t9lmpETudjHKTEc8zkNoCHXzRbZL5yHvW5GoBw/LJJrF3yj3A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0" y="2295939"/>
            <a:ext cx="6740870" cy="40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5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376" y="762464"/>
            <a:ext cx="9613861" cy="10809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пользователей курса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6" y="1977884"/>
            <a:ext cx="2592479" cy="4681331"/>
          </a:xfrm>
          <a:prstGeom prst="rect">
            <a:avLst/>
          </a:prstGeom>
        </p:spPr>
      </p:pic>
      <p:pic>
        <p:nvPicPr>
          <p:cNvPr id="6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91" y="1977885"/>
            <a:ext cx="2661195" cy="4681331"/>
          </a:xfrm>
          <a:prstGeom prst="rect">
            <a:avLst/>
          </a:prstGeom>
        </p:spPr>
      </p:pic>
      <p:pic>
        <p:nvPicPr>
          <p:cNvPr id="2050" name="Picture 2" descr="https://sun9-66.userapi.com/2Evzk_WO20RwiD5ow0tTDOH3Tf-EeQMqn5widw/VP9t2r8JD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61" y="1977884"/>
            <a:ext cx="2619379" cy="468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993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51" y="618835"/>
            <a:ext cx="10515600" cy="592051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ленте 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отображается происходящее в Курсе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 той последовательности, в которой преподаватель добавляет информацию в курс:</a:t>
            </a:r>
          </a:p>
          <a:p>
            <a:pPr lvl="0" fontAlgn="base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учебных материалах для слушателей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заданиях для учащихся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lvl="0" indent="0" fontAlgn="base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 и комментарии от самих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 lvl="0" fontAlgn="base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определенных настройках).</a:t>
            </a:r>
          </a:p>
          <a:p>
            <a:pPr marL="0" indent="0" fontAlgn="base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628" y="2059710"/>
            <a:ext cx="2713808" cy="455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89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885" y="951345"/>
            <a:ext cx="9613861" cy="563418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3600" dirty="0" smtClean="0"/>
              <a:t>Во </a:t>
            </a:r>
            <a:r>
              <a:rPr lang="ru-RU" sz="3600" dirty="0"/>
              <a:t>вкладке “Задания” вы можете</a:t>
            </a:r>
            <a:r>
              <a:rPr lang="ru-RU" sz="3600" dirty="0" smtClean="0"/>
              <a:t>:</a:t>
            </a:r>
          </a:p>
          <a:p>
            <a:pPr marL="0" indent="0" fontAlgn="base">
              <a:buNone/>
            </a:pPr>
            <a:endParaRPr lang="ru-RU" dirty="0" smtClean="0"/>
          </a:p>
          <a:p>
            <a:pPr marL="0" indent="0" fontAlgn="base">
              <a:buNone/>
            </a:pPr>
            <a:endParaRPr lang="ru-RU" dirty="0"/>
          </a:p>
          <a:p>
            <a:pPr lvl="0" fontAlgn="base"/>
            <a:r>
              <a:rPr lang="ru-RU" dirty="0"/>
              <a:t>создавать задания, вопросы и группировать их по темам</a:t>
            </a:r>
            <a:r>
              <a:rPr lang="ru-RU" dirty="0" smtClean="0"/>
              <a:t>.</a:t>
            </a:r>
          </a:p>
          <a:p>
            <a:pPr marL="0" lvl="0" indent="0" fontAlgn="base">
              <a:buNone/>
            </a:pPr>
            <a:endParaRPr lang="ru-RU" dirty="0"/>
          </a:p>
          <a:p>
            <a:pPr lvl="0" fontAlgn="base"/>
            <a:r>
              <a:rPr lang="ru-RU" dirty="0"/>
              <a:t>добавлять учебные материалы (различного типа) и объединять их по темам</a:t>
            </a:r>
            <a:r>
              <a:rPr lang="ru-RU" dirty="0" smtClean="0"/>
              <a:t>.</a:t>
            </a:r>
          </a:p>
          <a:p>
            <a:pPr marL="0" lvl="0" indent="0" fontAlgn="base">
              <a:buNone/>
            </a:pPr>
            <a:endParaRPr lang="ru-RU" dirty="0"/>
          </a:p>
          <a:p>
            <a:pPr lvl="0" fontAlgn="base"/>
            <a:r>
              <a:rPr lang="ru-RU" dirty="0"/>
              <a:t>упорядочивать темы и материалы в них </a:t>
            </a:r>
            <a:endParaRPr lang="ru-RU" dirty="0" smtClean="0"/>
          </a:p>
          <a:p>
            <a:pPr marL="0" lvl="0" indent="0" fontAlgn="base">
              <a:buNone/>
            </a:pPr>
            <a:r>
              <a:rPr lang="ru-RU" dirty="0" smtClean="0"/>
              <a:t>(</a:t>
            </a:r>
            <a:r>
              <a:rPr lang="ru-RU" dirty="0"/>
              <a:t>если у материала нет темы, он расположен вверху страницы).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9650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8" y="1974255"/>
            <a:ext cx="2773557" cy="47224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189" y="1974254"/>
            <a:ext cx="2715977" cy="4722465"/>
          </a:xfrm>
          <a:prstGeom prst="rect">
            <a:avLst/>
          </a:prstGeom>
        </p:spPr>
      </p:pic>
      <p:pic>
        <p:nvPicPr>
          <p:cNvPr id="3074" name="Picture 2" descr="https://sun4-10.userapi.com/XvfrkzBi0BqprSQemOGCipC_zo--AHfpHWBbGg/-BVeRsSH4S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2" y="1974255"/>
            <a:ext cx="2774514" cy="47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Вкладка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83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05" y="2002690"/>
            <a:ext cx="4095015" cy="468259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2002690"/>
            <a:ext cx="4808074" cy="468259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теста с использованием инструментов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04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Интеграл</Template>
  <TotalTime>407</TotalTime>
  <Words>114</Words>
  <Application>Microsoft Office PowerPoint</Application>
  <PresentationFormat>Широкоэкранный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Trebuchet MS</vt:lpstr>
      <vt:lpstr>Берлин</vt:lpstr>
      <vt:lpstr>Дистанционное обучение в Google Classroom </vt:lpstr>
      <vt:lpstr>Презентация PowerPoint</vt:lpstr>
      <vt:lpstr>Презентация PowerPoint</vt:lpstr>
      <vt:lpstr> Учитель создаёт курс или присоединяется к готовому курсу.  </vt:lpstr>
      <vt:lpstr>Добавление пользователей курса </vt:lpstr>
      <vt:lpstr>Презентация PowerPoint</vt:lpstr>
      <vt:lpstr>Презентация PowerPoint</vt:lpstr>
      <vt:lpstr>Вкладка Задания</vt:lpstr>
      <vt:lpstr>Создание теста с использованием инструментов Google приложений</vt:lpstr>
      <vt:lpstr>Создание теста с использованием инструментов Google приложений</vt:lpstr>
      <vt:lpstr>Проверка заданий  </vt:lpstr>
      <vt:lpstr>Google Диск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платформой Google Classroom </dc:title>
  <dc:creator>Элина София Кольман</dc:creator>
  <cp:lastModifiedBy>Элина София Кольман</cp:lastModifiedBy>
  <cp:revision>15</cp:revision>
  <dcterms:created xsi:type="dcterms:W3CDTF">2020-08-24T00:03:29Z</dcterms:created>
  <dcterms:modified xsi:type="dcterms:W3CDTF">2020-08-24T07:38:58Z</dcterms:modified>
</cp:coreProperties>
</file>