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26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18DA1-D01D-4223-9F67-4069905AED6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4C784-DE89-4262-AC4D-B688AA294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18DA1-D01D-4223-9F67-4069905AED6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4C784-DE89-4262-AC4D-B688AA294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18DA1-D01D-4223-9F67-4069905AED6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4C784-DE89-4262-AC4D-B688AA294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18DA1-D01D-4223-9F67-4069905AED6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4C784-DE89-4262-AC4D-B688AA294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18DA1-D01D-4223-9F67-4069905AED6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4C784-DE89-4262-AC4D-B688AA294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18DA1-D01D-4223-9F67-4069905AED6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4C784-DE89-4262-AC4D-B688AA294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18DA1-D01D-4223-9F67-4069905AED6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4C784-DE89-4262-AC4D-B688AA294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18DA1-D01D-4223-9F67-4069905AED6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4C784-DE89-4262-AC4D-B688AA294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18DA1-D01D-4223-9F67-4069905AED6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4C784-DE89-4262-AC4D-B688AA294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18DA1-D01D-4223-9F67-4069905AED6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4C784-DE89-4262-AC4D-B688AA294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18DA1-D01D-4223-9F67-4069905AED6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44C784-DE89-4262-AC4D-B688AA294C1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E418DA1-D01D-4223-9F67-4069905AED6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44C784-DE89-4262-AC4D-B688AA294C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881063"/>
            <a:ext cx="5408463" cy="360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495611"/>
            <a:ext cx="8027232" cy="1872208"/>
          </a:xfrm>
        </p:spPr>
        <p:txBody>
          <a:bodyPr>
            <a:noAutofit/>
          </a:bodyPr>
          <a:lstStyle/>
          <a:p>
            <a:r>
              <a:rPr lang="ru-RU" sz="3900" dirty="0" smtClean="0">
                <a:solidFill>
                  <a:schemeClr val="accent2">
                    <a:lumMod val="75000"/>
                  </a:schemeClr>
                </a:solidFill>
              </a:rPr>
              <a:t>Насилие в детской среде. </a:t>
            </a:r>
            <a:br>
              <a:rPr lang="ru-RU" sz="39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900" dirty="0" smtClean="0">
                <a:solidFill>
                  <a:schemeClr val="accent2">
                    <a:lumMod val="75000"/>
                  </a:schemeClr>
                </a:solidFill>
              </a:rPr>
              <a:t>Тенденции.</a:t>
            </a:r>
            <a:br>
              <a:rPr lang="ru-RU" sz="39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900" dirty="0" smtClean="0">
                <a:solidFill>
                  <a:schemeClr val="accent2">
                    <a:lumMod val="75000"/>
                  </a:schemeClr>
                </a:solidFill>
              </a:rPr>
              <a:t> Пути решения.</a:t>
            </a:r>
            <a:endParaRPr lang="ru-RU" sz="39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51344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Тактика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киберзапугивания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Публикация комментариев или слухов о ком-то в Интернете, которые являются вредными или неловкими.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2.Угроза причинить кому-то боль, или призыв убить себя.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3.Публикация компрометирующей картинки или видео.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4.Публикация материалов через фальшивый аккаунт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троллинг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тему национальности, расы, вероисповедания 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5.Создание порочащей информации о ком-либо рассылка порочащей информации содержащей личные данные жертвы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3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киберагрессора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обязательно иметь физическую силу, авторитет и влияние на сверстников,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чувствовать свое превосходство. </a:t>
            </a:r>
          </a:p>
        </p:txBody>
      </p:sp>
    </p:spTree>
    <p:extLst>
      <p:ext uri="{BB962C8B-B14F-4D97-AF65-F5344CB8AC3E}">
        <p14:creationId xmlns:p14="http://schemas.microsoft.com/office/powerpoint/2010/main" val="32528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Кибер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угрозы: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Публичные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Личные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Светлана\Desktop\tik-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4608512" cy="259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ветлана\Desktop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95273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0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esktop\prilozhenie-like-e1553607206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951997" cy="531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решение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7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6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764704"/>
            <a:ext cx="7772400" cy="554461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проблеме насилия среди школьников обусловлено тем,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не только образовательным учреждением, но и местом, 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котором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нередко получает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травматический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опыт. </a:t>
            </a: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Каждый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нас по-разному вспоминает время, проведенное 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одних оно связано с радостными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моментами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для других – с разочарованиями, обидами и унижением...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73" y="2996952"/>
            <a:ext cx="6280157" cy="350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Факторы, провоцирующие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жестокость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Семейные факторы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Факторы среды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Ситуативные факторы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2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1556792"/>
            <a:ext cx="7920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26876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Особую опасность представляет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систематическое насилие </a:t>
            </a:r>
          </a:p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bullying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bully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хулиган, драчун, задира, грубиян, насильник)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обозначает запугивание, унижение, оскорбление, агрессивное поведение в отношении другого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04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современном научном мире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рассматривается как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одна из серьезнейших социально-педагогических проблем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Подвергать обучающихся травле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одно лицо (ученик или учитель),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группа лиц</a:t>
            </a:r>
          </a:p>
        </p:txBody>
      </p:sp>
    </p:spTree>
    <p:extLst>
      <p:ext uri="{BB962C8B-B14F-4D97-AF65-F5344CB8AC3E}">
        <p14:creationId xmlns:p14="http://schemas.microsoft.com/office/powerpoint/2010/main" val="22278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Один из видов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хейзинг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связан с таким явлением, как неформальные насильственные обряды инициации.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Подобные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ритуалы в большей степени характерны для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закрытых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учреждений, но встречаются и в обычных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школах.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 обычной реальной жизни проник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интернет-пространство,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проявляясь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виде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кибер-буллинга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троллинга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других своих вариаций.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2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920880" cy="6268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Избавиться от преследователей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сегодняшнего школьника, вышедшего за порог учебного заведения или находящегося дома, 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 получится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Коммуникация в Интернете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использованием социальных сетей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является неотъемлемой частью общения и взаимодействия с окружающими современного школьника.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828800"/>
          </a:xfrm>
        </p:spPr>
        <p:txBody>
          <a:bodyPr/>
          <a:lstStyle/>
          <a:p>
            <a:pPr algn="ctr"/>
            <a:r>
              <a:rPr lang="ru-RU" dirty="0" err="1">
                <a:effectLst/>
              </a:rPr>
              <a:t>Кибербуллинг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410"/>
            <a:ext cx="5364088" cy="356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24745"/>
            <a:ext cx="5742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Чем опасна травля в интернете?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46750"/>
            <a:ext cx="6840760" cy="385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015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</TotalTime>
  <Words>315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Times New Roman</vt:lpstr>
      <vt:lpstr>Verdana</vt:lpstr>
      <vt:lpstr>Wingdings 2</vt:lpstr>
      <vt:lpstr>Аспект</vt:lpstr>
      <vt:lpstr>Насилие в детской среде.  Тенденции.  Пути решения.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Кибербуллинг</vt:lpstr>
      <vt:lpstr>Презентация PowerPoint</vt:lpstr>
      <vt:lpstr>Презентация PowerPoint</vt:lpstr>
      <vt:lpstr>Для киберагрессора   не обязательно иметь физическую силу, авторитет и влияние на сверстников,   чтобы чувствовать свое превосходство.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Насилие в детской среде.  Тенденции.  Пути решения.</dc:title>
  <dc:creator>Светлана</dc:creator>
  <cp:lastModifiedBy>user</cp:lastModifiedBy>
  <cp:revision>12</cp:revision>
  <dcterms:created xsi:type="dcterms:W3CDTF">2019-11-25T14:35:17Z</dcterms:created>
  <dcterms:modified xsi:type="dcterms:W3CDTF">2019-11-26T04:07:11Z</dcterms:modified>
</cp:coreProperties>
</file>