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8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3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04" autoAdjust="0"/>
  </p:normalViewPr>
  <p:slideViewPr>
    <p:cSldViewPr>
      <p:cViewPr>
        <p:scale>
          <a:sx n="105" d="100"/>
          <a:sy n="105" d="100"/>
        </p:scale>
        <p:origin x="-17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5C071-971C-47CE-875E-A24F7D4BA683}" type="doc">
      <dgm:prSet loTypeId="urn:microsoft.com/office/officeart/2005/8/layout/cycle4#1" loCatId="cycl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B31E5C8A-60F6-4D44-9F51-D9FB6CF7B980}">
      <dgm:prSet phldrT="[Текст]" phldr="1"/>
      <dgm:spPr/>
      <dgm:t>
        <a:bodyPr/>
        <a:lstStyle/>
        <a:p>
          <a:endParaRPr lang="ru-RU"/>
        </a:p>
      </dgm:t>
    </dgm:pt>
    <dgm:pt modelId="{5236C0CB-E074-4AD6-8B37-BD71F9D6FD1D}" type="parTrans" cxnId="{8EA5ABB4-8889-41D5-8F6B-DE8B06B02971}">
      <dgm:prSet/>
      <dgm:spPr/>
      <dgm:t>
        <a:bodyPr/>
        <a:lstStyle/>
        <a:p>
          <a:endParaRPr lang="ru-RU"/>
        </a:p>
      </dgm:t>
    </dgm:pt>
    <dgm:pt modelId="{5E792A14-16B8-421F-90AF-EE6ACED36AAA}" type="sibTrans" cxnId="{8EA5ABB4-8889-41D5-8F6B-DE8B06B02971}">
      <dgm:prSet/>
      <dgm:spPr/>
      <dgm:t>
        <a:bodyPr/>
        <a:lstStyle/>
        <a:p>
          <a:endParaRPr lang="ru-RU"/>
        </a:p>
      </dgm:t>
    </dgm:pt>
    <dgm:pt modelId="{5EB8F0D1-D291-48F9-A517-824218E1952B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Учебный процесс</a:t>
          </a:r>
        </a:p>
      </dgm:t>
    </dgm:pt>
    <dgm:pt modelId="{1A9B7649-C5CA-4BC3-B14F-4E1E71F2AEE8}" type="parTrans" cxnId="{96FD802A-EC38-4CBD-8930-C095ABE823B2}">
      <dgm:prSet/>
      <dgm:spPr/>
      <dgm:t>
        <a:bodyPr/>
        <a:lstStyle/>
        <a:p>
          <a:endParaRPr lang="ru-RU"/>
        </a:p>
      </dgm:t>
    </dgm:pt>
    <dgm:pt modelId="{DF5B0D95-9251-4211-A0D1-F1CF2B6AE671}" type="sibTrans" cxnId="{96FD802A-EC38-4CBD-8930-C095ABE823B2}">
      <dgm:prSet/>
      <dgm:spPr/>
      <dgm:t>
        <a:bodyPr/>
        <a:lstStyle/>
        <a:p>
          <a:endParaRPr lang="ru-RU"/>
        </a:p>
      </dgm:t>
    </dgm:pt>
    <dgm:pt modelId="{4AE6E4D0-D117-4D45-9F7B-4A3F6D4AC23C}">
      <dgm:prSet phldrT="[Текст]" phldr="1"/>
      <dgm:spPr/>
      <dgm:t>
        <a:bodyPr/>
        <a:lstStyle/>
        <a:p>
          <a:endParaRPr lang="ru-RU"/>
        </a:p>
      </dgm:t>
    </dgm:pt>
    <dgm:pt modelId="{6D5FDD7C-F4C9-4F5D-AABB-E7AD3581EECF}" type="parTrans" cxnId="{44A29C76-5DF4-4061-87AE-60C7CD198405}">
      <dgm:prSet/>
      <dgm:spPr/>
      <dgm:t>
        <a:bodyPr/>
        <a:lstStyle/>
        <a:p>
          <a:endParaRPr lang="ru-RU"/>
        </a:p>
      </dgm:t>
    </dgm:pt>
    <dgm:pt modelId="{4F6AABEB-8451-481D-A083-332A1F41939B}" type="sibTrans" cxnId="{44A29C76-5DF4-4061-87AE-60C7CD198405}">
      <dgm:prSet/>
      <dgm:spPr/>
      <dgm:t>
        <a:bodyPr/>
        <a:lstStyle/>
        <a:p>
          <a:endParaRPr lang="ru-RU"/>
        </a:p>
      </dgm:t>
    </dgm:pt>
    <dgm:pt modelId="{568B127C-079F-43AB-A2A1-88A0AD6FC611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Общение со сверстниками и взрослыми</a:t>
          </a:r>
        </a:p>
      </dgm:t>
    </dgm:pt>
    <dgm:pt modelId="{CC71D4EA-F949-4733-BA65-12769F59E5D6}" type="parTrans" cxnId="{3E7BB8AB-A4D5-460F-99FE-F08F14076FEF}">
      <dgm:prSet/>
      <dgm:spPr/>
      <dgm:t>
        <a:bodyPr/>
        <a:lstStyle/>
        <a:p>
          <a:endParaRPr lang="ru-RU"/>
        </a:p>
      </dgm:t>
    </dgm:pt>
    <dgm:pt modelId="{AFDCFB17-3ADA-4656-8C38-C4C591386309}" type="sibTrans" cxnId="{3E7BB8AB-A4D5-460F-99FE-F08F14076FEF}">
      <dgm:prSet/>
      <dgm:spPr/>
      <dgm:t>
        <a:bodyPr/>
        <a:lstStyle/>
        <a:p>
          <a:endParaRPr lang="ru-RU"/>
        </a:p>
      </dgm:t>
    </dgm:pt>
    <dgm:pt modelId="{0E446CD8-7865-4427-A04C-7342C2E306CE}">
      <dgm:prSet phldrT="[Текст]" phldr="1"/>
      <dgm:spPr/>
      <dgm:t>
        <a:bodyPr/>
        <a:lstStyle/>
        <a:p>
          <a:endParaRPr lang="ru-RU"/>
        </a:p>
      </dgm:t>
    </dgm:pt>
    <dgm:pt modelId="{AD221C96-D477-493A-B97C-B85007B5722F}" type="parTrans" cxnId="{A6B116A8-2B3A-440E-8496-32B423FA4911}">
      <dgm:prSet/>
      <dgm:spPr/>
      <dgm:t>
        <a:bodyPr/>
        <a:lstStyle/>
        <a:p>
          <a:endParaRPr lang="ru-RU"/>
        </a:p>
      </dgm:t>
    </dgm:pt>
    <dgm:pt modelId="{67B9CC34-87FA-41E3-90D1-40FEE3501C01}" type="sibTrans" cxnId="{A6B116A8-2B3A-440E-8496-32B423FA4911}">
      <dgm:prSet/>
      <dgm:spPr/>
      <dgm:t>
        <a:bodyPr/>
        <a:lstStyle/>
        <a:p>
          <a:endParaRPr lang="ru-RU"/>
        </a:p>
      </dgm:t>
    </dgm:pt>
    <dgm:pt modelId="{8B6D3FA0-34E8-44A0-8DE8-7D43BF82E31A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Собственные жизненные задачи </a:t>
          </a:r>
        </a:p>
      </dgm:t>
    </dgm:pt>
    <dgm:pt modelId="{C33C8D05-27FE-4C33-A569-4AD154C49893}" type="parTrans" cxnId="{A7AEB057-3F6C-43CE-90BC-6D4E57ACFBB4}">
      <dgm:prSet/>
      <dgm:spPr/>
      <dgm:t>
        <a:bodyPr/>
        <a:lstStyle/>
        <a:p>
          <a:endParaRPr lang="ru-RU"/>
        </a:p>
      </dgm:t>
    </dgm:pt>
    <dgm:pt modelId="{A8023D78-4143-4BB4-A0DF-82FB566A5483}" type="sibTrans" cxnId="{A7AEB057-3F6C-43CE-90BC-6D4E57ACFBB4}">
      <dgm:prSet/>
      <dgm:spPr/>
      <dgm:t>
        <a:bodyPr/>
        <a:lstStyle/>
        <a:p>
          <a:endParaRPr lang="ru-RU"/>
        </a:p>
      </dgm:t>
    </dgm:pt>
    <dgm:pt modelId="{7C5C0637-FF64-48CF-805A-DFDBA22BCEF9}">
      <dgm:prSet phldrT="[Текст]" phldr="1"/>
      <dgm:spPr/>
      <dgm:t>
        <a:bodyPr/>
        <a:lstStyle/>
        <a:p>
          <a:endParaRPr lang="ru-RU"/>
        </a:p>
      </dgm:t>
    </dgm:pt>
    <dgm:pt modelId="{D9B02FE2-5F26-48B8-A0F6-C7FF47912A08}" type="parTrans" cxnId="{186969D9-E474-4422-B1FD-3DC5273A44A5}">
      <dgm:prSet/>
      <dgm:spPr/>
      <dgm:t>
        <a:bodyPr/>
        <a:lstStyle/>
        <a:p>
          <a:endParaRPr lang="ru-RU"/>
        </a:p>
      </dgm:t>
    </dgm:pt>
    <dgm:pt modelId="{D7C7D5E7-DE42-4FE7-A81E-C80656B86992}" type="sibTrans" cxnId="{186969D9-E474-4422-B1FD-3DC5273A44A5}">
      <dgm:prSet/>
      <dgm:spPr/>
      <dgm:t>
        <a:bodyPr/>
        <a:lstStyle/>
        <a:p>
          <a:endParaRPr lang="ru-RU"/>
        </a:p>
      </dgm:t>
    </dgm:pt>
    <dgm:pt modelId="{72CC13DF-34A8-4526-8007-7CCB92ABCFEC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«Жизнь» в ОУ</a:t>
          </a:r>
        </a:p>
      </dgm:t>
    </dgm:pt>
    <dgm:pt modelId="{C376F085-F654-4495-AC81-F63361072AD5}" type="parTrans" cxnId="{A823F0AB-FF6B-4D38-8CF3-7D49D8AF1A12}">
      <dgm:prSet/>
      <dgm:spPr/>
      <dgm:t>
        <a:bodyPr/>
        <a:lstStyle/>
        <a:p>
          <a:endParaRPr lang="ru-RU"/>
        </a:p>
      </dgm:t>
    </dgm:pt>
    <dgm:pt modelId="{7D0719AD-667D-438D-9E9A-C37765A836FC}" type="sibTrans" cxnId="{A823F0AB-FF6B-4D38-8CF3-7D49D8AF1A12}">
      <dgm:prSet/>
      <dgm:spPr/>
      <dgm:t>
        <a:bodyPr/>
        <a:lstStyle/>
        <a:p>
          <a:endParaRPr lang="ru-RU"/>
        </a:p>
      </dgm:t>
    </dgm:pt>
    <dgm:pt modelId="{F4EDE8BC-4EAD-425D-BF92-CCCAD4B62347}" type="pres">
      <dgm:prSet presAssocID="{6F85C071-971C-47CE-875E-A24F7D4BA68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35C1F5-1982-4284-8A16-F28B27FBD0C3}" type="pres">
      <dgm:prSet presAssocID="{6F85C071-971C-47CE-875E-A24F7D4BA683}" presName="children" presStyleCnt="0"/>
      <dgm:spPr/>
    </dgm:pt>
    <dgm:pt modelId="{6F61889D-95AC-4B89-8142-BEBF9F34D72D}" type="pres">
      <dgm:prSet presAssocID="{6F85C071-971C-47CE-875E-A24F7D4BA683}" presName="child1group" presStyleCnt="0"/>
      <dgm:spPr/>
    </dgm:pt>
    <dgm:pt modelId="{8A4A3399-F731-4F65-9136-6BF6FDA8A3F0}" type="pres">
      <dgm:prSet presAssocID="{6F85C071-971C-47CE-875E-A24F7D4BA683}" presName="child1" presStyleLbl="bgAcc1" presStyleIdx="0" presStyleCnt="4"/>
      <dgm:spPr/>
      <dgm:t>
        <a:bodyPr/>
        <a:lstStyle/>
        <a:p>
          <a:endParaRPr lang="ru-RU"/>
        </a:p>
      </dgm:t>
    </dgm:pt>
    <dgm:pt modelId="{36DE1851-5CF6-4BEF-9A2F-0DA207502E36}" type="pres">
      <dgm:prSet presAssocID="{6F85C071-971C-47CE-875E-A24F7D4BA68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7AB20-6FDE-4F18-862E-1FE25BC2D9E6}" type="pres">
      <dgm:prSet presAssocID="{6F85C071-971C-47CE-875E-A24F7D4BA683}" presName="child2group" presStyleCnt="0"/>
      <dgm:spPr/>
    </dgm:pt>
    <dgm:pt modelId="{CDEB8C6C-E493-4134-8C52-4AD8A73699B9}" type="pres">
      <dgm:prSet presAssocID="{6F85C071-971C-47CE-875E-A24F7D4BA683}" presName="child2" presStyleLbl="bgAcc1" presStyleIdx="1" presStyleCnt="4" custScaleX="114251"/>
      <dgm:spPr/>
      <dgm:t>
        <a:bodyPr/>
        <a:lstStyle/>
        <a:p>
          <a:endParaRPr lang="ru-RU"/>
        </a:p>
      </dgm:t>
    </dgm:pt>
    <dgm:pt modelId="{48B9C25C-CAFE-442D-AA5B-017F83A68499}" type="pres">
      <dgm:prSet presAssocID="{6F85C071-971C-47CE-875E-A24F7D4BA68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5622A-3830-4D6D-9CCE-62C59EBE0C08}" type="pres">
      <dgm:prSet presAssocID="{6F85C071-971C-47CE-875E-A24F7D4BA683}" presName="child3group" presStyleCnt="0"/>
      <dgm:spPr/>
    </dgm:pt>
    <dgm:pt modelId="{E1F67AD1-2867-48E5-A564-A2CC20DBBDE9}" type="pres">
      <dgm:prSet presAssocID="{6F85C071-971C-47CE-875E-A24F7D4BA683}" presName="child3" presStyleLbl="bgAcc1" presStyleIdx="2" presStyleCnt="4" custScaleX="110331"/>
      <dgm:spPr/>
      <dgm:t>
        <a:bodyPr/>
        <a:lstStyle/>
        <a:p>
          <a:endParaRPr lang="ru-RU"/>
        </a:p>
      </dgm:t>
    </dgm:pt>
    <dgm:pt modelId="{32D761EF-441B-429B-8DDB-DCD278B14C26}" type="pres">
      <dgm:prSet presAssocID="{6F85C071-971C-47CE-875E-A24F7D4BA68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D3DD7-2D66-4FE3-A4FA-4CCB0DD509FA}" type="pres">
      <dgm:prSet presAssocID="{6F85C071-971C-47CE-875E-A24F7D4BA683}" presName="child4group" presStyleCnt="0"/>
      <dgm:spPr/>
    </dgm:pt>
    <dgm:pt modelId="{B4A2D754-0ACF-4D6A-861E-23AD7537EBB9}" type="pres">
      <dgm:prSet presAssocID="{6F85C071-971C-47CE-875E-A24F7D4BA683}" presName="child4" presStyleLbl="bgAcc1" presStyleIdx="3" presStyleCnt="4"/>
      <dgm:spPr/>
      <dgm:t>
        <a:bodyPr/>
        <a:lstStyle/>
        <a:p>
          <a:endParaRPr lang="ru-RU"/>
        </a:p>
      </dgm:t>
    </dgm:pt>
    <dgm:pt modelId="{EFE7E799-497B-4F5B-A5E5-57F4652AB4DD}" type="pres">
      <dgm:prSet presAssocID="{6F85C071-971C-47CE-875E-A24F7D4BA68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B8D61-996C-4356-A068-C92E4F4E3F9E}" type="pres">
      <dgm:prSet presAssocID="{6F85C071-971C-47CE-875E-A24F7D4BA683}" presName="childPlaceholder" presStyleCnt="0"/>
      <dgm:spPr/>
    </dgm:pt>
    <dgm:pt modelId="{D2500C72-CD39-4C99-8839-14095DE3E798}" type="pres">
      <dgm:prSet presAssocID="{6F85C071-971C-47CE-875E-A24F7D4BA683}" presName="circle" presStyleCnt="0"/>
      <dgm:spPr/>
    </dgm:pt>
    <dgm:pt modelId="{A67056CE-8754-49FB-9579-535D217A3032}" type="pres">
      <dgm:prSet presAssocID="{6F85C071-971C-47CE-875E-A24F7D4BA683}" presName="quadrant1" presStyleLbl="node1" presStyleIdx="0" presStyleCnt="4" custScaleX="84761" custScaleY="960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A4081-7055-4692-80FE-88D0826BBAEE}" type="pres">
      <dgm:prSet presAssocID="{6F85C071-971C-47CE-875E-A24F7D4BA683}" presName="quadrant2" presStyleLbl="node1" presStyleIdx="1" presStyleCnt="4" custScaleX="84761" custScaleY="960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24BA1-E4CC-4405-810C-3B4B1452F811}" type="pres">
      <dgm:prSet presAssocID="{6F85C071-971C-47CE-875E-A24F7D4BA683}" presName="quadrant3" presStyleLbl="node1" presStyleIdx="2" presStyleCnt="4" custScaleX="84761" custScaleY="910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C4451-5096-4CFD-88C3-06413BD525D8}" type="pres">
      <dgm:prSet presAssocID="{6F85C071-971C-47CE-875E-A24F7D4BA683}" presName="quadrant4" presStyleLbl="node1" presStyleIdx="3" presStyleCnt="4" custScaleX="93569" custScaleY="910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8C8F5-52BD-4924-9976-6523E9915339}" type="pres">
      <dgm:prSet presAssocID="{6F85C071-971C-47CE-875E-A24F7D4BA683}" presName="quadrantPlaceholder" presStyleCnt="0"/>
      <dgm:spPr/>
    </dgm:pt>
    <dgm:pt modelId="{B2C2AF23-E654-439D-BBC4-A2BC0D13A21D}" type="pres">
      <dgm:prSet presAssocID="{6F85C071-971C-47CE-875E-A24F7D4BA683}" presName="center1" presStyleLbl="fgShp" presStyleIdx="0" presStyleCnt="2"/>
      <dgm:spPr/>
    </dgm:pt>
    <dgm:pt modelId="{F0583912-A3AE-4D7A-8561-CD15DC5FF81B}" type="pres">
      <dgm:prSet presAssocID="{6F85C071-971C-47CE-875E-A24F7D4BA683}" presName="center2" presStyleLbl="fgShp" presStyleIdx="1" presStyleCnt="2"/>
      <dgm:spPr/>
    </dgm:pt>
  </dgm:ptLst>
  <dgm:cxnLst>
    <dgm:cxn modelId="{A823F0AB-FF6B-4D38-8CF3-7D49D8AF1A12}" srcId="{7C5C0637-FF64-48CF-805A-DFDBA22BCEF9}" destId="{72CC13DF-34A8-4526-8007-7CCB92ABCFEC}" srcOrd="0" destOrd="0" parTransId="{C376F085-F654-4495-AC81-F63361072AD5}" sibTransId="{7D0719AD-667D-438D-9E9A-C37765A836FC}"/>
    <dgm:cxn modelId="{0F569721-20DF-4B86-8EBA-29A30E9E8EA0}" type="presOf" srcId="{4AE6E4D0-D117-4D45-9F7B-4A3F6D4AC23C}" destId="{80BA4081-7055-4692-80FE-88D0826BBAEE}" srcOrd="0" destOrd="0" presId="urn:microsoft.com/office/officeart/2005/8/layout/cycle4#1"/>
    <dgm:cxn modelId="{DDBC2BDF-D83F-41CD-817A-E521E9A0C09F}" type="presOf" srcId="{8B6D3FA0-34E8-44A0-8DE8-7D43BF82E31A}" destId="{32D761EF-441B-429B-8DDB-DCD278B14C26}" srcOrd="1" destOrd="0" presId="urn:microsoft.com/office/officeart/2005/8/layout/cycle4#1"/>
    <dgm:cxn modelId="{91E5D15E-D66D-42B9-9A56-469E462B7F67}" type="presOf" srcId="{8B6D3FA0-34E8-44A0-8DE8-7D43BF82E31A}" destId="{E1F67AD1-2867-48E5-A564-A2CC20DBBDE9}" srcOrd="0" destOrd="0" presId="urn:microsoft.com/office/officeart/2005/8/layout/cycle4#1"/>
    <dgm:cxn modelId="{17F67AE0-E7E7-4E1B-8BED-BD17F954D688}" type="presOf" srcId="{72CC13DF-34A8-4526-8007-7CCB92ABCFEC}" destId="{EFE7E799-497B-4F5B-A5E5-57F4652AB4DD}" srcOrd="1" destOrd="0" presId="urn:microsoft.com/office/officeart/2005/8/layout/cycle4#1"/>
    <dgm:cxn modelId="{8EA5ABB4-8889-41D5-8F6B-DE8B06B02971}" srcId="{6F85C071-971C-47CE-875E-A24F7D4BA683}" destId="{B31E5C8A-60F6-4D44-9F51-D9FB6CF7B980}" srcOrd="0" destOrd="0" parTransId="{5236C0CB-E074-4AD6-8B37-BD71F9D6FD1D}" sibTransId="{5E792A14-16B8-421F-90AF-EE6ACED36AAA}"/>
    <dgm:cxn modelId="{44A29C76-5DF4-4061-87AE-60C7CD198405}" srcId="{6F85C071-971C-47CE-875E-A24F7D4BA683}" destId="{4AE6E4D0-D117-4D45-9F7B-4A3F6D4AC23C}" srcOrd="1" destOrd="0" parTransId="{6D5FDD7C-F4C9-4F5D-AABB-E7AD3581EECF}" sibTransId="{4F6AABEB-8451-481D-A083-332A1F41939B}"/>
    <dgm:cxn modelId="{96CB5056-2D97-4E97-BC3E-2B38E1E046EA}" type="presOf" srcId="{0E446CD8-7865-4427-A04C-7342C2E306CE}" destId="{B8C24BA1-E4CC-4405-810C-3B4B1452F811}" srcOrd="0" destOrd="0" presId="urn:microsoft.com/office/officeart/2005/8/layout/cycle4#1"/>
    <dgm:cxn modelId="{3E7BB8AB-A4D5-460F-99FE-F08F14076FEF}" srcId="{4AE6E4D0-D117-4D45-9F7B-4A3F6D4AC23C}" destId="{568B127C-079F-43AB-A2A1-88A0AD6FC611}" srcOrd="0" destOrd="0" parTransId="{CC71D4EA-F949-4733-BA65-12769F59E5D6}" sibTransId="{AFDCFB17-3ADA-4656-8C38-C4C591386309}"/>
    <dgm:cxn modelId="{6E8F8ABB-84E3-4C79-8EA1-454DE708DA49}" type="presOf" srcId="{7C5C0637-FF64-48CF-805A-DFDBA22BCEF9}" destId="{21DC4451-5096-4CFD-88C3-06413BD525D8}" srcOrd="0" destOrd="0" presId="urn:microsoft.com/office/officeart/2005/8/layout/cycle4#1"/>
    <dgm:cxn modelId="{186969D9-E474-4422-B1FD-3DC5273A44A5}" srcId="{6F85C071-971C-47CE-875E-A24F7D4BA683}" destId="{7C5C0637-FF64-48CF-805A-DFDBA22BCEF9}" srcOrd="3" destOrd="0" parTransId="{D9B02FE2-5F26-48B8-A0F6-C7FF47912A08}" sibTransId="{D7C7D5E7-DE42-4FE7-A81E-C80656B86992}"/>
    <dgm:cxn modelId="{842E712E-B984-47CE-B68B-4A01D72B509D}" type="presOf" srcId="{B31E5C8A-60F6-4D44-9F51-D9FB6CF7B980}" destId="{A67056CE-8754-49FB-9579-535D217A3032}" srcOrd="0" destOrd="0" presId="urn:microsoft.com/office/officeart/2005/8/layout/cycle4#1"/>
    <dgm:cxn modelId="{C3E43894-069B-4A8F-BC36-E6C734066C9D}" type="presOf" srcId="{568B127C-079F-43AB-A2A1-88A0AD6FC611}" destId="{48B9C25C-CAFE-442D-AA5B-017F83A68499}" srcOrd="1" destOrd="0" presId="urn:microsoft.com/office/officeart/2005/8/layout/cycle4#1"/>
    <dgm:cxn modelId="{7AEAFD0B-B1D6-4A6C-8447-B1BEE3244B56}" type="presOf" srcId="{5EB8F0D1-D291-48F9-A517-824218E1952B}" destId="{36DE1851-5CF6-4BEF-9A2F-0DA207502E36}" srcOrd="1" destOrd="0" presId="urn:microsoft.com/office/officeart/2005/8/layout/cycle4#1"/>
    <dgm:cxn modelId="{77172769-8757-4EA5-9840-08D32726BC92}" type="presOf" srcId="{5EB8F0D1-D291-48F9-A517-824218E1952B}" destId="{8A4A3399-F731-4F65-9136-6BF6FDA8A3F0}" srcOrd="0" destOrd="0" presId="urn:microsoft.com/office/officeart/2005/8/layout/cycle4#1"/>
    <dgm:cxn modelId="{0F712CC4-B353-4730-BA0C-89214A9FE0C4}" type="presOf" srcId="{568B127C-079F-43AB-A2A1-88A0AD6FC611}" destId="{CDEB8C6C-E493-4134-8C52-4AD8A73699B9}" srcOrd="0" destOrd="0" presId="urn:microsoft.com/office/officeart/2005/8/layout/cycle4#1"/>
    <dgm:cxn modelId="{A6B116A8-2B3A-440E-8496-32B423FA4911}" srcId="{6F85C071-971C-47CE-875E-A24F7D4BA683}" destId="{0E446CD8-7865-4427-A04C-7342C2E306CE}" srcOrd="2" destOrd="0" parTransId="{AD221C96-D477-493A-B97C-B85007B5722F}" sibTransId="{67B9CC34-87FA-41E3-90D1-40FEE3501C01}"/>
    <dgm:cxn modelId="{9FBF3FA3-EEC9-4146-8647-652BB90A585B}" type="presOf" srcId="{72CC13DF-34A8-4526-8007-7CCB92ABCFEC}" destId="{B4A2D754-0ACF-4D6A-861E-23AD7537EBB9}" srcOrd="0" destOrd="0" presId="urn:microsoft.com/office/officeart/2005/8/layout/cycle4#1"/>
    <dgm:cxn modelId="{96FD802A-EC38-4CBD-8930-C095ABE823B2}" srcId="{B31E5C8A-60F6-4D44-9F51-D9FB6CF7B980}" destId="{5EB8F0D1-D291-48F9-A517-824218E1952B}" srcOrd="0" destOrd="0" parTransId="{1A9B7649-C5CA-4BC3-B14F-4E1E71F2AEE8}" sibTransId="{DF5B0D95-9251-4211-A0D1-F1CF2B6AE671}"/>
    <dgm:cxn modelId="{539F2E01-BBCF-40F4-B37E-3EA756E1D4F7}" type="presOf" srcId="{6F85C071-971C-47CE-875E-A24F7D4BA683}" destId="{F4EDE8BC-4EAD-425D-BF92-CCCAD4B62347}" srcOrd="0" destOrd="0" presId="urn:microsoft.com/office/officeart/2005/8/layout/cycle4#1"/>
    <dgm:cxn modelId="{A7AEB057-3F6C-43CE-90BC-6D4E57ACFBB4}" srcId="{0E446CD8-7865-4427-A04C-7342C2E306CE}" destId="{8B6D3FA0-34E8-44A0-8DE8-7D43BF82E31A}" srcOrd="0" destOrd="0" parTransId="{C33C8D05-27FE-4C33-A569-4AD154C49893}" sibTransId="{A8023D78-4143-4BB4-A0DF-82FB566A5483}"/>
    <dgm:cxn modelId="{91063479-2599-404B-8B4B-834E893DF152}" type="presParOf" srcId="{F4EDE8BC-4EAD-425D-BF92-CCCAD4B62347}" destId="{4C35C1F5-1982-4284-8A16-F28B27FBD0C3}" srcOrd="0" destOrd="0" presId="urn:microsoft.com/office/officeart/2005/8/layout/cycle4#1"/>
    <dgm:cxn modelId="{E27F93CB-9EF8-4D1E-A023-4CBED5332BA7}" type="presParOf" srcId="{4C35C1F5-1982-4284-8A16-F28B27FBD0C3}" destId="{6F61889D-95AC-4B89-8142-BEBF9F34D72D}" srcOrd="0" destOrd="0" presId="urn:microsoft.com/office/officeart/2005/8/layout/cycle4#1"/>
    <dgm:cxn modelId="{F32DFF87-5493-478B-9AB3-2B3C6BF03E95}" type="presParOf" srcId="{6F61889D-95AC-4B89-8142-BEBF9F34D72D}" destId="{8A4A3399-F731-4F65-9136-6BF6FDA8A3F0}" srcOrd="0" destOrd="0" presId="urn:microsoft.com/office/officeart/2005/8/layout/cycle4#1"/>
    <dgm:cxn modelId="{57D881C7-6D4B-4B43-93A4-014010ACF343}" type="presParOf" srcId="{6F61889D-95AC-4B89-8142-BEBF9F34D72D}" destId="{36DE1851-5CF6-4BEF-9A2F-0DA207502E36}" srcOrd="1" destOrd="0" presId="urn:microsoft.com/office/officeart/2005/8/layout/cycle4#1"/>
    <dgm:cxn modelId="{D653C454-E14D-4559-86F2-AA930460DEDF}" type="presParOf" srcId="{4C35C1F5-1982-4284-8A16-F28B27FBD0C3}" destId="{85C7AB20-6FDE-4F18-862E-1FE25BC2D9E6}" srcOrd="1" destOrd="0" presId="urn:microsoft.com/office/officeart/2005/8/layout/cycle4#1"/>
    <dgm:cxn modelId="{D9E3010F-3E55-4988-B777-0893F890F63A}" type="presParOf" srcId="{85C7AB20-6FDE-4F18-862E-1FE25BC2D9E6}" destId="{CDEB8C6C-E493-4134-8C52-4AD8A73699B9}" srcOrd="0" destOrd="0" presId="urn:microsoft.com/office/officeart/2005/8/layout/cycle4#1"/>
    <dgm:cxn modelId="{D29ED93B-BC5F-4590-AD4C-9EFD3F7D6672}" type="presParOf" srcId="{85C7AB20-6FDE-4F18-862E-1FE25BC2D9E6}" destId="{48B9C25C-CAFE-442D-AA5B-017F83A68499}" srcOrd="1" destOrd="0" presId="urn:microsoft.com/office/officeart/2005/8/layout/cycle4#1"/>
    <dgm:cxn modelId="{7FE22CE8-524F-46BD-8121-6D41814D2CEF}" type="presParOf" srcId="{4C35C1F5-1982-4284-8A16-F28B27FBD0C3}" destId="{E9F5622A-3830-4D6D-9CCE-62C59EBE0C08}" srcOrd="2" destOrd="0" presId="urn:microsoft.com/office/officeart/2005/8/layout/cycle4#1"/>
    <dgm:cxn modelId="{7A31A369-90DB-4EBB-ABF5-C292BC38646A}" type="presParOf" srcId="{E9F5622A-3830-4D6D-9CCE-62C59EBE0C08}" destId="{E1F67AD1-2867-48E5-A564-A2CC20DBBDE9}" srcOrd="0" destOrd="0" presId="urn:microsoft.com/office/officeart/2005/8/layout/cycle4#1"/>
    <dgm:cxn modelId="{CEB63B92-B12C-46DA-9BEB-FF32DD99949D}" type="presParOf" srcId="{E9F5622A-3830-4D6D-9CCE-62C59EBE0C08}" destId="{32D761EF-441B-429B-8DDB-DCD278B14C26}" srcOrd="1" destOrd="0" presId="urn:microsoft.com/office/officeart/2005/8/layout/cycle4#1"/>
    <dgm:cxn modelId="{B7B7CB7C-9168-499C-BDC5-3C0A2E966ACC}" type="presParOf" srcId="{4C35C1F5-1982-4284-8A16-F28B27FBD0C3}" destId="{7AFD3DD7-2D66-4FE3-A4FA-4CCB0DD509FA}" srcOrd="3" destOrd="0" presId="urn:microsoft.com/office/officeart/2005/8/layout/cycle4#1"/>
    <dgm:cxn modelId="{77CE44E6-9468-4730-A601-9ECAE064BB9A}" type="presParOf" srcId="{7AFD3DD7-2D66-4FE3-A4FA-4CCB0DD509FA}" destId="{B4A2D754-0ACF-4D6A-861E-23AD7537EBB9}" srcOrd="0" destOrd="0" presId="urn:microsoft.com/office/officeart/2005/8/layout/cycle4#1"/>
    <dgm:cxn modelId="{C8EF30C4-68BA-4845-955E-DC411CEE97E1}" type="presParOf" srcId="{7AFD3DD7-2D66-4FE3-A4FA-4CCB0DD509FA}" destId="{EFE7E799-497B-4F5B-A5E5-57F4652AB4DD}" srcOrd="1" destOrd="0" presId="urn:microsoft.com/office/officeart/2005/8/layout/cycle4#1"/>
    <dgm:cxn modelId="{154CD372-34B8-4A4F-AF6A-3C51ED91F65D}" type="presParOf" srcId="{4C35C1F5-1982-4284-8A16-F28B27FBD0C3}" destId="{388B8D61-996C-4356-A068-C92E4F4E3F9E}" srcOrd="4" destOrd="0" presId="urn:microsoft.com/office/officeart/2005/8/layout/cycle4#1"/>
    <dgm:cxn modelId="{1A105347-60A3-4146-9050-8E8FB5685EAD}" type="presParOf" srcId="{F4EDE8BC-4EAD-425D-BF92-CCCAD4B62347}" destId="{D2500C72-CD39-4C99-8839-14095DE3E798}" srcOrd="1" destOrd="0" presId="urn:microsoft.com/office/officeart/2005/8/layout/cycle4#1"/>
    <dgm:cxn modelId="{28BF9F99-AECE-4188-BD21-2144D2258B19}" type="presParOf" srcId="{D2500C72-CD39-4C99-8839-14095DE3E798}" destId="{A67056CE-8754-49FB-9579-535D217A3032}" srcOrd="0" destOrd="0" presId="urn:microsoft.com/office/officeart/2005/8/layout/cycle4#1"/>
    <dgm:cxn modelId="{84F4796A-1976-4CD2-91CA-C24FA6C48044}" type="presParOf" srcId="{D2500C72-CD39-4C99-8839-14095DE3E798}" destId="{80BA4081-7055-4692-80FE-88D0826BBAEE}" srcOrd="1" destOrd="0" presId="urn:microsoft.com/office/officeart/2005/8/layout/cycle4#1"/>
    <dgm:cxn modelId="{283F128D-6152-4556-A394-77794A116009}" type="presParOf" srcId="{D2500C72-CD39-4C99-8839-14095DE3E798}" destId="{B8C24BA1-E4CC-4405-810C-3B4B1452F811}" srcOrd="2" destOrd="0" presId="urn:microsoft.com/office/officeart/2005/8/layout/cycle4#1"/>
    <dgm:cxn modelId="{225D175E-C048-46CD-8A22-78588360A442}" type="presParOf" srcId="{D2500C72-CD39-4C99-8839-14095DE3E798}" destId="{21DC4451-5096-4CFD-88C3-06413BD525D8}" srcOrd="3" destOrd="0" presId="urn:microsoft.com/office/officeart/2005/8/layout/cycle4#1"/>
    <dgm:cxn modelId="{210F629D-DC45-4ACE-8D6D-724C2904BF3C}" type="presParOf" srcId="{D2500C72-CD39-4C99-8839-14095DE3E798}" destId="{C5A8C8F5-52BD-4924-9976-6523E9915339}" srcOrd="4" destOrd="0" presId="urn:microsoft.com/office/officeart/2005/8/layout/cycle4#1"/>
    <dgm:cxn modelId="{4CAE3D9B-8DED-4F60-BE73-9282310824E5}" type="presParOf" srcId="{F4EDE8BC-4EAD-425D-BF92-CCCAD4B62347}" destId="{B2C2AF23-E654-439D-BBC4-A2BC0D13A21D}" srcOrd="2" destOrd="0" presId="urn:microsoft.com/office/officeart/2005/8/layout/cycle4#1"/>
    <dgm:cxn modelId="{5F01708F-1EA4-4C0E-9236-1C15D89BC118}" type="presParOf" srcId="{F4EDE8BC-4EAD-425D-BF92-CCCAD4B62347}" destId="{F0583912-A3AE-4D7A-8561-CD15DC5FF81B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85C071-971C-47CE-875E-A24F7D4BA683}" type="doc">
      <dgm:prSet loTypeId="urn:microsoft.com/office/officeart/2005/8/layout/cycle4#1" loCatId="cycl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B31E5C8A-60F6-4D44-9F51-D9FB6CF7B980}">
      <dgm:prSet phldrT="[Текст]" phldr="1"/>
      <dgm:spPr/>
      <dgm:t>
        <a:bodyPr/>
        <a:lstStyle/>
        <a:p>
          <a:endParaRPr lang="ru-RU"/>
        </a:p>
      </dgm:t>
    </dgm:pt>
    <dgm:pt modelId="{5236C0CB-E074-4AD6-8B37-BD71F9D6FD1D}" type="parTrans" cxnId="{8EA5ABB4-8889-41D5-8F6B-DE8B06B02971}">
      <dgm:prSet/>
      <dgm:spPr/>
      <dgm:t>
        <a:bodyPr/>
        <a:lstStyle/>
        <a:p>
          <a:endParaRPr lang="ru-RU"/>
        </a:p>
      </dgm:t>
    </dgm:pt>
    <dgm:pt modelId="{5E792A14-16B8-421F-90AF-EE6ACED36AAA}" type="sibTrans" cxnId="{8EA5ABB4-8889-41D5-8F6B-DE8B06B02971}">
      <dgm:prSet/>
      <dgm:spPr/>
      <dgm:t>
        <a:bodyPr/>
        <a:lstStyle/>
        <a:p>
          <a:endParaRPr lang="ru-RU"/>
        </a:p>
      </dgm:t>
    </dgm:pt>
    <dgm:pt modelId="{5EB8F0D1-D291-48F9-A517-824218E1952B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Умение вести переговоры</a:t>
          </a:r>
        </a:p>
      </dgm:t>
    </dgm:pt>
    <dgm:pt modelId="{1A9B7649-C5CA-4BC3-B14F-4E1E71F2AEE8}" type="parTrans" cxnId="{96FD802A-EC38-4CBD-8930-C095ABE823B2}">
      <dgm:prSet/>
      <dgm:spPr/>
      <dgm:t>
        <a:bodyPr/>
        <a:lstStyle/>
        <a:p>
          <a:endParaRPr lang="ru-RU"/>
        </a:p>
      </dgm:t>
    </dgm:pt>
    <dgm:pt modelId="{DF5B0D95-9251-4211-A0D1-F1CF2B6AE671}" type="sibTrans" cxnId="{96FD802A-EC38-4CBD-8930-C095ABE823B2}">
      <dgm:prSet/>
      <dgm:spPr/>
      <dgm:t>
        <a:bodyPr/>
        <a:lstStyle/>
        <a:p>
          <a:endParaRPr lang="ru-RU"/>
        </a:p>
      </dgm:t>
    </dgm:pt>
    <dgm:pt modelId="{4AE6E4D0-D117-4D45-9F7B-4A3F6D4AC23C}">
      <dgm:prSet phldrT="[Текст]" phldr="1"/>
      <dgm:spPr/>
      <dgm:t>
        <a:bodyPr/>
        <a:lstStyle/>
        <a:p>
          <a:endParaRPr lang="ru-RU"/>
        </a:p>
      </dgm:t>
    </dgm:pt>
    <dgm:pt modelId="{6D5FDD7C-F4C9-4F5D-AABB-E7AD3581EECF}" type="parTrans" cxnId="{44A29C76-5DF4-4061-87AE-60C7CD198405}">
      <dgm:prSet/>
      <dgm:spPr/>
      <dgm:t>
        <a:bodyPr/>
        <a:lstStyle/>
        <a:p>
          <a:endParaRPr lang="ru-RU"/>
        </a:p>
      </dgm:t>
    </dgm:pt>
    <dgm:pt modelId="{4F6AABEB-8451-481D-A083-332A1F41939B}" type="sibTrans" cxnId="{44A29C76-5DF4-4061-87AE-60C7CD198405}">
      <dgm:prSet/>
      <dgm:spPr/>
      <dgm:t>
        <a:bodyPr/>
        <a:lstStyle/>
        <a:p>
          <a:endParaRPr lang="ru-RU"/>
        </a:p>
      </dgm:t>
    </dgm:pt>
    <dgm:pt modelId="{568B127C-079F-43AB-A2A1-88A0AD6FC611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Устранение разрыва коммуникаций</a:t>
          </a:r>
        </a:p>
      </dgm:t>
    </dgm:pt>
    <dgm:pt modelId="{CC71D4EA-F949-4733-BA65-12769F59E5D6}" type="parTrans" cxnId="{3E7BB8AB-A4D5-460F-99FE-F08F14076FEF}">
      <dgm:prSet/>
      <dgm:spPr/>
      <dgm:t>
        <a:bodyPr/>
        <a:lstStyle/>
        <a:p>
          <a:endParaRPr lang="ru-RU"/>
        </a:p>
      </dgm:t>
    </dgm:pt>
    <dgm:pt modelId="{AFDCFB17-3ADA-4656-8C38-C4C591386309}" type="sibTrans" cxnId="{3E7BB8AB-A4D5-460F-99FE-F08F14076FEF}">
      <dgm:prSet/>
      <dgm:spPr/>
      <dgm:t>
        <a:bodyPr/>
        <a:lstStyle/>
        <a:p>
          <a:endParaRPr lang="ru-RU"/>
        </a:p>
      </dgm:t>
    </dgm:pt>
    <dgm:pt modelId="{0E446CD8-7865-4427-A04C-7342C2E306CE}">
      <dgm:prSet phldrT="[Текст]" phldr="1"/>
      <dgm:spPr/>
      <dgm:t>
        <a:bodyPr/>
        <a:lstStyle/>
        <a:p>
          <a:endParaRPr lang="ru-RU"/>
        </a:p>
      </dgm:t>
    </dgm:pt>
    <dgm:pt modelId="{AD221C96-D477-493A-B97C-B85007B5722F}" type="parTrans" cxnId="{A6B116A8-2B3A-440E-8496-32B423FA4911}">
      <dgm:prSet/>
      <dgm:spPr/>
      <dgm:t>
        <a:bodyPr/>
        <a:lstStyle/>
        <a:p>
          <a:endParaRPr lang="ru-RU"/>
        </a:p>
      </dgm:t>
    </dgm:pt>
    <dgm:pt modelId="{67B9CC34-87FA-41E3-90D1-40FEE3501C01}" type="sibTrans" cxnId="{A6B116A8-2B3A-440E-8496-32B423FA4911}">
      <dgm:prSet/>
      <dgm:spPr/>
      <dgm:t>
        <a:bodyPr/>
        <a:lstStyle/>
        <a:p>
          <a:endParaRPr lang="ru-RU"/>
        </a:p>
      </dgm:t>
    </dgm:pt>
    <dgm:pt modelId="{8B6D3FA0-34E8-44A0-8DE8-7D43BF82E31A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Соблюдение принципов и правил коммуникации</a:t>
          </a:r>
        </a:p>
      </dgm:t>
    </dgm:pt>
    <dgm:pt modelId="{C33C8D05-27FE-4C33-A569-4AD154C49893}" type="parTrans" cxnId="{A7AEB057-3F6C-43CE-90BC-6D4E57ACFBB4}">
      <dgm:prSet/>
      <dgm:spPr/>
      <dgm:t>
        <a:bodyPr/>
        <a:lstStyle/>
        <a:p>
          <a:endParaRPr lang="ru-RU"/>
        </a:p>
      </dgm:t>
    </dgm:pt>
    <dgm:pt modelId="{A8023D78-4143-4BB4-A0DF-82FB566A5483}" type="sibTrans" cxnId="{A7AEB057-3F6C-43CE-90BC-6D4E57ACFBB4}">
      <dgm:prSet/>
      <dgm:spPr/>
      <dgm:t>
        <a:bodyPr/>
        <a:lstStyle/>
        <a:p>
          <a:endParaRPr lang="ru-RU"/>
        </a:p>
      </dgm:t>
    </dgm:pt>
    <dgm:pt modelId="{7C5C0637-FF64-48CF-805A-DFDBA22BCEF9}">
      <dgm:prSet phldrT="[Текст]" phldr="1"/>
      <dgm:spPr/>
      <dgm:t>
        <a:bodyPr/>
        <a:lstStyle/>
        <a:p>
          <a:endParaRPr lang="ru-RU"/>
        </a:p>
      </dgm:t>
    </dgm:pt>
    <dgm:pt modelId="{D9B02FE2-5F26-48B8-A0F6-C7FF47912A08}" type="parTrans" cxnId="{186969D9-E474-4422-B1FD-3DC5273A44A5}">
      <dgm:prSet/>
      <dgm:spPr/>
      <dgm:t>
        <a:bodyPr/>
        <a:lstStyle/>
        <a:p>
          <a:endParaRPr lang="ru-RU"/>
        </a:p>
      </dgm:t>
    </dgm:pt>
    <dgm:pt modelId="{D7C7D5E7-DE42-4FE7-A81E-C80656B86992}" type="sibTrans" cxnId="{186969D9-E474-4422-B1FD-3DC5273A44A5}">
      <dgm:prSet/>
      <dgm:spPr/>
      <dgm:t>
        <a:bodyPr/>
        <a:lstStyle/>
        <a:p>
          <a:endParaRPr lang="ru-RU"/>
        </a:p>
      </dgm:t>
    </dgm:pt>
    <dgm:pt modelId="{72CC13DF-34A8-4526-8007-7CCB92ABCFEC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Нахождение выхода из ситуации</a:t>
          </a:r>
        </a:p>
      </dgm:t>
    </dgm:pt>
    <dgm:pt modelId="{C376F085-F654-4495-AC81-F63361072AD5}" type="parTrans" cxnId="{A823F0AB-FF6B-4D38-8CF3-7D49D8AF1A12}">
      <dgm:prSet/>
      <dgm:spPr/>
      <dgm:t>
        <a:bodyPr/>
        <a:lstStyle/>
        <a:p>
          <a:endParaRPr lang="ru-RU"/>
        </a:p>
      </dgm:t>
    </dgm:pt>
    <dgm:pt modelId="{7D0719AD-667D-438D-9E9A-C37765A836FC}" type="sibTrans" cxnId="{A823F0AB-FF6B-4D38-8CF3-7D49D8AF1A12}">
      <dgm:prSet/>
      <dgm:spPr/>
      <dgm:t>
        <a:bodyPr/>
        <a:lstStyle/>
        <a:p>
          <a:endParaRPr lang="ru-RU"/>
        </a:p>
      </dgm:t>
    </dgm:pt>
    <dgm:pt modelId="{F4EDE8BC-4EAD-425D-BF92-CCCAD4B62347}" type="pres">
      <dgm:prSet presAssocID="{6F85C071-971C-47CE-875E-A24F7D4BA68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35C1F5-1982-4284-8A16-F28B27FBD0C3}" type="pres">
      <dgm:prSet presAssocID="{6F85C071-971C-47CE-875E-A24F7D4BA683}" presName="children" presStyleCnt="0"/>
      <dgm:spPr/>
    </dgm:pt>
    <dgm:pt modelId="{6F61889D-95AC-4B89-8142-BEBF9F34D72D}" type="pres">
      <dgm:prSet presAssocID="{6F85C071-971C-47CE-875E-A24F7D4BA683}" presName="child1group" presStyleCnt="0"/>
      <dgm:spPr/>
    </dgm:pt>
    <dgm:pt modelId="{8A4A3399-F731-4F65-9136-6BF6FDA8A3F0}" type="pres">
      <dgm:prSet presAssocID="{6F85C071-971C-47CE-875E-A24F7D4BA683}" presName="child1" presStyleLbl="bgAcc1" presStyleIdx="0" presStyleCnt="4" custScaleX="111521"/>
      <dgm:spPr/>
      <dgm:t>
        <a:bodyPr/>
        <a:lstStyle/>
        <a:p>
          <a:endParaRPr lang="ru-RU"/>
        </a:p>
      </dgm:t>
    </dgm:pt>
    <dgm:pt modelId="{36DE1851-5CF6-4BEF-9A2F-0DA207502E36}" type="pres">
      <dgm:prSet presAssocID="{6F85C071-971C-47CE-875E-A24F7D4BA68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7AB20-6FDE-4F18-862E-1FE25BC2D9E6}" type="pres">
      <dgm:prSet presAssocID="{6F85C071-971C-47CE-875E-A24F7D4BA683}" presName="child2group" presStyleCnt="0"/>
      <dgm:spPr/>
    </dgm:pt>
    <dgm:pt modelId="{CDEB8C6C-E493-4134-8C52-4AD8A73699B9}" type="pres">
      <dgm:prSet presAssocID="{6F85C071-971C-47CE-875E-A24F7D4BA683}" presName="child2" presStyleLbl="bgAcc1" presStyleIdx="1" presStyleCnt="4" custScaleX="127733"/>
      <dgm:spPr/>
      <dgm:t>
        <a:bodyPr/>
        <a:lstStyle/>
        <a:p>
          <a:endParaRPr lang="ru-RU"/>
        </a:p>
      </dgm:t>
    </dgm:pt>
    <dgm:pt modelId="{48B9C25C-CAFE-442D-AA5B-017F83A68499}" type="pres">
      <dgm:prSet presAssocID="{6F85C071-971C-47CE-875E-A24F7D4BA68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5622A-3830-4D6D-9CCE-62C59EBE0C08}" type="pres">
      <dgm:prSet presAssocID="{6F85C071-971C-47CE-875E-A24F7D4BA683}" presName="child3group" presStyleCnt="0"/>
      <dgm:spPr/>
    </dgm:pt>
    <dgm:pt modelId="{E1F67AD1-2867-48E5-A564-A2CC20DBBDE9}" type="pres">
      <dgm:prSet presAssocID="{6F85C071-971C-47CE-875E-A24F7D4BA683}" presName="child3" presStyleLbl="bgAcc1" presStyleIdx="2" presStyleCnt="4" custScaleX="131104"/>
      <dgm:spPr/>
      <dgm:t>
        <a:bodyPr/>
        <a:lstStyle/>
        <a:p>
          <a:endParaRPr lang="ru-RU"/>
        </a:p>
      </dgm:t>
    </dgm:pt>
    <dgm:pt modelId="{32D761EF-441B-429B-8DDB-DCD278B14C26}" type="pres">
      <dgm:prSet presAssocID="{6F85C071-971C-47CE-875E-A24F7D4BA68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D3DD7-2D66-4FE3-A4FA-4CCB0DD509FA}" type="pres">
      <dgm:prSet presAssocID="{6F85C071-971C-47CE-875E-A24F7D4BA683}" presName="child4group" presStyleCnt="0"/>
      <dgm:spPr/>
    </dgm:pt>
    <dgm:pt modelId="{B4A2D754-0ACF-4D6A-861E-23AD7537EBB9}" type="pres">
      <dgm:prSet presAssocID="{6F85C071-971C-47CE-875E-A24F7D4BA683}" presName="child4" presStyleLbl="bgAcc1" presStyleIdx="3" presStyleCnt="4" custScaleX="118261"/>
      <dgm:spPr/>
      <dgm:t>
        <a:bodyPr/>
        <a:lstStyle/>
        <a:p>
          <a:endParaRPr lang="ru-RU"/>
        </a:p>
      </dgm:t>
    </dgm:pt>
    <dgm:pt modelId="{EFE7E799-497B-4F5B-A5E5-57F4652AB4DD}" type="pres">
      <dgm:prSet presAssocID="{6F85C071-971C-47CE-875E-A24F7D4BA68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B8D61-996C-4356-A068-C92E4F4E3F9E}" type="pres">
      <dgm:prSet presAssocID="{6F85C071-971C-47CE-875E-A24F7D4BA683}" presName="childPlaceholder" presStyleCnt="0"/>
      <dgm:spPr/>
    </dgm:pt>
    <dgm:pt modelId="{D2500C72-CD39-4C99-8839-14095DE3E798}" type="pres">
      <dgm:prSet presAssocID="{6F85C071-971C-47CE-875E-A24F7D4BA683}" presName="circle" presStyleCnt="0"/>
      <dgm:spPr/>
    </dgm:pt>
    <dgm:pt modelId="{A67056CE-8754-49FB-9579-535D217A3032}" type="pres">
      <dgm:prSet presAssocID="{6F85C071-971C-47CE-875E-A24F7D4BA683}" presName="quadrant1" presStyleLbl="node1" presStyleIdx="0" presStyleCnt="4" custScaleX="84761" custScaleY="960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A4081-7055-4692-80FE-88D0826BBAEE}" type="pres">
      <dgm:prSet presAssocID="{6F85C071-971C-47CE-875E-A24F7D4BA683}" presName="quadrant2" presStyleLbl="node1" presStyleIdx="1" presStyleCnt="4" custScaleX="84761" custScaleY="960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24BA1-E4CC-4405-810C-3B4B1452F811}" type="pres">
      <dgm:prSet presAssocID="{6F85C071-971C-47CE-875E-A24F7D4BA683}" presName="quadrant3" presStyleLbl="node1" presStyleIdx="2" presStyleCnt="4" custScaleX="84761" custScaleY="910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C4451-5096-4CFD-88C3-06413BD525D8}" type="pres">
      <dgm:prSet presAssocID="{6F85C071-971C-47CE-875E-A24F7D4BA683}" presName="quadrant4" presStyleLbl="node1" presStyleIdx="3" presStyleCnt="4" custScaleX="93569" custScaleY="910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8C8F5-52BD-4924-9976-6523E9915339}" type="pres">
      <dgm:prSet presAssocID="{6F85C071-971C-47CE-875E-A24F7D4BA683}" presName="quadrantPlaceholder" presStyleCnt="0"/>
      <dgm:spPr/>
    </dgm:pt>
    <dgm:pt modelId="{B2C2AF23-E654-439D-BBC4-A2BC0D13A21D}" type="pres">
      <dgm:prSet presAssocID="{6F85C071-971C-47CE-875E-A24F7D4BA683}" presName="center1" presStyleLbl="fgShp" presStyleIdx="0" presStyleCnt="2"/>
      <dgm:spPr/>
    </dgm:pt>
    <dgm:pt modelId="{F0583912-A3AE-4D7A-8561-CD15DC5FF81B}" type="pres">
      <dgm:prSet presAssocID="{6F85C071-971C-47CE-875E-A24F7D4BA683}" presName="center2" presStyleLbl="fgShp" presStyleIdx="1" presStyleCnt="2"/>
      <dgm:spPr/>
    </dgm:pt>
  </dgm:ptLst>
  <dgm:cxnLst>
    <dgm:cxn modelId="{A823F0AB-FF6B-4D38-8CF3-7D49D8AF1A12}" srcId="{7C5C0637-FF64-48CF-805A-DFDBA22BCEF9}" destId="{72CC13DF-34A8-4526-8007-7CCB92ABCFEC}" srcOrd="0" destOrd="0" parTransId="{C376F085-F654-4495-AC81-F63361072AD5}" sibTransId="{7D0719AD-667D-438D-9E9A-C37765A836FC}"/>
    <dgm:cxn modelId="{0F569721-20DF-4B86-8EBA-29A30E9E8EA0}" type="presOf" srcId="{4AE6E4D0-D117-4D45-9F7B-4A3F6D4AC23C}" destId="{80BA4081-7055-4692-80FE-88D0826BBAEE}" srcOrd="0" destOrd="0" presId="urn:microsoft.com/office/officeart/2005/8/layout/cycle4#1"/>
    <dgm:cxn modelId="{DDBC2BDF-D83F-41CD-817A-E521E9A0C09F}" type="presOf" srcId="{8B6D3FA0-34E8-44A0-8DE8-7D43BF82E31A}" destId="{32D761EF-441B-429B-8DDB-DCD278B14C26}" srcOrd="1" destOrd="0" presId="urn:microsoft.com/office/officeart/2005/8/layout/cycle4#1"/>
    <dgm:cxn modelId="{91E5D15E-D66D-42B9-9A56-469E462B7F67}" type="presOf" srcId="{8B6D3FA0-34E8-44A0-8DE8-7D43BF82E31A}" destId="{E1F67AD1-2867-48E5-A564-A2CC20DBBDE9}" srcOrd="0" destOrd="0" presId="urn:microsoft.com/office/officeart/2005/8/layout/cycle4#1"/>
    <dgm:cxn modelId="{17F67AE0-E7E7-4E1B-8BED-BD17F954D688}" type="presOf" srcId="{72CC13DF-34A8-4526-8007-7CCB92ABCFEC}" destId="{EFE7E799-497B-4F5B-A5E5-57F4652AB4DD}" srcOrd="1" destOrd="0" presId="urn:microsoft.com/office/officeart/2005/8/layout/cycle4#1"/>
    <dgm:cxn modelId="{8EA5ABB4-8889-41D5-8F6B-DE8B06B02971}" srcId="{6F85C071-971C-47CE-875E-A24F7D4BA683}" destId="{B31E5C8A-60F6-4D44-9F51-D9FB6CF7B980}" srcOrd="0" destOrd="0" parTransId="{5236C0CB-E074-4AD6-8B37-BD71F9D6FD1D}" sibTransId="{5E792A14-16B8-421F-90AF-EE6ACED36AAA}"/>
    <dgm:cxn modelId="{44A29C76-5DF4-4061-87AE-60C7CD198405}" srcId="{6F85C071-971C-47CE-875E-A24F7D4BA683}" destId="{4AE6E4D0-D117-4D45-9F7B-4A3F6D4AC23C}" srcOrd="1" destOrd="0" parTransId="{6D5FDD7C-F4C9-4F5D-AABB-E7AD3581EECF}" sibTransId="{4F6AABEB-8451-481D-A083-332A1F41939B}"/>
    <dgm:cxn modelId="{96CB5056-2D97-4E97-BC3E-2B38E1E046EA}" type="presOf" srcId="{0E446CD8-7865-4427-A04C-7342C2E306CE}" destId="{B8C24BA1-E4CC-4405-810C-3B4B1452F811}" srcOrd="0" destOrd="0" presId="urn:microsoft.com/office/officeart/2005/8/layout/cycle4#1"/>
    <dgm:cxn modelId="{3E7BB8AB-A4D5-460F-99FE-F08F14076FEF}" srcId="{4AE6E4D0-D117-4D45-9F7B-4A3F6D4AC23C}" destId="{568B127C-079F-43AB-A2A1-88A0AD6FC611}" srcOrd="0" destOrd="0" parTransId="{CC71D4EA-F949-4733-BA65-12769F59E5D6}" sibTransId="{AFDCFB17-3ADA-4656-8C38-C4C591386309}"/>
    <dgm:cxn modelId="{6E8F8ABB-84E3-4C79-8EA1-454DE708DA49}" type="presOf" srcId="{7C5C0637-FF64-48CF-805A-DFDBA22BCEF9}" destId="{21DC4451-5096-4CFD-88C3-06413BD525D8}" srcOrd="0" destOrd="0" presId="urn:microsoft.com/office/officeart/2005/8/layout/cycle4#1"/>
    <dgm:cxn modelId="{186969D9-E474-4422-B1FD-3DC5273A44A5}" srcId="{6F85C071-971C-47CE-875E-A24F7D4BA683}" destId="{7C5C0637-FF64-48CF-805A-DFDBA22BCEF9}" srcOrd="3" destOrd="0" parTransId="{D9B02FE2-5F26-48B8-A0F6-C7FF47912A08}" sibTransId="{D7C7D5E7-DE42-4FE7-A81E-C80656B86992}"/>
    <dgm:cxn modelId="{842E712E-B984-47CE-B68B-4A01D72B509D}" type="presOf" srcId="{B31E5C8A-60F6-4D44-9F51-D9FB6CF7B980}" destId="{A67056CE-8754-49FB-9579-535D217A3032}" srcOrd="0" destOrd="0" presId="urn:microsoft.com/office/officeart/2005/8/layout/cycle4#1"/>
    <dgm:cxn modelId="{C3E43894-069B-4A8F-BC36-E6C734066C9D}" type="presOf" srcId="{568B127C-079F-43AB-A2A1-88A0AD6FC611}" destId="{48B9C25C-CAFE-442D-AA5B-017F83A68499}" srcOrd="1" destOrd="0" presId="urn:microsoft.com/office/officeart/2005/8/layout/cycle4#1"/>
    <dgm:cxn modelId="{7AEAFD0B-B1D6-4A6C-8447-B1BEE3244B56}" type="presOf" srcId="{5EB8F0D1-D291-48F9-A517-824218E1952B}" destId="{36DE1851-5CF6-4BEF-9A2F-0DA207502E36}" srcOrd="1" destOrd="0" presId="urn:microsoft.com/office/officeart/2005/8/layout/cycle4#1"/>
    <dgm:cxn modelId="{77172769-8757-4EA5-9840-08D32726BC92}" type="presOf" srcId="{5EB8F0D1-D291-48F9-A517-824218E1952B}" destId="{8A4A3399-F731-4F65-9136-6BF6FDA8A3F0}" srcOrd="0" destOrd="0" presId="urn:microsoft.com/office/officeart/2005/8/layout/cycle4#1"/>
    <dgm:cxn modelId="{0F712CC4-B353-4730-BA0C-89214A9FE0C4}" type="presOf" srcId="{568B127C-079F-43AB-A2A1-88A0AD6FC611}" destId="{CDEB8C6C-E493-4134-8C52-4AD8A73699B9}" srcOrd="0" destOrd="0" presId="urn:microsoft.com/office/officeart/2005/8/layout/cycle4#1"/>
    <dgm:cxn modelId="{A6B116A8-2B3A-440E-8496-32B423FA4911}" srcId="{6F85C071-971C-47CE-875E-A24F7D4BA683}" destId="{0E446CD8-7865-4427-A04C-7342C2E306CE}" srcOrd="2" destOrd="0" parTransId="{AD221C96-D477-493A-B97C-B85007B5722F}" sibTransId="{67B9CC34-87FA-41E3-90D1-40FEE3501C01}"/>
    <dgm:cxn modelId="{9FBF3FA3-EEC9-4146-8647-652BB90A585B}" type="presOf" srcId="{72CC13DF-34A8-4526-8007-7CCB92ABCFEC}" destId="{B4A2D754-0ACF-4D6A-861E-23AD7537EBB9}" srcOrd="0" destOrd="0" presId="urn:microsoft.com/office/officeart/2005/8/layout/cycle4#1"/>
    <dgm:cxn modelId="{96FD802A-EC38-4CBD-8930-C095ABE823B2}" srcId="{B31E5C8A-60F6-4D44-9F51-D9FB6CF7B980}" destId="{5EB8F0D1-D291-48F9-A517-824218E1952B}" srcOrd="0" destOrd="0" parTransId="{1A9B7649-C5CA-4BC3-B14F-4E1E71F2AEE8}" sibTransId="{DF5B0D95-9251-4211-A0D1-F1CF2B6AE671}"/>
    <dgm:cxn modelId="{539F2E01-BBCF-40F4-B37E-3EA756E1D4F7}" type="presOf" srcId="{6F85C071-971C-47CE-875E-A24F7D4BA683}" destId="{F4EDE8BC-4EAD-425D-BF92-CCCAD4B62347}" srcOrd="0" destOrd="0" presId="urn:microsoft.com/office/officeart/2005/8/layout/cycle4#1"/>
    <dgm:cxn modelId="{A7AEB057-3F6C-43CE-90BC-6D4E57ACFBB4}" srcId="{0E446CD8-7865-4427-A04C-7342C2E306CE}" destId="{8B6D3FA0-34E8-44A0-8DE8-7D43BF82E31A}" srcOrd="0" destOrd="0" parTransId="{C33C8D05-27FE-4C33-A569-4AD154C49893}" sibTransId="{A8023D78-4143-4BB4-A0DF-82FB566A5483}"/>
    <dgm:cxn modelId="{91063479-2599-404B-8B4B-834E893DF152}" type="presParOf" srcId="{F4EDE8BC-4EAD-425D-BF92-CCCAD4B62347}" destId="{4C35C1F5-1982-4284-8A16-F28B27FBD0C3}" srcOrd="0" destOrd="0" presId="urn:microsoft.com/office/officeart/2005/8/layout/cycle4#1"/>
    <dgm:cxn modelId="{E27F93CB-9EF8-4D1E-A023-4CBED5332BA7}" type="presParOf" srcId="{4C35C1F5-1982-4284-8A16-F28B27FBD0C3}" destId="{6F61889D-95AC-4B89-8142-BEBF9F34D72D}" srcOrd="0" destOrd="0" presId="urn:microsoft.com/office/officeart/2005/8/layout/cycle4#1"/>
    <dgm:cxn modelId="{F32DFF87-5493-478B-9AB3-2B3C6BF03E95}" type="presParOf" srcId="{6F61889D-95AC-4B89-8142-BEBF9F34D72D}" destId="{8A4A3399-F731-4F65-9136-6BF6FDA8A3F0}" srcOrd="0" destOrd="0" presId="urn:microsoft.com/office/officeart/2005/8/layout/cycle4#1"/>
    <dgm:cxn modelId="{57D881C7-6D4B-4B43-93A4-014010ACF343}" type="presParOf" srcId="{6F61889D-95AC-4B89-8142-BEBF9F34D72D}" destId="{36DE1851-5CF6-4BEF-9A2F-0DA207502E36}" srcOrd="1" destOrd="0" presId="urn:microsoft.com/office/officeart/2005/8/layout/cycle4#1"/>
    <dgm:cxn modelId="{D653C454-E14D-4559-86F2-AA930460DEDF}" type="presParOf" srcId="{4C35C1F5-1982-4284-8A16-F28B27FBD0C3}" destId="{85C7AB20-6FDE-4F18-862E-1FE25BC2D9E6}" srcOrd="1" destOrd="0" presId="urn:microsoft.com/office/officeart/2005/8/layout/cycle4#1"/>
    <dgm:cxn modelId="{D9E3010F-3E55-4988-B777-0893F890F63A}" type="presParOf" srcId="{85C7AB20-6FDE-4F18-862E-1FE25BC2D9E6}" destId="{CDEB8C6C-E493-4134-8C52-4AD8A73699B9}" srcOrd="0" destOrd="0" presId="urn:microsoft.com/office/officeart/2005/8/layout/cycle4#1"/>
    <dgm:cxn modelId="{D29ED93B-BC5F-4590-AD4C-9EFD3F7D6672}" type="presParOf" srcId="{85C7AB20-6FDE-4F18-862E-1FE25BC2D9E6}" destId="{48B9C25C-CAFE-442D-AA5B-017F83A68499}" srcOrd="1" destOrd="0" presId="urn:microsoft.com/office/officeart/2005/8/layout/cycle4#1"/>
    <dgm:cxn modelId="{7FE22CE8-524F-46BD-8121-6D41814D2CEF}" type="presParOf" srcId="{4C35C1F5-1982-4284-8A16-F28B27FBD0C3}" destId="{E9F5622A-3830-4D6D-9CCE-62C59EBE0C08}" srcOrd="2" destOrd="0" presId="urn:microsoft.com/office/officeart/2005/8/layout/cycle4#1"/>
    <dgm:cxn modelId="{7A31A369-90DB-4EBB-ABF5-C292BC38646A}" type="presParOf" srcId="{E9F5622A-3830-4D6D-9CCE-62C59EBE0C08}" destId="{E1F67AD1-2867-48E5-A564-A2CC20DBBDE9}" srcOrd="0" destOrd="0" presId="urn:microsoft.com/office/officeart/2005/8/layout/cycle4#1"/>
    <dgm:cxn modelId="{CEB63B92-B12C-46DA-9BEB-FF32DD99949D}" type="presParOf" srcId="{E9F5622A-3830-4D6D-9CCE-62C59EBE0C08}" destId="{32D761EF-441B-429B-8DDB-DCD278B14C26}" srcOrd="1" destOrd="0" presId="urn:microsoft.com/office/officeart/2005/8/layout/cycle4#1"/>
    <dgm:cxn modelId="{B7B7CB7C-9168-499C-BDC5-3C0A2E966ACC}" type="presParOf" srcId="{4C35C1F5-1982-4284-8A16-F28B27FBD0C3}" destId="{7AFD3DD7-2D66-4FE3-A4FA-4CCB0DD509FA}" srcOrd="3" destOrd="0" presId="urn:microsoft.com/office/officeart/2005/8/layout/cycle4#1"/>
    <dgm:cxn modelId="{77CE44E6-9468-4730-A601-9ECAE064BB9A}" type="presParOf" srcId="{7AFD3DD7-2D66-4FE3-A4FA-4CCB0DD509FA}" destId="{B4A2D754-0ACF-4D6A-861E-23AD7537EBB9}" srcOrd="0" destOrd="0" presId="urn:microsoft.com/office/officeart/2005/8/layout/cycle4#1"/>
    <dgm:cxn modelId="{C8EF30C4-68BA-4845-955E-DC411CEE97E1}" type="presParOf" srcId="{7AFD3DD7-2D66-4FE3-A4FA-4CCB0DD509FA}" destId="{EFE7E799-497B-4F5B-A5E5-57F4652AB4DD}" srcOrd="1" destOrd="0" presId="urn:microsoft.com/office/officeart/2005/8/layout/cycle4#1"/>
    <dgm:cxn modelId="{154CD372-34B8-4A4F-AF6A-3C51ED91F65D}" type="presParOf" srcId="{4C35C1F5-1982-4284-8A16-F28B27FBD0C3}" destId="{388B8D61-996C-4356-A068-C92E4F4E3F9E}" srcOrd="4" destOrd="0" presId="urn:microsoft.com/office/officeart/2005/8/layout/cycle4#1"/>
    <dgm:cxn modelId="{1A105347-60A3-4146-9050-8E8FB5685EAD}" type="presParOf" srcId="{F4EDE8BC-4EAD-425D-BF92-CCCAD4B62347}" destId="{D2500C72-CD39-4C99-8839-14095DE3E798}" srcOrd="1" destOrd="0" presId="urn:microsoft.com/office/officeart/2005/8/layout/cycle4#1"/>
    <dgm:cxn modelId="{28BF9F99-AECE-4188-BD21-2144D2258B19}" type="presParOf" srcId="{D2500C72-CD39-4C99-8839-14095DE3E798}" destId="{A67056CE-8754-49FB-9579-535D217A3032}" srcOrd="0" destOrd="0" presId="urn:microsoft.com/office/officeart/2005/8/layout/cycle4#1"/>
    <dgm:cxn modelId="{84F4796A-1976-4CD2-91CA-C24FA6C48044}" type="presParOf" srcId="{D2500C72-CD39-4C99-8839-14095DE3E798}" destId="{80BA4081-7055-4692-80FE-88D0826BBAEE}" srcOrd="1" destOrd="0" presId="urn:microsoft.com/office/officeart/2005/8/layout/cycle4#1"/>
    <dgm:cxn modelId="{283F128D-6152-4556-A394-77794A116009}" type="presParOf" srcId="{D2500C72-CD39-4C99-8839-14095DE3E798}" destId="{B8C24BA1-E4CC-4405-810C-3B4B1452F811}" srcOrd="2" destOrd="0" presId="urn:microsoft.com/office/officeart/2005/8/layout/cycle4#1"/>
    <dgm:cxn modelId="{225D175E-C048-46CD-8A22-78588360A442}" type="presParOf" srcId="{D2500C72-CD39-4C99-8839-14095DE3E798}" destId="{21DC4451-5096-4CFD-88C3-06413BD525D8}" srcOrd="3" destOrd="0" presId="urn:microsoft.com/office/officeart/2005/8/layout/cycle4#1"/>
    <dgm:cxn modelId="{210F629D-DC45-4ACE-8D6D-724C2904BF3C}" type="presParOf" srcId="{D2500C72-CD39-4C99-8839-14095DE3E798}" destId="{C5A8C8F5-52BD-4924-9976-6523E9915339}" srcOrd="4" destOrd="0" presId="urn:microsoft.com/office/officeart/2005/8/layout/cycle4#1"/>
    <dgm:cxn modelId="{4CAE3D9B-8DED-4F60-BE73-9282310824E5}" type="presParOf" srcId="{F4EDE8BC-4EAD-425D-BF92-CCCAD4B62347}" destId="{B2C2AF23-E654-439D-BBC4-A2BC0D13A21D}" srcOrd="2" destOrd="0" presId="urn:microsoft.com/office/officeart/2005/8/layout/cycle4#1"/>
    <dgm:cxn modelId="{5F01708F-1EA4-4C0E-9236-1C15D89BC118}" type="presParOf" srcId="{F4EDE8BC-4EAD-425D-BF92-CCCAD4B62347}" destId="{F0583912-A3AE-4D7A-8561-CD15DC5FF81B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67AD1-2867-48E5-A564-A2CC20DBBDE9}">
      <dsp:nvSpPr>
        <dsp:cNvPr id="0" name=""/>
        <dsp:cNvSpPr/>
      </dsp:nvSpPr>
      <dsp:spPr>
        <a:xfrm>
          <a:off x="3198548" y="2567658"/>
          <a:ext cx="2058035" cy="1208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Собственные жизненные задачи </a:t>
          </a:r>
        </a:p>
      </dsp:txBody>
      <dsp:txXfrm>
        <a:off x="3842502" y="2896278"/>
        <a:ext cx="1387538" cy="853146"/>
      </dsp:txXfrm>
    </dsp:sp>
    <dsp:sp modelId="{B4A2D754-0ACF-4D6A-861E-23AD7537EBB9}">
      <dsp:nvSpPr>
        <dsp:cNvPr id="0" name=""/>
        <dsp:cNvSpPr/>
      </dsp:nvSpPr>
      <dsp:spPr>
        <a:xfrm>
          <a:off x="251471" y="2567658"/>
          <a:ext cx="1865328" cy="1208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«Жизнь» в ОУ</a:t>
          </a:r>
        </a:p>
      </dsp:txBody>
      <dsp:txXfrm>
        <a:off x="278014" y="2896278"/>
        <a:ext cx="1252643" cy="853146"/>
      </dsp:txXfrm>
    </dsp:sp>
    <dsp:sp modelId="{CDEB8C6C-E493-4134-8C52-4AD8A73699B9}">
      <dsp:nvSpPr>
        <dsp:cNvPr id="0" name=""/>
        <dsp:cNvSpPr/>
      </dsp:nvSpPr>
      <dsp:spPr>
        <a:xfrm>
          <a:off x="3161988" y="0"/>
          <a:ext cx="2131156" cy="1208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Общение со сверстниками и взрослыми</a:t>
          </a:r>
        </a:p>
      </dsp:txBody>
      <dsp:txXfrm>
        <a:off x="3827877" y="26543"/>
        <a:ext cx="1438723" cy="853146"/>
      </dsp:txXfrm>
    </dsp:sp>
    <dsp:sp modelId="{8A4A3399-F731-4F65-9136-6BF6FDA8A3F0}">
      <dsp:nvSpPr>
        <dsp:cNvPr id="0" name=""/>
        <dsp:cNvSpPr/>
      </dsp:nvSpPr>
      <dsp:spPr>
        <a:xfrm>
          <a:off x="251471" y="0"/>
          <a:ext cx="1865328" cy="1208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Учебный процесс</a:t>
          </a:r>
        </a:p>
      </dsp:txBody>
      <dsp:txXfrm>
        <a:off x="278014" y="26543"/>
        <a:ext cx="1252643" cy="853146"/>
      </dsp:txXfrm>
    </dsp:sp>
    <dsp:sp modelId="{A67056CE-8754-49FB-9579-535D217A3032}">
      <dsp:nvSpPr>
        <dsp:cNvPr id="0" name=""/>
        <dsp:cNvSpPr/>
      </dsp:nvSpPr>
      <dsp:spPr>
        <a:xfrm>
          <a:off x="1224132" y="247578"/>
          <a:ext cx="1385837" cy="1570297"/>
        </a:xfrm>
        <a:prstGeom prst="pieWedg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1630034" y="707507"/>
        <a:ext cx="979935" cy="1110368"/>
      </dsp:txXfrm>
    </dsp:sp>
    <dsp:sp modelId="{80BA4081-7055-4692-80FE-88D0826BBAEE}">
      <dsp:nvSpPr>
        <dsp:cNvPr id="0" name=""/>
        <dsp:cNvSpPr/>
      </dsp:nvSpPr>
      <dsp:spPr>
        <a:xfrm rot="5400000">
          <a:off x="2842416" y="339808"/>
          <a:ext cx="1570297" cy="1385837"/>
        </a:xfrm>
        <a:prstGeom prst="pieWedge">
          <a:avLst/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2934646" y="707508"/>
        <a:ext cx="979935" cy="1110368"/>
      </dsp:txXfrm>
    </dsp:sp>
    <dsp:sp modelId="{B8C24BA1-E4CC-4405-810C-3B4B1452F811}">
      <dsp:nvSpPr>
        <dsp:cNvPr id="0" name=""/>
        <dsp:cNvSpPr/>
      </dsp:nvSpPr>
      <dsp:spPr>
        <a:xfrm rot="10800000">
          <a:off x="2934646" y="1998541"/>
          <a:ext cx="1385837" cy="1489397"/>
        </a:xfrm>
        <a:prstGeom prst="pieWedge">
          <a:avLst/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934646" y="1998541"/>
        <a:ext cx="979935" cy="1053163"/>
      </dsp:txXfrm>
    </dsp:sp>
    <dsp:sp modelId="{21DC4451-5096-4CFD-88C3-06413BD525D8}">
      <dsp:nvSpPr>
        <dsp:cNvPr id="0" name=""/>
        <dsp:cNvSpPr/>
      </dsp:nvSpPr>
      <dsp:spPr>
        <a:xfrm rot="16200000">
          <a:off x="1172352" y="1978316"/>
          <a:ext cx="1489397" cy="1529847"/>
        </a:xfrm>
        <a:prstGeom prst="pieWedg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1600209" y="1998541"/>
        <a:ext cx="1081765" cy="1053163"/>
      </dsp:txXfrm>
    </dsp:sp>
    <dsp:sp modelId="{B2C2AF23-E654-439D-BBC4-A2BC0D13A21D}">
      <dsp:nvSpPr>
        <dsp:cNvPr id="0" name=""/>
        <dsp:cNvSpPr/>
      </dsp:nvSpPr>
      <dsp:spPr>
        <a:xfrm>
          <a:off x="2490054" y="1548146"/>
          <a:ext cx="564507" cy="490875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83912-A3AE-4D7A-8561-CD15DC5FF81B}">
      <dsp:nvSpPr>
        <dsp:cNvPr id="0" name=""/>
        <dsp:cNvSpPr/>
      </dsp:nvSpPr>
      <dsp:spPr>
        <a:xfrm rot="10800000">
          <a:off x="2490054" y="1736945"/>
          <a:ext cx="564507" cy="490875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67AD1-2867-48E5-A564-A2CC20DBBDE9}">
      <dsp:nvSpPr>
        <dsp:cNvPr id="0" name=""/>
        <dsp:cNvSpPr/>
      </dsp:nvSpPr>
      <dsp:spPr>
        <a:xfrm>
          <a:off x="3011372" y="2567658"/>
          <a:ext cx="2445519" cy="1208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Соблюдение принципов и правил коммуникации</a:t>
          </a:r>
        </a:p>
      </dsp:txBody>
      <dsp:txXfrm>
        <a:off x="3771571" y="2896278"/>
        <a:ext cx="1658777" cy="853146"/>
      </dsp:txXfrm>
    </dsp:sp>
    <dsp:sp modelId="{B4A2D754-0ACF-4D6A-861E-23AD7537EBB9}">
      <dsp:nvSpPr>
        <dsp:cNvPr id="0" name=""/>
        <dsp:cNvSpPr/>
      </dsp:nvSpPr>
      <dsp:spPr>
        <a:xfrm>
          <a:off x="87723" y="2567658"/>
          <a:ext cx="2205955" cy="1208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Нахождение выхода из ситуации</a:t>
          </a:r>
        </a:p>
      </dsp:txBody>
      <dsp:txXfrm>
        <a:off x="114266" y="2896278"/>
        <a:ext cx="1491083" cy="853146"/>
      </dsp:txXfrm>
    </dsp:sp>
    <dsp:sp modelId="{CDEB8C6C-E493-4134-8C52-4AD8A73699B9}">
      <dsp:nvSpPr>
        <dsp:cNvPr id="0" name=""/>
        <dsp:cNvSpPr/>
      </dsp:nvSpPr>
      <dsp:spPr>
        <a:xfrm>
          <a:off x="3042812" y="0"/>
          <a:ext cx="2382639" cy="1208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Устранение разрыва коммуникаций</a:t>
          </a:r>
        </a:p>
      </dsp:txBody>
      <dsp:txXfrm>
        <a:off x="3784147" y="26543"/>
        <a:ext cx="1614761" cy="853146"/>
      </dsp:txXfrm>
    </dsp:sp>
    <dsp:sp modelId="{8A4A3399-F731-4F65-9136-6BF6FDA8A3F0}">
      <dsp:nvSpPr>
        <dsp:cNvPr id="0" name=""/>
        <dsp:cNvSpPr/>
      </dsp:nvSpPr>
      <dsp:spPr>
        <a:xfrm>
          <a:off x="150585" y="0"/>
          <a:ext cx="2080232" cy="1208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Умение вести переговоры</a:t>
          </a:r>
        </a:p>
      </dsp:txBody>
      <dsp:txXfrm>
        <a:off x="177128" y="26543"/>
        <a:ext cx="1403076" cy="853146"/>
      </dsp:txXfrm>
    </dsp:sp>
    <dsp:sp modelId="{A67056CE-8754-49FB-9579-535D217A3032}">
      <dsp:nvSpPr>
        <dsp:cNvPr id="0" name=""/>
        <dsp:cNvSpPr/>
      </dsp:nvSpPr>
      <dsp:spPr>
        <a:xfrm>
          <a:off x="1224132" y="247578"/>
          <a:ext cx="1385837" cy="1570297"/>
        </a:xfrm>
        <a:prstGeom prst="pieWedg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1630034" y="707507"/>
        <a:ext cx="979935" cy="1110368"/>
      </dsp:txXfrm>
    </dsp:sp>
    <dsp:sp modelId="{80BA4081-7055-4692-80FE-88D0826BBAEE}">
      <dsp:nvSpPr>
        <dsp:cNvPr id="0" name=""/>
        <dsp:cNvSpPr/>
      </dsp:nvSpPr>
      <dsp:spPr>
        <a:xfrm rot="5400000">
          <a:off x="2842416" y="339808"/>
          <a:ext cx="1570297" cy="1385837"/>
        </a:xfrm>
        <a:prstGeom prst="pieWedge">
          <a:avLst/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2934646" y="707508"/>
        <a:ext cx="979935" cy="1110368"/>
      </dsp:txXfrm>
    </dsp:sp>
    <dsp:sp modelId="{B8C24BA1-E4CC-4405-810C-3B4B1452F811}">
      <dsp:nvSpPr>
        <dsp:cNvPr id="0" name=""/>
        <dsp:cNvSpPr/>
      </dsp:nvSpPr>
      <dsp:spPr>
        <a:xfrm rot="10800000">
          <a:off x="2934646" y="1998541"/>
          <a:ext cx="1385837" cy="1489397"/>
        </a:xfrm>
        <a:prstGeom prst="pieWedge">
          <a:avLst/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934646" y="1998541"/>
        <a:ext cx="979935" cy="1053163"/>
      </dsp:txXfrm>
    </dsp:sp>
    <dsp:sp modelId="{21DC4451-5096-4CFD-88C3-06413BD525D8}">
      <dsp:nvSpPr>
        <dsp:cNvPr id="0" name=""/>
        <dsp:cNvSpPr/>
      </dsp:nvSpPr>
      <dsp:spPr>
        <a:xfrm rot="16200000">
          <a:off x="1172352" y="1978316"/>
          <a:ext cx="1489397" cy="1529847"/>
        </a:xfrm>
        <a:prstGeom prst="pieWedg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1600209" y="1998541"/>
        <a:ext cx="1081765" cy="1053163"/>
      </dsp:txXfrm>
    </dsp:sp>
    <dsp:sp modelId="{B2C2AF23-E654-439D-BBC4-A2BC0D13A21D}">
      <dsp:nvSpPr>
        <dsp:cNvPr id="0" name=""/>
        <dsp:cNvSpPr/>
      </dsp:nvSpPr>
      <dsp:spPr>
        <a:xfrm>
          <a:off x="2490054" y="1548146"/>
          <a:ext cx="564507" cy="490875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83912-A3AE-4D7A-8561-CD15DC5FF81B}">
      <dsp:nvSpPr>
        <dsp:cNvPr id="0" name=""/>
        <dsp:cNvSpPr/>
      </dsp:nvSpPr>
      <dsp:spPr>
        <a:xfrm rot="10800000">
          <a:off x="2490054" y="1736945"/>
          <a:ext cx="564507" cy="490875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0808E-C45B-4DFE-810C-266819FF213D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77A78-5A4C-4E41-96F9-5B03765E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796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21C0C-C645-42EA-AAF1-7C32596C72B6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5536D-2A5F-45EB-B126-7B7559F8DD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5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https://psy.1sept.ru/article.php?ID=200203008</a:t>
            </a:r>
            <a:r>
              <a:rPr lang="ru-RU" dirty="0"/>
              <a:t> – ссылка на программу </a:t>
            </a:r>
            <a:r>
              <a:rPr lang="ru-RU" dirty="0" err="1"/>
              <a:t>Битяновой</a:t>
            </a:r>
            <a:r>
              <a:rPr lang="ru-RU" dirty="0"/>
              <a:t> Марины Ростиславовны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536D-2A5F-45EB-B126-7B7559F8DD6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7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https://psy.1sept.ru/article.php?ID=200203008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536D-2A5F-45EB-B126-7B7559F8DD6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64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проблемы, которые могут быть разбиты на более или менее независимые смысловые части. Дети должны научиться выделять их и находить пути решения каждой из них. Если работает группа, то самый оптимальный путь — распределение отдельных частей проблемы между участниками или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микрогруппами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Затем — общее обсуждение, внесение поправок или дополнений в каждый мини-проект и общее принятие решения о том, решена поставленная проблема или нет.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536D-2A5F-45EB-B126-7B7559F8DD6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55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проблемы, которые решаются путем составления алгоритма. При этом очень важно, чтобы дети умели различать действия существенные и несущественные с точки зрения решения этой проблемы.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536D-2A5F-45EB-B126-7B7559F8DD6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287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проблемы (чаще всего — творческие, продуктивные по своей сути), которые могут решаться самыми различными путями. Другое дело, что есть решения удачные (оптимальные, осуществимые и т.д.; критерий оптимальности нужно задать детям) и неудачные. Нужно научить детей продуцировать различные варианты решения, а затем исследовать, оценивать их по определенным критериям.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536D-2A5F-45EB-B126-7B7559F8DD6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224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Возможно, в реальности такие проблемы встречаются нечасто. Они предполагают, что успех зависит, во-первых, от того, насколько качественно каждый сделал свою часть работы и, во-вторых, от успеха группы в целом. По сути дела речь идет о настоящей кооперации, сотрудничестве. Детям трудно совместить в одной ситуации два условия: личный успех и помощь другому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536D-2A5F-45EB-B126-7B7559F8DD6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9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Данные проблемы решаются только в том, случае, если дискутирующие стороны определились со значением тех слов, которыми они оперируют. Необходимо выработать общую точку зрения на предмет спора. Это очень распространенная проблема, лежащая в основе множества конфликтов и недоразумений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5536D-2A5F-45EB-B126-7B7559F8DD6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10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3245E9-4181-4FF6-8226-651CF21F6D2E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730775-CD5F-4016-A352-E4549966A7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40436" y="2117048"/>
            <a:ext cx="3468220" cy="1556744"/>
          </a:xfrm>
        </p:spPr>
        <p:txBody>
          <a:bodyPr/>
          <a:lstStyle/>
          <a:p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Хромова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Ольга Владимировна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92" y="3717032"/>
            <a:ext cx="2439892" cy="1368152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</a:p>
          <a:p>
            <a:r>
              <a:rPr lang="ru-RU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МБУ «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ЦППМиСП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№1 «</a:t>
            </a:r>
            <a:r>
              <a:rPr lang="ru-RU" sz="1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РАЗВИТИЕ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»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96BB791-523B-4C9F-B604-B4A0090F2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965136" cy="2634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B061BE-A7B3-4112-A2A8-59A808313C5A}"/>
              </a:ext>
            </a:extLst>
          </p:cNvPr>
          <p:cNvSpPr txBox="1"/>
          <p:nvPr/>
        </p:nvSpPr>
        <p:spPr>
          <a:xfrm>
            <a:off x="17160" y="6167045"/>
            <a:ext cx="37435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педагог</a:t>
            </a:r>
          </a:p>
          <a:p>
            <a:r>
              <a:rPr lang="ru-R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МАОУ «Гимназия №9»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5F4B1B-B2FA-4CA6-80EF-DB037EED8315}"/>
              </a:ext>
            </a:extLst>
          </p:cNvPr>
          <p:cNvSpPr/>
          <p:nvPr/>
        </p:nvSpPr>
        <p:spPr>
          <a:xfrm>
            <a:off x="2655558" y="2348880"/>
            <a:ext cx="652495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МАСТЕР-КЛАСС </a:t>
            </a:r>
          </a:p>
          <a:p>
            <a:pPr algn="ctr"/>
            <a:r>
              <a:rPr lang="ru-RU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ПРИЁМЫ РЕШЕНИЯ ПРОБЛЕМ </a:t>
            </a:r>
          </a:p>
          <a:p>
            <a:pPr algn="ctr"/>
            <a:r>
              <a:rPr lang="ru-RU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 ИСПОЛЬЗОВАНИЕМ ГРАФИЧЕСКИХ МЕТАФОР </a:t>
            </a:r>
          </a:p>
          <a:p>
            <a:pPr algn="ctr"/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 рамках ПРОЕКТНОГО и МЕДИАТИВНОГО подходов</a:t>
            </a:r>
          </a:p>
          <a:p>
            <a:pPr algn="ctr"/>
            <a:r>
              <a:rPr lang="ru-RU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897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624751"/>
            <a:ext cx="7056784" cy="15081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Прочитайте ситуации и </a:t>
            </a:r>
          </a:p>
          <a:p>
            <a:pPr marL="0" marR="0" lvl="0" indent="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Определите тип проблемы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1312" y="2276872"/>
            <a:ext cx="7815064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Ученики 5-го класса решили поставить всем классом спектакль к концу учебного года. Решить-то они решили, а как это самим сделать — не знают. Как же им действовать в этой ситуации?</a:t>
            </a:r>
          </a:p>
        </p:txBody>
      </p:sp>
    </p:spTree>
    <p:extLst>
      <p:ext uri="{BB962C8B-B14F-4D97-AF65-F5344CB8AC3E}">
        <p14:creationId xmlns:p14="http://schemas.microsoft.com/office/powerpoint/2010/main" val="14756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5034B0-392F-4EB5-BE5A-8C6ACC703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уроке математики учительница сказала, что сегодня оценка каждого ученика будет зависеть от того, как будет работать весь класс. Она дала каждому ученику для решения 5 задач, но сказала, что «пятерку» класс получит только в том случае, если все-все задачи будут решены. Ребята не справились с заданием. Они объяснили это тем, что в классе был слабый ученик, который до звонка не смог решить и трех задач из пяти. Но учительница сказала, что ребята неправильно подошли к решению проблемы. Так ли это?</a:t>
            </a:r>
          </a:p>
          <a:p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BEE77E9E-07C8-412B-99A5-2A88FE6B1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4711"/>
            <a:ext cx="7239000" cy="150810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Прочитайте ситуации и </a:t>
            </a:r>
          </a:p>
          <a:p>
            <a:pPr marL="0"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Определите тип проблемы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476672"/>
            <a:ext cx="7499176" cy="136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ДЛЯ ЧЕГО НАМ НУЖЕН ПРИЁМ МЕТАФОР В РЕШЕНИИ ПРОБЛЕМ?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543120"/>
            <a:ext cx="7992888" cy="484632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ru-RU" sz="2800" dirty="0"/>
              <a:t>При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возникновении</a:t>
            </a:r>
            <a:r>
              <a:rPr lang="ru-RU" sz="2800" dirty="0"/>
              <a:t> проблемных ситуаций</a:t>
            </a:r>
          </a:p>
          <a:p>
            <a:pPr>
              <a:lnSpc>
                <a:spcPct val="125000"/>
              </a:lnSpc>
            </a:pPr>
            <a:r>
              <a:rPr lang="ru-RU" sz="2800" dirty="0"/>
              <a:t>Помогает легко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перейти от понимания сути</a:t>
            </a:r>
            <a:r>
              <a:rPr lang="ru-RU" sz="2800" dirty="0"/>
              <a:t> проблемы,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адекватному способу её решения</a:t>
            </a:r>
            <a:r>
              <a:rPr lang="ru-RU" sz="2800" dirty="0"/>
              <a:t> </a:t>
            </a:r>
          </a:p>
          <a:p>
            <a:pPr>
              <a:lnSpc>
                <a:spcPct val="125000"/>
              </a:lnSpc>
            </a:pPr>
            <a:r>
              <a:rPr lang="ru-RU" sz="3200" dirty="0"/>
              <a:t> </a:t>
            </a:r>
            <a:r>
              <a:rPr lang="ru-RU" sz="3600" dirty="0"/>
              <a:t>…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D783928-49DE-4F55-8B57-F5147C25766A}"/>
              </a:ext>
            </a:extLst>
          </p:cNvPr>
          <p:cNvSpPr/>
          <p:nvPr/>
        </p:nvSpPr>
        <p:spPr>
          <a:xfrm>
            <a:off x="323528" y="162204"/>
            <a:ext cx="756084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назовите</a:t>
            </a:r>
          </a:p>
          <a:p>
            <a:pPr algn="ctr"/>
            <a:r>
              <a:rPr lang="ru-RU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Ваши впечатления </a:t>
            </a:r>
          </a:p>
          <a:p>
            <a:pPr algn="ctr"/>
            <a:r>
              <a:rPr lang="ru-RU" sz="6000" b="1" u="sng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одним</a:t>
            </a:r>
            <a:r>
              <a:rPr lang="ru-RU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 словом</a:t>
            </a:r>
          </a:p>
        </p:txBody>
      </p:sp>
      <p:pic>
        <p:nvPicPr>
          <p:cNvPr id="6146" name="Picture 2" descr="Картинки по запросу &quot;эмоции&quot;">
            <a:extLst>
              <a:ext uri="{FF2B5EF4-FFF2-40B4-BE49-F238E27FC236}">
                <a16:creationId xmlns:a16="http://schemas.microsoft.com/office/drawing/2014/main" xmlns="" id="{5641C59B-93B8-4207-BEA7-C155D4A0D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888" y="3279527"/>
            <a:ext cx="4890120" cy="3245817"/>
          </a:xfrm>
          <a:prstGeom prst="roundRect">
            <a:avLst>
              <a:gd name="adj" fmla="val 3028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37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8720" y="-531440"/>
            <a:ext cx="876915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700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Приёмы разрешения проблемных ситуаций 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в рамках проектного подхода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344"/>
            <a:ext cx="8352928" cy="2924944"/>
          </a:xfrm>
        </p:spPr>
        <p:txBody>
          <a:bodyPr>
            <a:normAutofit/>
          </a:bodyPr>
          <a:lstStyle/>
          <a:p>
            <a:pPr lvl="1"/>
            <a:r>
              <a:rPr lang="ru-RU" sz="2000" i="1" dirty="0"/>
              <a:t>проанализировать проблему и вычленить ее суть;</a:t>
            </a:r>
            <a:endParaRPr lang="ru-RU" sz="2000" dirty="0"/>
          </a:p>
          <a:p>
            <a:pPr lvl="1"/>
            <a:r>
              <a:rPr lang="ru-RU" sz="2000" i="1" dirty="0"/>
              <a:t>переформулировать проблему в задачу собственной деятельности;</a:t>
            </a:r>
            <a:endParaRPr lang="ru-RU" sz="2000" dirty="0"/>
          </a:p>
          <a:p>
            <a:pPr lvl="1"/>
            <a:r>
              <a:rPr lang="ru-RU" sz="2000" i="1" dirty="0"/>
              <a:t>спланировать шаги и осуществить их;</a:t>
            </a:r>
            <a:endParaRPr lang="ru-RU" sz="2000" dirty="0"/>
          </a:p>
          <a:p>
            <a:pPr lvl="1"/>
            <a:r>
              <a:rPr lang="ru-RU" sz="2000" i="1" dirty="0"/>
              <a:t>оценить полученный результат с точки зрения поставленной цели.</a:t>
            </a:r>
            <a:endParaRPr lang="ru-RU" sz="20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475656" y="949176"/>
          <a:ext cx="5544616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698" name="Picture 2" descr="Самая страшная проблема человека настоящего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915816" y="1801391"/>
            <a:ext cx="2592288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7731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8720" y="-531440"/>
            <a:ext cx="8769152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dirty="0"/>
              <a:t>в рамках МЕДИАТИВНОГО подхода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16752495"/>
              </p:ext>
            </p:extLst>
          </p:nvPr>
        </p:nvGraphicFramePr>
        <p:xfrm>
          <a:off x="971600" y="1541016"/>
          <a:ext cx="5544616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698" name="Picture 2" descr="Самая страшная проблема человека настоящего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447764" y="2456892"/>
            <a:ext cx="2592288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11145FF-3678-48D9-9BC2-EA4A252A11A4}"/>
              </a:ext>
            </a:extLst>
          </p:cNvPr>
          <p:cNvSpPr txBox="1"/>
          <p:nvPr/>
        </p:nvSpPr>
        <p:spPr>
          <a:xfrm>
            <a:off x="4075856" y="5316984"/>
            <a:ext cx="33764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000000"/>
                </a:solidFill>
                <a:effectLst/>
                <a:latin typeface="PT Sans"/>
              </a:rPr>
              <a:t>добровольности,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0" i="1" dirty="0">
                <a:solidFill>
                  <a:srgbClr val="000000"/>
                </a:solidFill>
                <a:effectLst/>
                <a:latin typeface="PT Sans"/>
              </a:rPr>
              <a:t>конфиденциальности,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000000"/>
                </a:solidFill>
                <a:effectLst/>
                <a:latin typeface="PT Sans"/>
              </a:rPr>
              <a:t>сотрудничества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000000"/>
                </a:solidFill>
                <a:effectLst/>
                <a:latin typeface="PT Sans"/>
              </a:rPr>
              <a:t>равноправия сторон,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0" i="0" dirty="0">
                <a:solidFill>
                  <a:srgbClr val="000000"/>
                </a:solidFill>
                <a:effectLst/>
                <a:latin typeface="PT Sans"/>
              </a:rPr>
              <a:t>беспристрастности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91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352" y="188640"/>
            <a:ext cx="7239000" cy="1143000"/>
          </a:xfrm>
        </p:spPr>
        <p:txBody>
          <a:bodyPr>
            <a:normAutofit/>
          </a:bodyPr>
          <a:lstStyle/>
          <a:p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целевая установка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ознакомление с типами проблемных ситуаций + с проблемными ситуациями, возникающими в коллективной деятельности;</a:t>
            </a:r>
          </a:p>
          <a:p>
            <a:r>
              <a:rPr lang="ru-RU" dirty="0"/>
              <a:t>формирование навыков распознавания проблем и способов адекватного решения их. </a:t>
            </a:r>
          </a:p>
        </p:txBody>
      </p:sp>
      <p:pic>
        <p:nvPicPr>
          <p:cNvPr id="7170" name="Picture 2" descr="Картинки по запросу &quot;в путь картинка&quot;">
            <a:extLst>
              <a:ext uri="{FF2B5EF4-FFF2-40B4-BE49-F238E27FC236}">
                <a16:creationId xmlns:a16="http://schemas.microsoft.com/office/drawing/2014/main" xmlns="" id="{57A3EFF4-E109-4962-BDE7-07F4EA9EE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51230"/>
            <a:ext cx="3744416" cy="22706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0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73832"/>
            <a:ext cx="79312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Проблемы, похожие на мозаику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Проблема, похожая на мозаику, состоит из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нескольких отдельных частей</a:t>
            </a:r>
            <a:r>
              <a:rPr lang="ru-RU" dirty="0"/>
              <a:t>. Проблема в целом решается, когда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решается каждая ее часть</a:t>
            </a:r>
            <a:r>
              <a:rPr lang="ru-RU" dirty="0"/>
              <a:t>.</a:t>
            </a:r>
          </a:p>
        </p:txBody>
      </p:sp>
      <p:pic>
        <p:nvPicPr>
          <p:cNvPr id="1026" name="Picture 2" descr="Картинки по запросу &quot;пазл&quot;">
            <a:extLst>
              <a:ext uri="{FF2B5EF4-FFF2-40B4-BE49-F238E27FC236}">
                <a16:creationId xmlns:a16="http://schemas.microsoft.com/office/drawing/2014/main" xmlns="" id="{C83783E4-96BD-473C-A820-08C60C61E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19522"/>
            <a:ext cx="3230488" cy="309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6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Проблемы, похожие на многослойное желе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Решение многослойных проблем состоит из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последовательных действий</a:t>
            </a:r>
            <a:r>
              <a:rPr lang="ru-RU" dirty="0"/>
              <a:t>. Такие проблемы решаются, если совершаются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действия и в правильном порядке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686ED2B5-D31D-4C3B-85D7-60C3109E10F3}"/>
              </a:ext>
            </a:extLst>
          </p:cNvPr>
          <p:cNvGrpSpPr>
            <a:grpSpLocks/>
          </p:cNvGrpSpPr>
          <p:nvPr/>
        </p:nvGrpSpPr>
        <p:grpSpPr bwMode="auto">
          <a:xfrm>
            <a:off x="2915816" y="3645024"/>
            <a:ext cx="1800200" cy="2448272"/>
            <a:chOff x="7326" y="4088"/>
            <a:chExt cx="3709" cy="4149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E40CA653-A9A2-4BD9-B4EE-4A7865FBD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9" y="7419"/>
              <a:ext cx="2488" cy="818"/>
            </a:xfrm>
            <a:prstGeom prst="flowChartManualOperation">
              <a:avLst/>
            </a:prstGeom>
            <a:solidFill>
              <a:srgbClr val="F79646"/>
            </a:solidFill>
            <a:ln>
              <a:noFill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38100">
                  <a:solidFill>
                    <a:srgbClr val="F2F2F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xmlns="" id="{D93A3289-FB15-493D-A341-98486B368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" y="6290"/>
              <a:ext cx="3064" cy="1105"/>
            </a:xfrm>
            <a:prstGeom prst="flowChartManualOperation">
              <a:avLst/>
            </a:prstGeom>
            <a:solidFill>
              <a:srgbClr val="4BACC6"/>
            </a:solidFill>
            <a:ln>
              <a:noFill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38100">
                  <a:solidFill>
                    <a:srgbClr val="F2F2F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xmlns="" id="{72183F91-4EFA-46E6-AF65-4489A9151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9" y="5299"/>
              <a:ext cx="3529" cy="967"/>
            </a:xfrm>
            <a:prstGeom prst="flowChartManualOperation">
              <a:avLst/>
            </a:prstGeom>
            <a:solidFill>
              <a:srgbClr val="C0504D"/>
            </a:solidFill>
            <a:ln>
              <a:noFill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381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xmlns="" id="{3709B767-5A7E-4A11-959A-2A61F10DF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6" y="4539"/>
              <a:ext cx="3709" cy="3698"/>
            </a:xfrm>
            <a:prstGeom prst="flowChartManualOperation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xmlns="" id="{39CECA55-9994-422A-806B-3D9FF5387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6" y="4088"/>
              <a:ext cx="3709" cy="876"/>
            </a:xfrm>
            <a:prstGeom prst="flowChartTerminator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0148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Проблемы, похожие на снежинку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Проблема имеет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 вариантов решения</a:t>
            </a:r>
            <a:r>
              <a:rPr lang="ru-RU" dirty="0"/>
              <a:t>. Необходимо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исследовать все возможные варианты</a:t>
            </a:r>
            <a:r>
              <a:rPr lang="ru-RU" dirty="0"/>
              <a:t> и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выбрать наилучший</a:t>
            </a:r>
            <a:r>
              <a:rPr lang="ru-RU" dirty="0"/>
              <a:t>.</a:t>
            </a:r>
          </a:p>
        </p:txBody>
      </p:sp>
      <p:pic>
        <p:nvPicPr>
          <p:cNvPr id="3074" name="Picture 2" descr="Картинки по запросу &quot;снежинка картинка&quot;">
            <a:extLst>
              <a:ext uri="{FF2B5EF4-FFF2-40B4-BE49-F238E27FC236}">
                <a16:creationId xmlns:a16="http://schemas.microsoft.com/office/drawing/2014/main" xmlns="" id="{327D4387-8FAB-4326-B138-BCED64937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15816"/>
            <a:ext cx="302433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42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Проблемы, похожие на олимпийские кольца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Такие проблемы возникают из-за того, что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 не помогают друг другу</a:t>
            </a:r>
            <a:r>
              <a:rPr lang="ru-RU" dirty="0"/>
              <a:t>, работают только на свой результат. Каждый должен сам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добиться успеха в своем деле</a:t>
            </a:r>
            <a:r>
              <a:rPr lang="ru-RU" dirty="0"/>
              <a:t> и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помочь </a:t>
            </a:r>
            <a:r>
              <a:rPr lang="ru-RU" dirty="0"/>
              <a:t>это сделать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 остальным </a:t>
            </a:r>
            <a:r>
              <a:rPr lang="ru-RU" dirty="0"/>
              <a:t>участникам.</a:t>
            </a:r>
          </a:p>
        </p:txBody>
      </p:sp>
      <p:pic>
        <p:nvPicPr>
          <p:cNvPr id="4098" name="Picture 2" descr="Картинки по запросу &quot;олимпийские кольца картинка&quot;">
            <a:extLst>
              <a:ext uri="{FF2B5EF4-FFF2-40B4-BE49-F238E27FC236}">
                <a16:creationId xmlns:a16="http://schemas.microsoft.com/office/drawing/2014/main" xmlns="" id="{2D531D4C-600C-4A14-8BEE-500821FD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3" t="20139" r="13911" b="24167"/>
          <a:stretch>
            <a:fillRect/>
          </a:stretch>
        </p:blipFill>
        <p:spPr bwMode="auto">
          <a:xfrm>
            <a:off x="2162200" y="4283971"/>
            <a:ext cx="3828999" cy="192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6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Проблемы, похожие на многогранник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Такие проблемы возникают из-за того, что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 по-разному понимают </a:t>
            </a:r>
            <a:r>
              <a:rPr lang="ru-RU" dirty="0"/>
              <a:t>значение слов или поступков. Для того чтобы решить такую проблему, необходимо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понять, что имеет в виду каждый собеседник</a:t>
            </a:r>
            <a:r>
              <a:rPr lang="ru-RU" dirty="0"/>
              <a:t>, и прийти к взаимопониманию.</a:t>
            </a:r>
          </a:p>
        </p:txBody>
      </p:sp>
      <p:pic>
        <p:nvPicPr>
          <p:cNvPr id="5122" name="Picture 2" descr="Картинки по запросу &quot;кубик с гранями&quot;">
            <a:extLst>
              <a:ext uri="{FF2B5EF4-FFF2-40B4-BE49-F238E27FC236}">
                <a16:creationId xmlns:a16="http://schemas.microsoft.com/office/drawing/2014/main" xmlns="" id="{4CB2BA04-1D89-435A-994B-080ECE1BC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664" y="4032576"/>
            <a:ext cx="2672072" cy="267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36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527</TotalTime>
  <Words>620</Words>
  <Application>Microsoft Office PowerPoint</Application>
  <PresentationFormat>Экран (4:3)</PresentationFormat>
  <Paragraphs>71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Хромова Ольга Владимировна</vt:lpstr>
      <vt:lpstr>  Приёмы разрешения проблемных ситуаций  в рамках проектного подхода</vt:lpstr>
      <vt:lpstr>  в рамках МЕДИАТИВНОГО подхода</vt:lpstr>
      <vt:lpstr>целевая установка</vt:lpstr>
      <vt:lpstr>Проблемы, похожие на мозаику </vt:lpstr>
      <vt:lpstr>Проблемы, похожие на многослойное желе</vt:lpstr>
      <vt:lpstr>Проблемы, похожие на снежинку</vt:lpstr>
      <vt:lpstr>Проблемы, похожие на олимпийские кольца</vt:lpstr>
      <vt:lpstr>Проблемы, похожие на многогранник</vt:lpstr>
      <vt:lpstr>Презентация PowerPoint</vt:lpstr>
      <vt:lpstr>Прочитайте ситуации и  Определите тип проблемы  </vt:lpstr>
      <vt:lpstr>ДЛЯ ЧЕГО НАМ НУЖЕН ПРИЁМ МЕТАФОР В РЕШЕНИИ ПРОБЛЕМ?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педагог</dc:creator>
  <cp:lastModifiedBy>Татьяна Владимировна Свиридова</cp:lastModifiedBy>
  <cp:revision>48</cp:revision>
  <dcterms:created xsi:type="dcterms:W3CDTF">2020-02-10T01:47:43Z</dcterms:created>
  <dcterms:modified xsi:type="dcterms:W3CDTF">2020-12-17T02:31:31Z</dcterms:modified>
</cp:coreProperties>
</file>