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4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496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51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95671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7672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670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3502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905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6119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2508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56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101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803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9542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1188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854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0846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12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10BE20-CC90-4F5E-BD17-FBE720B8AC3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916E2A-AAD3-4E50-B319-AA8898E96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11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6024" y="1412776"/>
            <a:ext cx="5308866" cy="151553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аседания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336704" cy="2808311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«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дистанционного образования образовательные платформы и их использование в преподавании предмета «Технология»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Рук. СПГС учителей технологии Леонтьева М.А.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МАОУ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2023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</a:t>
            </a:r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Программа круглого стола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Ресурсы дистанционного образования образовательные платформы и их использование в преподавании предмета «Технология»:</a:t>
            </a:r>
          </a:p>
          <a:p>
            <a:r>
              <a:rPr lang="ru-RU" dirty="0" smtClean="0"/>
              <a:t>- РЭШ,  </a:t>
            </a:r>
            <a:r>
              <a:rPr lang="ru-RU" dirty="0" err="1" smtClean="0"/>
              <a:t>выст</a:t>
            </a:r>
            <a:r>
              <a:rPr lang="ru-RU" dirty="0" smtClean="0"/>
              <a:t>. </a:t>
            </a:r>
            <a:r>
              <a:rPr lang="ru-RU" dirty="0" err="1" smtClean="0"/>
              <a:t>Сурай</a:t>
            </a:r>
            <a:r>
              <a:rPr lang="ru-RU" dirty="0" smtClean="0"/>
              <a:t> А.Н. МАОУ СШ № 157</a:t>
            </a:r>
          </a:p>
          <a:p>
            <a:r>
              <a:rPr lang="ru-RU" dirty="0" smtClean="0"/>
              <a:t>– «Моя школа», «</a:t>
            </a:r>
            <a:r>
              <a:rPr lang="ru-RU" dirty="0" err="1" smtClean="0"/>
              <a:t>Сферум</a:t>
            </a:r>
            <a:r>
              <a:rPr lang="ru-RU" dirty="0" smtClean="0"/>
              <a:t>», </a:t>
            </a:r>
            <a:r>
              <a:rPr lang="ru-RU" dirty="0" err="1" smtClean="0"/>
              <a:t>выс</a:t>
            </a:r>
            <a:r>
              <a:rPr lang="ru-RU" dirty="0" smtClean="0"/>
              <a:t>. Леонтьева М.А. МАОУ СШ № 152</a:t>
            </a:r>
          </a:p>
          <a:p>
            <a:pPr lvl="0"/>
            <a:r>
              <a:rPr lang="ru-RU" dirty="0" smtClean="0"/>
              <a:t>Использование искусственного интеллекта на уроках технологии. Практическая часть, </a:t>
            </a:r>
            <a:r>
              <a:rPr lang="ru-RU" dirty="0" err="1" smtClean="0"/>
              <a:t>выст</a:t>
            </a:r>
            <a:r>
              <a:rPr lang="ru-RU" dirty="0" smtClean="0"/>
              <a:t>. </a:t>
            </a:r>
            <a:r>
              <a:rPr lang="ru-RU" dirty="0" err="1" smtClean="0"/>
              <a:t>Сурай</a:t>
            </a:r>
            <a:r>
              <a:rPr lang="ru-RU" dirty="0" smtClean="0"/>
              <a:t> А.Н. МАОУ СШ № 157</a:t>
            </a:r>
          </a:p>
          <a:p>
            <a:pPr lvl="0"/>
            <a:r>
              <a:rPr lang="ru-RU" dirty="0" smtClean="0"/>
              <a:t>Обсуждение. «Уроки «Цифры», как форма обучения и развития цифровой грамотности учащихся., </a:t>
            </a:r>
            <a:r>
              <a:rPr lang="ru-RU" dirty="0" err="1" smtClean="0"/>
              <a:t>выст</a:t>
            </a:r>
            <a:r>
              <a:rPr lang="ru-RU" dirty="0" smtClean="0"/>
              <a:t>. </a:t>
            </a:r>
            <a:r>
              <a:rPr lang="ru-RU" dirty="0" err="1" smtClean="0"/>
              <a:t>Сурай</a:t>
            </a:r>
            <a:r>
              <a:rPr lang="ru-RU" dirty="0" smtClean="0"/>
              <a:t> А.Н. МАОУ СШ № 157</a:t>
            </a:r>
          </a:p>
          <a:p>
            <a:pPr lvl="0"/>
            <a:r>
              <a:rPr lang="ru-RU" dirty="0" smtClean="0"/>
              <a:t>Подведение итогов круглого стола: задание для учителей технологии. Протестировать полученные методические рекомендации по использованию «Уроков «Цифры» и подготовить </a:t>
            </a:r>
            <a:r>
              <a:rPr lang="ru-RU" dirty="0" err="1" smtClean="0"/>
              <a:t>фотоотчет</a:t>
            </a:r>
            <a:r>
              <a:rPr lang="ru-RU" dirty="0" smtClean="0"/>
              <a:t>  к ЕМД.</a:t>
            </a:r>
          </a:p>
          <a:p>
            <a:pPr lvl="0"/>
            <a:r>
              <a:rPr lang="ru-RU" dirty="0" smtClean="0"/>
              <a:t>Рефлексия.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692696"/>
            <a:ext cx="6799262" cy="4680520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r>
              <a:rPr lang="ru-RU" b="1" dirty="0"/>
              <a:t>Ресурсы дистанционного образования образовательные платформы и их использование в преподавании предмета «Технология</a:t>
            </a:r>
            <a:r>
              <a:rPr lang="ru-RU" b="1" dirty="0" smtClean="0"/>
              <a:t>»</a:t>
            </a:r>
          </a:p>
          <a:p>
            <a:pPr marL="0" lvl="0" indent="0">
              <a:buNone/>
            </a:pPr>
            <a:r>
              <a:rPr lang="ru-RU" b="1" dirty="0" smtClean="0"/>
              <a:t>№ 1678 </a:t>
            </a:r>
            <a:r>
              <a:rPr lang="ru-RU" dirty="0" smtClean="0"/>
              <a:t>от 11.10.23 г. - Постановление РФ об утвержденных правилах дистанционного технологий обучения. </a:t>
            </a:r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С </a:t>
            </a:r>
            <a:r>
              <a:rPr lang="ru-RU" b="1" dirty="0" smtClean="0"/>
              <a:t>09. 2024 </a:t>
            </a:r>
            <a:r>
              <a:rPr lang="ru-RU" dirty="0" smtClean="0"/>
              <a:t>года использование </a:t>
            </a:r>
            <a:r>
              <a:rPr lang="ru-RU" sz="2800" b="1" dirty="0" smtClean="0"/>
              <a:t>Федеральных государственных информационных систем:</a:t>
            </a:r>
            <a:endParaRPr lang="ru-RU" sz="2800" b="1" dirty="0"/>
          </a:p>
          <a:p>
            <a:r>
              <a:rPr lang="ru-RU" dirty="0" smtClean="0"/>
              <a:t>РЭШ</a:t>
            </a:r>
          </a:p>
          <a:p>
            <a:r>
              <a:rPr lang="ru-RU" dirty="0" smtClean="0"/>
              <a:t> </a:t>
            </a:r>
            <a:r>
              <a:rPr lang="ru-RU" dirty="0"/>
              <a:t>«Моя школа»,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Сферум</a:t>
            </a:r>
            <a:r>
              <a:rPr lang="ru-RU" dirty="0"/>
              <a:t>», </a:t>
            </a:r>
            <a:endParaRPr lang="ru-RU" dirty="0" smtClean="0"/>
          </a:p>
          <a:p>
            <a:r>
              <a:rPr lang="ru-RU" dirty="0" smtClean="0"/>
              <a:t>Платформа «Эра- скоп»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98734" cy="713463"/>
          </a:xfrm>
        </p:spPr>
        <p:txBody>
          <a:bodyPr/>
          <a:lstStyle/>
          <a:p>
            <a:r>
              <a:rPr lang="ru-RU" dirty="0"/>
              <a:t> «Моя школа»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1061" t="11950" r="222" b="18336"/>
          <a:stretch/>
        </p:blipFill>
        <p:spPr bwMode="auto">
          <a:xfrm>
            <a:off x="539552" y="1124744"/>
            <a:ext cx="66967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31840" y="3284984"/>
            <a:ext cx="5335905" cy="28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/>
          <a:srcRect l="2662" t="22621" r="4622" b="20513"/>
          <a:stretch/>
        </p:blipFill>
        <p:spPr bwMode="auto">
          <a:xfrm>
            <a:off x="683568" y="332656"/>
            <a:ext cx="7421053" cy="242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/>
          <a:srcRect t="13796"/>
          <a:stretch/>
        </p:blipFill>
        <p:spPr bwMode="auto">
          <a:xfrm>
            <a:off x="683568" y="2852936"/>
            <a:ext cx="501488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17911" b="17572"/>
          <a:stretch/>
        </p:blipFill>
        <p:spPr bwMode="auto">
          <a:xfrm>
            <a:off x="4211960" y="4581128"/>
            <a:ext cx="4607384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4738" y="915988"/>
            <a:ext cx="6799262" cy="1303337"/>
          </a:xfrm>
        </p:spPr>
        <p:txBody>
          <a:bodyPr/>
          <a:lstStyle/>
          <a:p>
            <a:r>
              <a:rPr lang="ru-RU" dirty="0" smtClean="0"/>
              <a:t>Технология</a:t>
            </a:r>
            <a:endParaRPr lang="ru-RU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/>
          <a:srcRect l="5698" t="10689" r="6926"/>
          <a:stretch/>
        </p:blipFill>
        <p:spPr bwMode="auto">
          <a:xfrm>
            <a:off x="3667420" y="656692"/>
            <a:ext cx="541824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/>
          <a:srcRect l="6172" t="23160" r="7415"/>
          <a:stretch/>
        </p:blipFill>
        <p:spPr bwMode="auto">
          <a:xfrm>
            <a:off x="430459" y="3751451"/>
            <a:ext cx="486162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736" t="16254" r="60821" b="10144"/>
          <a:stretch/>
        </p:blipFill>
        <p:spPr bwMode="auto">
          <a:xfrm>
            <a:off x="611560" y="548680"/>
            <a:ext cx="30243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7843" t="7264" r="8365"/>
          <a:stretch/>
        </p:blipFill>
        <p:spPr bwMode="auto">
          <a:xfrm>
            <a:off x="5292079" y="3887980"/>
            <a:ext cx="3616833" cy="213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верх 2"/>
          <p:cNvSpPr/>
          <p:nvPr/>
        </p:nvSpPr>
        <p:spPr>
          <a:xfrm>
            <a:off x="1763688" y="2348880"/>
            <a:ext cx="144016" cy="108012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5198106" y="2708920"/>
            <a:ext cx="194058" cy="813817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216" y="548680"/>
            <a:ext cx="6798734" cy="6414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СФЕРУМ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176926"/>
            <a:ext cx="5297460" cy="282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5856" y="3356992"/>
            <a:ext cx="5471024" cy="291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084" y="246680"/>
            <a:ext cx="4038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6840" y="4216107"/>
            <a:ext cx="4038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b="24437"/>
          <a:stretch/>
        </p:blipFill>
        <p:spPr bwMode="auto">
          <a:xfrm>
            <a:off x="458084" y="2542901"/>
            <a:ext cx="4038600" cy="162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48680"/>
            <a:ext cx="4344346" cy="231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445812"/>
            <a:ext cx="4290712" cy="228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658" y="476672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Платформа «Эра- скоп»</a:t>
            </a:r>
            <a:br>
              <a:rPr lang="ru-RU" dirty="0"/>
            </a:br>
            <a:r>
              <a:rPr lang="ru-RU" dirty="0" smtClean="0"/>
              <a:t>ИОМ педагога</a:t>
            </a:r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700808"/>
            <a:ext cx="5162341" cy="275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39952" y="3645024"/>
            <a:ext cx="4660309" cy="248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206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Заседания круглого стола учителей технологии  </vt:lpstr>
      <vt:lpstr>Программа круглого стола</vt:lpstr>
      <vt:lpstr>Слайд 3</vt:lpstr>
      <vt:lpstr> «Моя школа»</vt:lpstr>
      <vt:lpstr>Слайд 5</vt:lpstr>
      <vt:lpstr>Технология</vt:lpstr>
      <vt:lpstr>СФЕРУМ</vt:lpstr>
      <vt:lpstr>Слайд 8</vt:lpstr>
      <vt:lpstr>Платформа «Эра- скоп» ИОМ педагога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20 декабря 2023 г заседания круглого стола по адресу: МАОУ СШ № 157, ул. Петра Ломако, здание 4а  учителей технологии г.Красноярска   Тема:  «Ресурсы дистанционного образования образовательные платформы и их использование в преподавании предмета «Технология» </dc:title>
  <dc:creator>Марина</dc:creator>
  <cp:lastModifiedBy>Марина</cp:lastModifiedBy>
  <cp:revision>24</cp:revision>
  <dcterms:created xsi:type="dcterms:W3CDTF">2023-12-19T13:18:01Z</dcterms:created>
  <dcterms:modified xsi:type="dcterms:W3CDTF">2023-12-23T11:57:12Z</dcterms:modified>
</cp:coreProperties>
</file>