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21" r:id="rId3"/>
    <p:sldId id="297" r:id="rId4"/>
    <p:sldId id="320" r:id="rId5"/>
    <p:sldId id="319" r:id="rId6"/>
    <p:sldId id="318" r:id="rId7"/>
    <p:sldId id="322" r:id="rId8"/>
    <p:sldId id="325" r:id="rId9"/>
    <p:sldId id="324" r:id="rId10"/>
    <p:sldId id="323" r:id="rId11"/>
    <p:sldId id="328" r:id="rId12"/>
    <p:sldId id="327" r:id="rId13"/>
    <p:sldId id="326" r:id="rId14"/>
    <p:sldId id="329" r:id="rId15"/>
    <p:sldId id="332" r:id="rId16"/>
    <p:sldId id="331" r:id="rId17"/>
    <p:sldId id="330" r:id="rId18"/>
    <p:sldId id="31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C49B15-56C4-4951-A23A-E6A25805E05A}">
          <p14:sldIdLst>
            <p14:sldId id="298"/>
            <p14:sldId id="321"/>
            <p14:sldId id="297"/>
            <p14:sldId id="320"/>
            <p14:sldId id="319"/>
            <p14:sldId id="318"/>
            <p14:sldId id="322"/>
            <p14:sldId id="325"/>
            <p14:sldId id="324"/>
            <p14:sldId id="323"/>
            <p14:sldId id="328"/>
            <p14:sldId id="327"/>
            <p14:sldId id="326"/>
            <p14:sldId id="329"/>
            <p14:sldId id="332"/>
            <p14:sldId id="331"/>
            <p14:sldId id="330"/>
          </p14:sldIdLst>
        </p14:section>
        <p14:section name="Раздел без заголовка" id="{7CF44E27-8C44-4F72-AA7C-F3AB18C5339E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4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70893" y="375138"/>
            <a:ext cx="6543508" cy="159433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Красноярск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МАОУ СШ № 85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173415" y="4349931"/>
            <a:ext cx="3967916" cy="1933637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Анна Витальевна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Пузырева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24 марта 2025 год</a:t>
            </a:r>
          </a:p>
          <a:p>
            <a:pPr algn="ctr"/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7187" r="1185" b="22345"/>
          <a:stretch/>
        </p:blipFill>
        <p:spPr>
          <a:xfrm>
            <a:off x="5208530" y="1172307"/>
            <a:ext cx="2932801" cy="33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82484" y="1328468"/>
            <a:ext cx="6116128" cy="320902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программы по труду (технологии) является успешная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обучающихся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6550" y="1328468"/>
            <a:ext cx="5702061" cy="5080958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Модуль «Технологии, профессии и производства»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«Технологии ручной обработки материалов»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«Конструирование и моделирование»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«ИКТ»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82484" y="1328468"/>
            <a:ext cx="6116128" cy="320902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по труду (технологии) направлена на решение системы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:…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6657" y="655609"/>
            <a:ext cx="6909757" cy="52707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Реализация программы по предмету «Труд (технология)» на уровне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начального общего образования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Общее число часов, рекомендованных для изучения по предмету «Труд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(технология)», - 135 часов: в 1 классе - 33 часа (1 час в неделю), во 2 классе -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34 часа (1 час в неделю), в 3 классе - 34 часа (1 час в неделю), в 4 классе - 34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часа (1 час в неделю).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9736" y="655608"/>
            <a:ext cx="6426678" cy="5279366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Вариативность реализации содержания программы учебного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предмета «Труд (технология)»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 запросу участников образовательных отношений;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расширены за счет приоритетных технология.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6657" y="655609"/>
            <a:ext cx="6909757" cy="508095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 проект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уроках труда (технологии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В программе предусмотрено выполнение индивидуальных, групповых,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коллективных учебных проектов в рамках уроков (3-4 проекта в год)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49902" y="698739"/>
            <a:ext cx="5926347" cy="672860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Выполнение учебных проектов на уроках труда (технологии) имеет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ряд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особенностей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Учебный проект обязателен для всех обучающихся.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Выполняется на учебных занятиях.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Выступает способом освоения содержания учебного модуля.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Представляется в форме макета, конструкторского изделия,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модели, какого-либо материального или виртуального объекта.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Является основанием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критериальной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оценки предметных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результатов, способом формирования познавательных, коммуникативных,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регулятивных УУД.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Обязательно участие обучающихся в оценке и самооценке,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представлении результатов проектной деятельности.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6657" y="655609"/>
            <a:ext cx="6909757" cy="5270738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Трудности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материально-технического обеспечения;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квалификация педагога;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отсутствие учебников;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индивидуального характера…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21766" y="365126"/>
            <a:ext cx="6892506" cy="9719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Благодарю за внимание!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t="7730" r="2647" b="24458"/>
          <a:stretch/>
        </p:blipFill>
        <p:spPr>
          <a:xfrm>
            <a:off x="2296061" y="1509396"/>
            <a:ext cx="5963732" cy="36662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5106837"/>
            <a:ext cx="6884958" cy="1070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7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0" y="-155276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87924" y="1828800"/>
            <a:ext cx="5710685" cy="244127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«Содержание и методики преподавания учебного предмета «Труд(технология) ФГОС НОО. Трудности».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87593" y="0"/>
            <a:ext cx="6866626" cy="660783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История: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«Ручной труд» в 1884 г.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«Технология» от 7 мая 2018 г.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«Труд (технология) с 1 сентября 2024 г.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82484" y="1328468"/>
            <a:ext cx="6116128" cy="352820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Федеральной рабочей программе по учебному предмету «Труд(технология)» лежит созидательная деятельность человека по созданию материальных и духовных ценностей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87924" y="1828800"/>
            <a:ext cx="5710685" cy="34160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Программа знакомит с различными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технологиями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Освоение программы- приобретение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базовых навыков работы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в современном технологическом мире.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87924" y="1828800"/>
            <a:ext cx="5710685" cy="3260785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по учебному предмету «Труд (технология)» раскрывает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адекватно отражающее смену жизненных реалий и формирование пространства профессиональной ориентации и самоопределения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82484" y="1328468"/>
            <a:ext cx="6116128" cy="352820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Федеральной рабочей программе по учебному предмету «Труд(технология)» лежит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созидательная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 по созданию материальных и духовных ценностей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7426" y="1328468"/>
            <a:ext cx="6461186" cy="377837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Нормативно-правовые документы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обеспечивающие организацию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образовательной деятельности по учебному предмету «Труд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(технология)»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2024/2025 учебном году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82484" y="1328467"/>
            <a:ext cx="6116128" cy="430458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Федеральная рабочая программа по предмету «Труд (технология)»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(далее - ФРП «Труд (технология)») на уровне начального общего образования,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включенная в ФОП НОО, имеет статус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непосредственного применения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358332" y="4349932"/>
            <a:ext cx="858205" cy="291080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182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   Красноярск МАОУ СШ № 85 </vt:lpstr>
      <vt:lpstr>Тема: «Содержание и методики преподавания учебного предмета «Труд(технология) ФГОС НОО. Трудности».</vt:lpstr>
      <vt:lpstr>                                                                                               История:  «Ручной труд» в 1884 г.  «Технология» от 7 мая 2018 г.  «Труд (технология) с 1 сентября 2024 г.   </vt:lpstr>
      <vt:lpstr>В основе Федеральной рабочей программе по учебному предмету «Труд(технология)» лежит созидательная деятельность человека по созданию материальных и духовных ценностей</vt:lpstr>
      <vt:lpstr>Программа знакомит с различными технологиями.  Освоение программы- приобретение базовых навыков работы  в современном технологическом мире.</vt:lpstr>
      <vt:lpstr>Программа по учебному предмету «Труд (технология)» раскрывает содержание, адекватно отражающее смену жизненных реалий и формирование пространства профессиональной ориентации и самоопределения личности. </vt:lpstr>
      <vt:lpstr>В основе Федеральной рабочей программе по учебному предмету «Труд(технология)» лежит созидательная деятельность человека по созданию материальных и духовных ценностей</vt:lpstr>
      <vt:lpstr>Нормативно-правовые документы, обеспечивающие организацию образовательной деятельности по учебному предмету «Труд (технология)»  в 2024/2025 учебном году </vt:lpstr>
      <vt:lpstr>Федеральная рабочая программа по предмету «Труд (технология)» (далее - ФРП «Труд (технология)») на уровне начального общего образования, включенная в ФОП НОО, имеет статус непосредственного применения. </vt:lpstr>
      <vt:lpstr>Основной целью программы по труду (технологии) является успешная социализация обучающихся </vt:lpstr>
      <vt:lpstr>Содержание программы:  Модуль «Технологии, профессии и производства»  Модуль «Технологии ручной обработки материалов»  Модуль «Конструирование и моделирование»  Модуль «ИКТ» </vt:lpstr>
      <vt:lpstr>Программа по труду (технологии) направлена на решение системы задач:… </vt:lpstr>
      <vt:lpstr>Реализация программы по предмету «Труд (технология)» на уровне начального общего образования       Общее число часов, рекомендованных для изучения по предмету «Труд (технология)», - 135 часов: в 1 классе - 33 часа (1 час в неделю), во 2 классе - 34 часа (1 час в неделю), в 3 классе - 34 часа (1 час в неделю), в 4 классе - 34 часа (1 час в неделю).  </vt:lpstr>
      <vt:lpstr>Вариативность реализации содержания программы учебного предмета «Труд (технология)»  - по запросу участников образовательных отношений;  - расширены за счет приоритетных технология. </vt:lpstr>
      <vt:lpstr>Учебный проект на уроках труда (технологии)   В программе предусмотрено выполнение индивидуальных, групповых, коллективных учебных проектов в рамках уроков (3-4 проекта в год) </vt:lpstr>
      <vt:lpstr>Выполнение учебных проектов на уроках труда (технологии) имеет ряд особенностей: 1. Учебный проект обязателен для всех обучающихся. 2. Выполняется на учебных занятиях. 3. Выступает способом освоения содержания учебного модуля. 4. Представляется в форме макета, конструкторского изделия, модели, какого-либо материального или виртуального объекта. 5. Является основанием для критериальной оценки предметных результатов, способом формирования познавательных, коммуникативных, регулятивных УУД. 6. Обязательно участие обучающихся в оценке и самооценке, представлении результатов проектной деятельности.   </vt:lpstr>
      <vt:lpstr>Трудности:  - материально-технического обеспечения; - квалификация педагога; - отсутствие учебников; - индивидуального характера…   </vt:lpstr>
      <vt:lpstr>       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gostr</cp:lastModifiedBy>
  <cp:revision>170</cp:revision>
  <dcterms:created xsi:type="dcterms:W3CDTF">2013-11-19T05:52:05Z</dcterms:created>
  <dcterms:modified xsi:type="dcterms:W3CDTF">2025-03-24T05:20:50Z</dcterms:modified>
</cp:coreProperties>
</file>