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_rels/slideLayout3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7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8.jpeg" ContentType="image/jpeg"/>
  <Override PartName="/ppt/media/image9.png" ContentType="image/png"/>
  <Override PartName="/ppt/media/image10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18288000" cy="10287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1645884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914400" y="5523120"/>
            <a:ext cx="1645884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9348120" y="240696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914400" y="552312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9348120" y="552312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529956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6479280" y="2406960"/>
            <a:ext cx="529956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12044160" y="2406960"/>
            <a:ext cx="529956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914400" y="5523120"/>
            <a:ext cx="529956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6479280" y="5523120"/>
            <a:ext cx="529956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12044160" y="5523120"/>
            <a:ext cx="529956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914400" y="2406960"/>
            <a:ext cx="1645884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1645884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803160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/>
          </p:nvPr>
        </p:nvSpPr>
        <p:spPr>
          <a:xfrm>
            <a:off x="9348120" y="2406960"/>
            <a:ext cx="803160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914400" y="410400"/>
            <a:ext cx="16458840" cy="796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/>
          </p:nvPr>
        </p:nvSpPr>
        <p:spPr>
          <a:xfrm>
            <a:off x="9348120" y="2406960"/>
            <a:ext cx="803160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/>
          </p:nvPr>
        </p:nvSpPr>
        <p:spPr>
          <a:xfrm>
            <a:off x="914400" y="552312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914400" y="2406960"/>
            <a:ext cx="1645884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803160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/>
          </p:nvPr>
        </p:nvSpPr>
        <p:spPr>
          <a:xfrm>
            <a:off x="9348120" y="240696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/>
          </p:nvPr>
        </p:nvSpPr>
        <p:spPr>
          <a:xfrm>
            <a:off x="9348120" y="552312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9348120" y="240696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/>
          </p:nvPr>
        </p:nvSpPr>
        <p:spPr>
          <a:xfrm>
            <a:off x="914400" y="5523120"/>
            <a:ext cx="1645884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1645884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914400" y="5523120"/>
            <a:ext cx="1645884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/>
          </p:nvPr>
        </p:nvSpPr>
        <p:spPr>
          <a:xfrm>
            <a:off x="9348120" y="240696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/>
          </p:nvPr>
        </p:nvSpPr>
        <p:spPr>
          <a:xfrm>
            <a:off x="914400" y="552312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/>
          </p:nvPr>
        </p:nvSpPr>
        <p:spPr>
          <a:xfrm>
            <a:off x="9348120" y="552312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529956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>
          <a:xfrm>
            <a:off x="6479280" y="2406960"/>
            <a:ext cx="529956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/>
          </p:nvPr>
        </p:nvSpPr>
        <p:spPr>
          <a:xfrm>
            <a:off x="12044160" y="2406960"/>
            <a:ext cx="529956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/>
          </p:nvPr>
        </p:nvSpPr>
        <p:spPr>
          <a:xfrm>
            <a:off x="914400" y="5523120"/>
            <a:ext cx="529956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/>
          </p:nvPr>
        </p:nvSpPr>
        <p:spPr>
          <a:xfrm>
            <a:off x="6479280" y="5523120"/>
            <a:ext cx="529956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/>
          </p:nvPr>
        </p:nvSpPr>
        <p:spPr>
          <a:xfrm>
            <a:off x="12044160" y="5523120"/>
            <a:ext cx="529956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subTitle"/>
          </p:nvPr>
        </p:nvSpPr>
        <p:spPr>
          <a:xfrm>
            <a:off x="914400" y="2406960"/>
            <a:ext cx="1645884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1645884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803160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/>
          </p:nvPr>
        </p:nvSpPr>
        <p:spPr>
          <a:xfrm>
            <a:off x="9348120" y="2406960"/>
            <a:ext cx="803160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1645884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subTitle"/>
          </p:nvPr>
        </p:nvSpPr>
        <p:spPr>
          <a:xfrm>
            <a:off x="914400" y="410400"/>
            <a:ext cx="16458840" cy="796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/>
          </p:nvPr>
        </p:nvSpPr>
        <p:spPr>
          <a:xfrm>
            <a:off x="9348120" y="2406960"/>
            <a:ext cx="803160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/>
          </p:nvPr>
        </p:nvSpPr>
        <p:spPr>
          <a:xfrm>
            <a:off x="914400" y="552312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803160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/>
          </p:nvPr>
        </p:nvSpPr>
        <p:spPr>
          <a:xfrm>
            <a:off x="9348120" y="240696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/>
          </p:nvPr>
        </p:nvSpPr>
        <p:spPr>
          <a:xfrm>
            <a:off x="9348120" y="552312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/>
          </p:nvPr>
        </p:nvSpPr>
        <p:spPr>
          <a:xfrm>
            <a:off x="9348120" y="240696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/>
          </p:nvPr>
        </p:nvSpPr>
        <p:spPr>
          <a:xfrm>
            <a:off x="914400" y="5523120"/>
            <a:ext cx="1645884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1645884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/>
          </p:nvPr>
        </p:nvSpPr>
        <p:spPr>
          <a:xfrm>
            <a:off x="914400" y="5523120"/>
            <a:ext cx="1645884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/>
          </p:nvPr>
        </p:nvSpPr>
        <p:spPr>
          <a:xfrm>
            <a:off x="9348120" y="240696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/>
          </p:nvPr>
        </p:nvSpPr>
        <p:spPr>
          <a:xfrm>
            <a:off x="914400" y="552312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6" name="PlaceHolder 5"/>
          <p:cNvSpPr>
            <a:spLocks noGrp="1"/>
          </p:cNvSpPr>
          <p:nvPr>
            <p:ph/>
          </p:nvPr>
        </p:nvSpPr>
        <p:spPr>
          <a:xfrm>
            <a:off x="9348120" y="552312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529956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/>
          </p:nvPr>
        </p:nvSpPr>
        <p:spPr>
          <a:xfrm>
            <a:off x="6479280" y="2406960"/>
            <a:ext cx="529956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/>
          </p:nvPr>
        </p:nvSpPr>
        <p:spPr>
          <a:xfrm>
            <a:off x="12044160" y="2406960"/>
            <a:ext cx="529956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1" name="PlaceHolder 5"/>
          <p:cNvSpPr>
            <a:spLocks noGrp="1"/>
          </p:cNvSpPr>
          <p:nvPr>
            <p:ph/>
          </p:nvPr>
        </p:nvSpPr>
        <p:spPr>
          <a:xfrm>
            <a:off x="914400" y="5523120"/>
            <a:ext cx="529956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2" name="PlaceHolder 6"/>
          <p:cNvSpPr>
            <a:spLocks noGrp="1"/>
          </p:cNvSpPr>
          <p:nvPr>
            <p:ph/>
          </p:nvPr>
        </p:nvSpPr>
        <p:spPr>
          <a:xfrm>
            <a:off x="6479280" y="5523120"/>
            <a:ext cx="529956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3" name="PlaceHolder 7"/>
          <p:cNvSpPr>
            <a:spLocks noGrp="1"/>
          </p:cNvSpPr>
          <p:nvPr>
            <p:ph/>
          </p:nvPr>
        </p:nvSpPr>
        <p:spPr>
          <a:xfrm>
            <a:off x="12044160" y="5523120"/>
            <a:ext cx="529956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803160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9348120" y="2406960"/>
            <a:ext cx="803160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914400" y="410400"/>
            <a:ext cx="16458840" cy="796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9348120" y="2406960"/>
            <a:ext cx="803160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914400" y="552312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803160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9348120" y="240696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9348120" y="552312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9348120" y="240696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914400" y="5523120"/>
            <a:ext cx="1645884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1645884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Второй уровень структуры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Третий уровень структуры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Четвёртый уровень структуры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Пятый уровень структуры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Шестой уровень структуры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Седьмой уровень структуры</a:t>
            </a:r>
            <a:endParaRPr b="0" lang="ru-R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1645884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Второй уровень структуры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Третий уровень структуры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Четвёртый уровень структуры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Пятый уровень структуры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Шестой уровень структуры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Седьмой уровень структуры</a:t>
            </a:r>
            <a:endParaRPr b="0" lang="ru-R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1645884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Второй уровень структуры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Третий уровень структуры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Четвёртый уровень структуры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Пятый уровень структуры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Шестой уровень структуры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Седьмой уровень структуры</a:t>
            </a:r>
            <a:endParaRPr b="0" lang="ru-R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image" Target="../media/image4.jpeg"/><Relationship Id="rId3" Type="http://schemas.openxmlformats.org/officeDocument/2006/relationships/image" Target="../media/image5.jpeg"/><Relationship Id="rId4" Type="http://schemas.openxmlformats.org/officeDocument/2006/relationships/image" Target="../media/image6.jpeg"/><Relationship Id="rId5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image" Target="../media/image8.jpeg"/><Relationship Id="rId3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2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hyperlink" Target="mailto:ms.feklova@mail.ru" TargetMode="External"/><Relationship Id="rId3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457200" y="1692360"/>
            <a:ext cx="8838360" cy="285084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marL="12600" indent="506880" algn="ctr">
              <a:lnSpc>
                <a:spcPct val="115000"/>
              </a:lnSpc>
              <a:spcBef>
                <a:spcPts val="99"/>
              </a:spcBef>
              <a:tabLst>
                <a:tab algn="l" pos="0"/>
              </a:tabLst>
            </a:pPr>
            <a:r>
              <a:rPr b="1" lang="ru-RU" sz="5400" spc="-1" strike="noStrike">
                <a:solidFill>
                  <a:srgbClr val="3783fd"/>
                </a:solidFill>
                <a:latin typeface="Trebuchet MS"/>
              </a:rPr>
              <a:t>Реализация модуля «Робототехника» </a:t>
            </a:r>
            <a:br/>
            <a:r>
              <a:rPr b="1" lang="ru-RU" sz="5400" spc="-1" strike="noStrike">
                <a:solidFill>
                  <a:srgbClr val="3783fd"/>
                </a:solidFill>
                <a:latin typeface="Trebuchet MS"/>
              </a:rPr>
              <a:t>в 5 классах</a:t>
            </a:r>
            <a:endParaRPr b="0" lang="ru-RU" sz="5400" spc="-1" strike="noStrike">
              <a:latin typeface="Arial"/>
            </a:endParaRPr>
          </a:p>
        </p:txBody>
      </p:sp>
      <p:sp>
        <p:nvSpPr>
          <p:cNvPr id="115" name="object 3"/>
          <p:cNvSpPr/>
          <p:nvPr/>
        </p:nvSpPr>
        <p:spPr>
          <a:xfrm>
            <a:off x="1910880" y="5631840"/>
            <a:ext cx="6799320" cy="1072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240" indent="-87480" algn="ctr">
              <a:lnSpc>
                <a:spcPct val="116000"/>
              </a:lnSpc>
              <a:spcBef>
                <a:spcPts val="2404"/>
              </a:spcBef>
              <a:tabLst>
                <a:tab algn="l" pos="0"/>
              </a:tabLst>
            </a:pPr>
            <a:r>
              <a:rPr b="0" lang="ru-RU" sz="3000" spc="151" strike="noStrike">
                <a:solidFill>
                  <a:srgbClr val="243761"/>
                </a:solidFill>
                <a:latin typeface="Trebuchet MS"/>
                <a:ea typeface="DejaVu Sans"/>
              </a:rPr>
              <a:t>Долгова </a:t>
            </a:r>
            <a:r>
              <a:rPr b="0" lang="ru-RU" sz="3000" spc="180" strike="noStrike">
                <a:solidFill>
                  <a:srgbClr val="243761"/>
                </a:solidFill>
                <a:latin typeface="Trebuchet MS"/>
                <a:ea typeface="DejaVu Sans"/>
              </a:rPr>
              <a:t>Мария </a:t>
            </a:r>
            <a:r>
              <a:rPr b="0" lang="ru-RU" sz="3000" spc="126" strike="noStrike">
                <a:solidFill>
                  <a:srgbClr val="243761"/>
                </a:solidFill>
                <a:latin typeface="Trebuchet MS"/>
                <a:ea typeface="DejaVu Sans"/>
              </a:rPr>
              <a:t>Валерьевна, </a:t>
            </a:r>
            <a:r>
              <a:rPr b="0" lang="ru-RU" sz="3000" spc="131" strike="noStrike">
                <a:solidFill>
                  <a:srgbClr val="243761"/>
                </a:solidFill>
                <a:latin typeface="Trebuchet MS"/>
                <a:ea typeface="DejaVu Sans"/>
              </a:rPr>
              <a:t> </a:t>
            </a:r>
            <a:r>
              <a:rPr b="0" lang="ru-RU" sz="3000" spc="154" strike="noStrike">
                <a:solidFill>
                  <a:srgbClr val="243761"/>
                </a:solidFill>
                <a:latin typeface="Trebuchet MS"/>
                <a:ea typeface="DejaVu Sans"/>
              </a:rPr>
              <a:t>модератор площадки</a:t>
            </a:r>
            <a:endParaRPr b="0" lang="ru-RU" sz="3000" spc="-1" strike="noStrike">
              <a:latin typeface="Arial"/>
            </a:endParaRPr>
          </a:p>
        </p:txBody>
      </p:sp>
      <p:grpSp>
        <p:nvGrpSpPr>
          <p:cNvPr id="116" name="object 4"/>
          <p:cNvGrpSpPr/>
          <p:nvPr/>
        </p:nvGrpSpPr>
        <p:grpSpPr>
          <a:xfrm>
            <a:off x="9153360" y="1662120"/>
            <a:ext cx="8098920" cy="7657920"/>
            <a:chOff x="9153360" y="1662120"/>
            <a:chExt cx="8098920" cy="7657920"/>
          </a:xfrm>
        </p:grpSpPr>
        <p:sp>
          <p:nvSpPr>
            <p:cNvPr id="117" name="object 5"/>
            <p:cNvSpPr/>
            <p:nvPr/>
          </p:nvSpPr>
          <p:spPr>
            <a:xfrm>
              <a:off x="9153360" y="9248760"/>
              <a:ext cx="7572240" cy="360"/>
            </a:xfrm>
            <a:custGeom>
              <a:avLst/>
              <a:gdLst/>
              <a:ahLst/>
              <a:rect l="l" t="t" r="r" b="b"/>
              <a:pathLst>
                <a:path w="7573009" h="0">
                  <a:moveTo>
                    <a:pt x="0" y="0"/>
                  </a:moveTo>
                  <a:lnTo>
                    <a:pt x="7572412" y="0"/>
                  </a:lnTo>
                </a:path>
              </a:pathLst>
            </a:custGeom>
            <a:noFill/>
            <a:ln w="19049">
              <a:solidFill>
                <a:srgbClr val="24376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pic>
          <p:nvPicPr>
            <p:cNvPr id="118" name="object 6" descr=""/>
            <p:cNvPicPr/>
            <p:nvPr/>
          </p:nvPicPr>
          <p:blipFill>
            <a:blip r:embed="rId1"/>
            <a:stretch/>
          </p:blipFill>
          <p:spPr>
            <a:xfrm>
              <a:off x="9519120" y="1662120"/>
              <a:ext cx="7733160" cy="7657920"/>
            </a:xfrm>
            <a:prstGeom prst="rect">
              <a:avLst/>
            </a:prstGeom>
            <a:ln w="0">
              <a:noFill/>
            </a:ln>
          </p:spPr>
        </p:pic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Рисунок 16" descr=""/>
          <p:cNvPicPr/>
          <p:nvPr/>
        </p:nvPicPr>
        <p:blipFill>
          <a:blip r:embed="rId1"/>
          <a:stretch/>
        </p:blipFill>
        <p:spPr>
          <a:xfrm>
            <a:off x="685800" y="495360"/>
            <a:ext cx="16458480" cy="953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1798200" y="952560"/>
            <a:ext cx="4910400" cy="173016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marL="12600">
              <a:lnSpc>
                <a:spcPct val="100000"/>
              </a:lnSpc>
              <a:spcBef>
                <a:spcPts val="99"/>
              </a:spcBef>
            </a:pPr>
            <a:r>
              <a:rPr b="1" lang="ru-RU" sz="8500" spc="670" strike="noStrike">
                <a:solidFill>
                  <a:srgbClr val="3783fd"/>
                </a:solidFill>
                <a:latin typeface="Trebuchet MS"/>
              </a:rPr>
              <a:t>Р</a:t>
            </a:r>
            <a:r>
              <a:rPr b="1" lang="ru-RU" sz="8500" spc="66" strike="noStrike">
                <a:solidFill>
                  <a:srgbClr val="3783fd"/>
                </a:solidFill>
                <a:latin typeface="Trebuchet MS"/>
              </a:rPr>
              <a:t>е</a:t>
            </a:r>
            <a:r>
              <a:rPr b="1" lang="ru-RU" sz="8500" spc="236" strike="noStrike">
                <a:solidFill>
                  <a:srgbClr val="3783fd"/>
                </a:solidFill>
                <a:latin typeface="Trebuchet MS"/>
              </a:rPr>
              <a:t>ш</a:t>
            </a:r>
            <a:r>
              <a:rPr b="1" lang="ru-RU" sz="8500" spc="66" strike="noStrike">
                <a:solidFill>
                  <a:srgbClr val="3783fd"/>
                </a:solidFill>
                <a:latin typeface="Trebuchet MS"/>
              </a:rPr>
              <a:t>е</a:t>
            </a:r>
            <a:r>
              <a:rPr b="1" lang="ru-RU" sz="8500" spc="310" strike="noStrike">
                <a:solidFill>
                  <a:srgbClr val="3783fd"/>
                </a:solidFill>
                <a:latin typeface="Trebuchet MS"/>
              </a:rPr>
              <a:t>н</a:t>
            </a:r>
            <a:r>
              <a:rPr b="1" lang="ru-RU" sz="8500" spc="239" strike="noStrike">
                <a:solidFill>
                  <a:srgbClr val="3783fd"/>
                </a:solidFill>
                <a:latin typeface="Trebuchet MS"/>
              </a:rPr>
              <a:t>и</a:t>
            </a:r>
            <a:r>
              <a:rPr b="1" lang="ru-RU" sz="8500" spc="154" strike="noStrike">
                <a:solidFill>
                  <a:srgbClr val="3783fd"/>
                </a:solidFill>
                <a:latin typeface="Trebuchet MS"/>
              </a:rPr>
              <a:t>е</a:t>
            </a:r>
            <a:endParaRPr b="0" lang="ru-RU" sz="8500" spc="-1" strike="noStrike">
              <a:latin typeface="Arial"/>
            </a:endParaRPr>
          </a:p>
        </p:txBody>
      </p:sp>
      <p:sp>
        <p:nvSpPr>
          <p:cNvPr id="121" name="object 3"/>
          <p:cNvSpPr/>
          <p:nvPr/>
        </p:nvSpPr>
        <p:spPr>
          <a:xfrm>
            <a:off x="1798200" y="2575800"/>
            <a:ext cx="11490480" cy="1133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15000"/>
              </a:lnSpc>
              <a:spcBef>
                <a:spcPts val="99"/>
              </a:spcBef>
            </a:pPr>
            <a:r>
              <a:rPr b="0" lang="ru-RU" sz="3200" spc="211" strike="noStrike">
                <a:solidFill>
                  <a:srgbClr val="243761"/>
                </a:solidFill>
                <a:latin typeface="Trebuchet MS"/>
                <a:ea typeface="DejaVu Sans"/>
              </a:rPr>
              <a:t>в</a:t>
            </a:r>
            <a:r>
              <a:rPr b="0" lang="ru-RU" sz="3200" spc="197" strike="noStrike">
                <a:solidFill>
                  <a:srgbClr val="243761"/>
                </a:solidFill>
                <a:latin typeface="Trebuchet MS"/>
                <a:ea typeface="DejaVu Sans"/>
              </a:rPr>
              <a:t>н</a:t>
            </a:r>
            <a:r>
              <a:rPr b="0" lang="ru-RU" sz="3200" spc="86" strike="noStrike">
                <a:solidFill>
                  <a:srgbClr val="243761"/>
                </a:solidFill>
                <a:latin typeface="Trebuchet MS"/>
                <a:ea typeface="DejaVu Sans"/>
              </a:rPr>
              <a:t>е</a:t>
            </a:r>
            <a:r>
              <a:rPr b="0" lang="ru-RU" sz="3200" spc="151" strike="noStrike">
                <a:solidFill>
                  <a:srgbClr val="243761"/>
                </a:solidFill>
                <a:latin typeface="Trebuchet MS"/>
                <a:ea typeface="DejaVu Sans"/>
              </a:rPr>
              <a:t>д</a:t>
            </a:r>
            <a:r>
              <a:rPr b="0" lang="ru-RU" sz="3200" spc="171" strike="noStrike">
                <a:solidFill>
                  <a:srgbClr val="243761"/>
                </a:solidFill>
                <a:latin typeface="Trebuchet MS"/>
                <a:ea typeface="DejaVu Sans"/>
              </a:rPr>
              <a:t>р</a:t>
            </a:r>
            <a:r>
              <a:rPr b="0" lang="ru-RU" sz="3200" spc="86" strike="noStrike">
                <a:solidFill>
                  <a:srgbClr val="243761"/>
                </a:solidFill>
                <a:latin typeface="Trebuchet MS"/>
                <a:ea typeface="DejaVu Sans"/>
              </a:rPr>
              <a:t>е</a:t>
            </a:r>
            <a:r>
              <a:rPr b="0" lang="ru-RU" sz="3200" spc="197" strike="noStrike">
                <a:solidFill>
                  <a:srgbClr val="243761"/>
                </a:solidFill>
                <a:latin typeface="Trebuchet MS"/>
                <a:ea typeface="DejaVu Sans"/>
              </a:rPr>
              <a:t>н</a:t>
            </a:r>
            <a:r>
              <a:rPr b="0" lang="ru-RU" sz="3200" spc="154" strike="noStrike">
                <a:solidFill>
                  <a:srgbClr val="243761"/>
                </a:solidFill>
                <a:latin typeface="Trebuchet MS"/>
                <a:ea typeface="DejaVu Sans"/>
              </a:rPr>
              <a:t>и</a:t>
            </a:r>
            <a:r>
              <a:rPr b="0" lang="ru-RU" sz="3200" spc="92" strike="noStrike">
                <a:solidFill>
                  <a:srgbClr val="243761"/>
                </a:solidFill>
                <a:latin typeface="Trebuchet MS"/>
                <a:ea typeface="DejaVu Sans"/>
              </a:rPr>
              <a:t>е</a:t>
            </a:r>
            <a:r>
              <a:rPr b="0" lang="ru-RU" sz="3200" spc="-236" strike="noStrike">
                <a:solidFill>
                  <a:srgbClr val="243761"/>
                </a:solidFill>
                <a:latin typeface="Trebuchet MS"/>
                <a:ea typeface="DejaVu Sans"/>
              </a:rPr>
              <a:t> </a:t>
            </a:r>
            <a:r>
              <a:rPr b="0" lang="ru-RU" sz="3200" spc="236" strike="noStrike">
                <a:solidFill>
                  <a:srgbClr val="243761"/>
                </a:solidFill>
                <a:latin typeface="Trebuchet MS"/>
                <a:ea typeface="DejaVu Sans"/>
              </a:rPr>
              <a:t>модуля «робототехника» </a:t>
            </a:r>
            <a:r>
              <a:rPr b="0" lang="ru-RU" sz="3200" spc="216" strike="noStrike">
                <a:solidFill>
                  <a:srgbClr val="243761"/>
                </a:solidFill>
                <a:latin typeface="Trebuchet MS"/>
                <a:ea typeface="DejaVu Sans"/>
              </a:rPr>
              <a:t>в</a:t>
            </a:r>
            <a:r>
              <a:rPr b="0" lang="ru-RU" sz="3200" spc="-236" strike="noStrike">
                <a:solidFill>
                  <a:srgbClr val="243761"/>
                </a:solidFill>
                <a:latin typeface="Trebuchet MS"/>
                <a:ea typeface="DejaVu Sans"/>
              </a:rPr>
              <a:t> </a:t>
            </a:r>
            <a:r>
              <a:rPr b="0" lang="ru-RU" sz="3200" spc="225" strike="noStrike">
                <a:solidFill>
                  <a:srgbClr val="243761"/>
                </a:solidFill>
                <a:latin typeface="Trebuchet MS"/>
                <a:ea typeface="DejaVu Sans"/>
              </a:rPr>
              <a:t>у</a:t>
            </a:r>
            <a:r>
              <a:rPr b="0" lang="ru-RU" sz="3200" spc="171" strike="noStrike">
                <a:solidFill>
                  <a:srgbClr val="243761"/>
                </a:solidFill>
                <a:latin typeface="Trebuchet MS"/>
                <a:ea typeface="DejaVu Sans"/>
              </a:rPr>
              <a:t>р</a:t>
            </a:r>
            <a:r>
              <a:rPr b="0" lang="ru-RU" sz="3200" spc="165" strike="noStrike">
                <a:solidFill>
                  <a:srgbClr val="243761"/>
                </a:solidFill>
                <a:latin typeface="Trebuchet MS"/>
                <a:ea typeface="DejaVu Sans"/>
              </a:rPr>
              <a:t>о</a:t>
            </a:r>
            <a:r>
              <a:rPr b="0" lang="ru-RU" sz="3200" spc="140" strike="noStrike">
                <a:solidFill>
                  <a:srgbClr val="243761"/>
                </a:solidFill>
                <a:latin typeface="Trebuchet MS"/>
                <a:ea typeface="DejaVu Sans"/>
              </a:rPr>
              <a:t>ч</a:t>
            </a:r>
            <a:r>
              <a:rPr b="0" lang="ru-RU" sz="3200" spc="197" strike="noStrike">
                <a:solidFill>
                  <a:srgbClr val="243761"/>
                </a:solidFill>
                <a:latin typeface="Trebuchet MS"/>
                <a:ea typeface="DejaVu Sans"/>
              </a:rPr>
              <a:t>н</a:t>
            </a:r>
            <a:r>
              <a:rPr b="0" lang="ru-RU" sz="3200" spc="225" strike="noStrike">
                <a:solidFill>
                  <a:srgbClr val="243761"/>
                </a:solidFill>
                <a:latin typeface="Trebuchet MS"/>
                <a:ea typeface="DejaVu Sans"/>
              </a:rPr>
              <a:t>у</a:t>
            </a:r>
            <a:r>
              <a:rPr b="0" lang="ru-RU" sz="3200" spc="355" strike="noStrike">
                <a:solidFill>
                  <a:srgbClr val="243761"/>
                </a:solidFill>
                <a:latin typeface="Trebuchet MS"/>
                <a:ea typeface="DejaVu Sans"/>
              </a:rPr>
              <a:t>ю</a:t>
            </a:r>
            <a:r>
              <a:rPr b="0" lang="ru-RU" sz="3200" spc="-236" strike="noStrike">
                <a:solidFill>
                  <a:srgbClr val="243761"/>
                </a:solidFill>
                <a:latin typeface="Trebuchet MS"/>
                <a:ea typeface="DejaVu Sans"/>
              </a:rPr>
              <a:t> </a:t>
            </a:r>
            <a:r>
              <a:rPr b="0" lang="ru-RU" sz="3200" spc="160" strike="noStrike">
                <a:solidFill>
                  <a:srgbClr val="243761"/>
                </a:solidFill>
                <a:latin typeface="Trebuchet MS"/>
                <a:ea typeface="DejaVu Sans"/>
              </a:rPr>
              <a:t>и</a:t>
            </a:r>
            <a:r>
              <a:rPr b="0" lang="ru-RU" sz="3200" spc="-236" strike="noStrike">
                <a:solidFill>
                  <a:srgbClr val="243761"/>
                </a:solidFill>
                <a:latin typeface="Trebuchet MS"/>
                <a:ea typeface="DejaVu Sans"/>
              </a:rPr>
              <a:t> </a:t>
            </a:r>
            <a:r>
              <a:rPr b="0" lang="ru-RU" sz="3200" spc="211" strike="noStrike">
                <a:solidFill>
                  <a:srgbClr val="243761"/>
                </a:solidFill>
                <a:latin typeface="Trebuchet MS"/>
                <a:ea typeface="DejaVu Sans"/>
              </a:rPr>
              <a:t>в</a:t>
            </a:r>
            <a:r>
              <a:rPr b="0" lang="ru-RU" sz="3200" spc="197" strike="noStrike">
                <a:solidFill>
                  <a:srgbClr val="243761"/>
                </a:solidFill>
                <a:latin typeface="Trebuchet MS"/>
                <a:ea typeface="DejaVu Sans"/>
              </a:rPr>
              <a:t>н</a:t>
            </a:r>
            <a:r>
              <a:rPr b="0" lang="ru-RU" sz="3200" spc="86" strike="noStrike">
                <a:solidFill>
                  <a:srgbClr val="243761"/>
                </a:solidFill>
                <a:latin typeface="Trebuchet MS"/>
                <a:ea typeface="DejaVu Sans"/>
              </a:rPr>
              <a:t>е</a:t>
            </a:r>
            <a:r>
              <a:rPr b="0" lang="ru-RU" sz="3200" spc="225" strike="noStrike">
                <a:solidFill>
                  <a:srgbClr val="243761"/>
                </a:solidFill>
                <a:latin typeface="Trebuchet MS"/>
                <a:ea typeface="DejaVu Sans"/>
              </a:rPr>
              <a:t>у</a:t>
            </a:r>
            <a:r>
              <a:rPr b="0" lang="ru-RU" sz="3200" spc="171" strike="noStrike">
                <a:solidFill>
                  <a:srgbClr val="243761"/>
                </a:solidFill>
                <a:latin typeface="Trebuchet MS"/>
                <a:ea typeface="DejaVu Sans"/>
              </a:rPr>
              <a:t>р</a:t>
            </a:r>
            <a:r>
              <a:rPr b="0" lang="ru-RU" sz="3200" spc="165" strike="noStrike">
                <a:solidFill>
                  <a:srgbClr val="243761"/>
                </a:solidFill>
                <a:latin typeface="Trebuchet MS"/>
                <a:ea typeface="DejaVu Sans"/>
              </a:rPr>
              <a:t>о</a:t>
            </a:r>
            <a:r>
              <a:rPr b="0" lang="ru-RU" sz="3200" spc="140" strike="noStrike">
                <a:solidFill>
                  <a:srgbClr val="243761"/>
                </a:solidFill>
                <a:latin typeface="Trebuchet MS"/>
                <a:ea typeface="DejaVu Sans"/>
              </a:rPr>
              <a:t>ч</a:t>
            </a:r>
            <a:r>
              <a:rPr b="0" lang="ru-RU" sz="3200" spc="197" strike="noStrike">
                <a:solidFill>
                  <a:srgbClr val="243761"/>
                </a:solidFill>
                <a:latin typeface="Trebuchet MS"/>
                <a:ea typeface="DejaVu Sans"/>
              </a:rPr>
              <a:t>н</a:t>
            </a:r>
            <a:r>
              <a:rPr b="0" lang="ru-RU" sz="3200" spc="225" strike="noStrike">
                <a:solidFill>
                  <a:srgbClr val="243761"/>
                </a:solidFill>
                <a:latin typeface="Trebuchet MS"/>
                <a:ea typeface="DejaVu Sans"/>
              </a:rPr>
              <a:t>у</a:t>
            </a:r>
            <a:r>
              <a:rPr b="0" lang="ru-RU" sz="3200" spc="216" strike="noStrike">
                <a:solidFill>
                  <a:srgbClr val="243761"/>
                </a:solidFill>
                <a:latin typeface="Trebuchet MS"/>
                <a:ea typeface="DejaVu Sans"/>
              </a:rPr>
              <a:t>ю  </a:t>
            </a:r>
            <a:r>
              <a:rPr b="0" lang="ru-RU" sz="3200" spc="151" strike="noStrike">
                <a:solidFill>
                  <a:srgbClr val="243761"/>
                </a:solidFill>
                <a:latin typeface="Trebuchet MS"/>
                <a:ea typeface="DejaVu Sans"/>
              </a:rPr>
              <a:t>деятельность</a:t>
            </a:r>
            <a:endParaRPr b="0" lang="ru-RU" sz="3200" spc="-1" strike="noStrike">
              <a:latin typeface="Arial"/>
            </a:endParaRPr>
          </a:p>
        </p:txBody>
      </p:sp>
      <p:sp>
        <p:nvSpPr>
          <p:cNvPr id="122" name="object 4"/>
          <p:cNvSpPr/>
          <p:nvPr/>
        </p:nvSpPr>
        <p:spPr>
          <a:xfrm>
            <a:off x="1040040" y="6380280"/>
            <a:ext cx="5554800" cy="360"/>
          </a:xfrm>
          <a:custGeom>
            <a:avLst/>
            <a:gdLst/>
            <a:ahLst/>
            <a:rect l="l" t="t" r="r" b="b"/>
            <a:pathLst>
              <a:path w="5555615" h="0">
                <a:moveTo>
                  <a:pt x="0" y="0"/>
                </a:moveTo>
                <a:lnTo>
                  <a:pt x="5555341" y="0"/>
                </a:lnTo>
              </a:path>
            </a:pathLst>
          </a:custGeom>
          <a:noFill/>
          <a:ln w="22955">
            <a:solidFill>
              <a:srgbClr val="243761"/>
            </a:solidFill>
            <a:round/>
          </a:ln>
        </p:spPr>
        <p:style>
          <a:lnRef idx="0"/>
          <a:fillRef idx="0"/>
          <a:effectRef idx="0"/>
          <a:fontRef idx="minor"/>
        </p:style>
      </p:sp>
      <p:grpSp>
        <p:nvGrpSpPr>
          <p:cNvPr id="123" name="object 5"/>
          <p:cNvGrpSpPr/>
          <p:nvPr/>
        </p:nvGrpSpPr>
        <p:grpSpPr>
          <a:xfrm>
            <a:off x="1028880" y="5143680"/>
            <a:ext cx="654120" cy="654120"/>
            <a:chOff x="1028880" y="5143680"/>
            <a:chExt cx="654120" cy="654120"/>
          </a:xfrm>
        </p:grpSpPr>
        <p:sp>
          <p:nvSpPr>
            <p:cNvPr id="124" name="object 6"/>
            <p:cNvSpPr/>
            <p:nvPr/>
          </p:nvSpPr>
          <p:spPr>
            <a:xfrm>
              <a:off x="1028880" y="5143680"/>
              <a:ext cx="654120" cy="654120"/>
            </a:xfrm>
            <a:custGeom>
              <a:avLst/>
              <a:gdLst/>
              <a:ahLst/>
              <a:rect l="l" t="t" r="r" b="b"/>
              <a:pathLst>
                <a:path w="654685" h="654685">
                  <a:moveTo>
                    <a:pt x="327117" y="654234"/>
                  </a:moveTo>
                  <a:lnTo>
                    <a:pt x="287072" y="651773"/>
                  </a:lnTo>
                  <a:lnTo>
                    <a:pt x="247634" y="644431"/>
                  </a:lnTo>
                  <a:lnTo>
                    <a:pt x="209391" y="632315"/>
                  </a:lnTo>
                  <a:lnTo>
                    <a:pt x="172915" y="615608"/>
                  </a:lnTo>
                  <a:lnTo>
                    <a:pt x="138758" y="594561"/>
                  </a:lnTo>
                  <a:lnTo>
                    <a:pt x="107438" y="569495"/>
                  </a:lnTo>
                  <a:lnTo>
                    <a:pt x="79422" y="540783"/>
                  </a:lnTo>
                  <a:lnTo>
                    <a:pt x="55129" y="508853"/>
                  </a:lnTo>
                  <a:lnTo>
                    <a:pt x="34926" y="474190"/>
                  </a:lnTo>
                  <a:lnTo>
                    <a:pt x="19121" y="437319"/>
                  </a:lnTo>
                  <a:lnTo>
                    <a:pt x="7948" y="398791"/>
                  </a:lnTo>
                  <a:lnTo>
                    <a:pt x="1575" y="359180"/>
                  </a:lnTo>
                  <a:lnTo>
                    <a:pt x="0" y="327117"/>
                  </a:lnTo>
                  <a:lnTo>
                    <a:pt x="98" y="319086"/>
                  </a:lnTo>
                  <a:lnTo>
                    <a:pt x="3540" y="279119"/>
                  </a:lnTo>
                  <a:lnTo>
                    <a:pt x="11848" y="239873"/>
                  </a:lnTo>
                  <a:lnTo>
                    <a:pt x="24900" y="201934"/>
                  </a:lnTo>
                  <a:lnTo>
                    <a:pt x="42497" y="165879"/>
                  </a:lnTo>
                  <a:lnTo>
                    <a:pt x="64373" y="132253"/>
                  </a:lnTo>
                  <a:lnTo>
                    <a:pt x="90201" y="101558"/>
                  </a:lnTo>
                  <a:lnTo>
                    <a:pt x="119596" y="74252"/>
                  </a:lnTo>
                  <a:lnTo>
                    <a:pt x="152112" y="50749"/>
                  </a:lnTo>
                  <a:lnTo>
                    <a:pt x="187256" y="31406"/>
                  </a:lnTo>
                  <a:lnTo>
                    <a:pt x="224504" y="16510"/>
                  </a:lnTo>
                  <a:lnTo>
                    <a:pt x="263299" y="6285"/>
                  </a:lnTo>
                  <a:lnTo>
                    <a:pt x="303055" y="886"/>
                  </a:lnTo>
                  <a:lnTo>
                    <a:pt x="327117" y="0"/>
                  </a:lnTo>
                  <a:lnTo>
                    <a:pt x="335147" y="98"/>
                  </a:lnTo>
                  <a:lnTo>
                    <a:pt x="375115" y="3540"/>
                  </a:lnTo>
                  <a:lnTo>
                    <a:pt x="414361" y="11848"/>
                  </a:lnTo>
                  <a:lnTo>
                    <a:pt x="452299" y="24900"/>
                  </a:lnTo>
                  <a:lnTo>
                    <a:pt x="488354" y="42497"/>
                  </a:lnTo>
                  <a:lnTo>
                    <a:pt x="521980" y="64373"/>
                  </a:lnTo>
                  <a:lnTo>
                    <a:pt x="552675" y="90201"/>
                  </a:lnTo>
                  <a:lnTo>
                    <a:pt x="579982" y="119596"/>
                  </a:lnTo>
                  <a:lnTo>
                    <a:pt x="603484" y="152112"/>
                  </a:lnTo>
                  <a:lnTo>
                    <a:pt x="622827" y="187256"/>
                  </a:lnTo>
                  <a:lnTo>
                    <a:pt x="637723" y="224504"/>
                  </a:lnTo>
                  <a:lnTo>
                    <a:pt x="647948" y="263299"/>
                  </a:lnTo>
                  <a:lnTo>
                    <a:pt x="653348" y="303055"/>
                  </a:lnTo>
                  <a:lnTo>
                    <a:pt x="654234" y="327117"/>
                  </a:lnTo>
                  <a:lnTo>
                    <a:pt x="654135" y="335147"/>
                  </a:lnTo>
                  <a:lnTo>
                    <a:pt x="650693" y="375115"/>
                  </a:lnTo>
                  <a:lnTo>
                    <a:pt x="642385" y="414361"/>
                  </a:lnTo>
                  <a:lnTo>
                    <a:pt x="629333" y="452299"/>
                  </a:lnTo>
                  <a:lnTo>
                    <a:pt x="611736" y="488354"/>
                  </a:lnTo>
                  <a:lnTo>
                    <a:pt x="589860" y="521980"/>
                  </a:lnTo>
                  <a:lnTo>
                    <a:pt x="564032" y="552675"/>
                  </a:lnTo>
                  <a:lnTo>
                    <a:pt x="534637" y="579982"/>
                  </a:lnTo>
                  <a:lnTo>
                    <a:pt x="502121" y="603484"/>
                  </a:lnTo>
                  <a:lnTo>
                    <a:pt x="466977" y="622827"/>
                  </a:lnTo>
                  <a:lnTo>
                    <a:pt x="429730" y="637723"/>
                  </a:lnTo>
                  <a:lnTo>
                    <a:pt x="390934" y="647948"/>
                  </a:lnTo>
                  <a:lnTo>
                    <a:pt x="351178" y="653348"/>
                  </a:lnTo>
                  <a:lnTo>
                    <a:pt x="327117" y="654234"/>
                  </a:lnTo>
                  <a:close/>
                </a:path>
              </a:pathLst>
            </a:custGeom>
            <a:solidFill>
              <a:srgbClr val="3783fd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5" name="object 7"/>
            <p:cNvSpPr/>
            <p:nvPr/>
          </p:nvSpPr>
          <p:spPr>
            <a:xfrm>
              <a:off x="1096200" y="5284440"/>
              <a:ext cx="518760" cy="411480"/>
            </a:xfrm>
            <a:custGeom>
              <a:avLst/>
              <a:gdLst/>
              <a:ahLst/>
              <a:rect l="l" t="t" r="r" b="b"/>
              <a:pathLst>
                <a:path w="519430" h="412114">
                  <a:moveTo>
                    <a:pt x="178390" y="411709"/>
                  </a:moveTo>
                  <a:lnTo>
                    <a:pt x="0" y="233332"/>
                  </a:lnTo>
                  <a:lnTo>
                    <a:pt x="71076" y="162250"/>
                  </a:lnTo>
                  <a:lnTo>
                    <a:pt x="178390" y="269544"/>
                  </a:lnTo>
                  <a:lnTo>
                    <a:pt x="447908" y="0"/>
                  </a:lnTo>
                  <a:lnTo>
                    <a:pt x="519010" y="71069"/>
                  </a:lnTo>
                  <a:lnTo>
                    <a:pt x="178390" y="411709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26" name="object 8"/>
          <p:cNvSpPr/>
          <p:nvPr/>
        </p:nvSpPr>
        <p:spPr>
          <a:xfrm>
            <a:off x="1494360" y="7032240"/>
            <a:ext cx="4646160" cy="1200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58320" bIns="0" anchor="t">
            <a:spAutoFit/>
          </a:bodyPr>
          <a:p>
            <a:pPr marL="12600" algn="ctr">
              <a:lnSpc>
                <a:spcPts val="2999"/>
              </a:lnSpc>
              <a:spcBef>
                <a:spcPts val="459"/>
              </a:spcBef>
            </a:pPr>
            <a:r>
              <a:rPr b="0" lang="ru-RU" sz="2750" spc="165" strike="noStrike">
                <a:solidFill>
                  <a:srgbClr val="243761"/>
                </a:solidFill>
                <a:latin typeface="Trebuchet MS"/>
                <a:ea typeface="DejaVu Sans"/>
              </a:rPr>
              <a:t>способствовать</a:t>
            </a:r>
            <a:r>
              <a:rPr b="0" lang="ru-RU" sz="2750" spc="-205" strike="noStrike">
                <a:solidFill>
                  <a:srgbClr val="243761"/>
                </a:solidFill>
                <a:latin typeface="Trebuchet MS"/>
                <a:ea typeface="DejaVu Sans"/>
              </a:rPr>
              <a:t> </a:t>
            </a:r>
            <a:r>
              <a:rPr b="0" lang="ru-RU" sz="2750" spc="185" strike="noStrike">
                <a:solidFill>
                  <a:srgbClr val="243761"/>
                </a:solidFill>
                <a:latin typeface="Trebuchet MS"/>
                <a:ea typeface="DejaVu Sans"/>
              </a:rPr>
              <a:t>развитию </a:t>
            </a:r>
            <a:r>
              <a:rPr b="0" lang="ru-RU" sz="2750" spc="-817" strike="noStrike">
                <a:solidFill>
                  <a:srgbClr val="243761"/>
                </a:solidFill>
                <a:latin typeface="Trebuchet MS"/>
                <a:ea typeface="DejaVu Sans"/>
              </a:rPr>
              <a:t> </a:t>
            </a:r>
            <a:r>
              <a:rPr b="0" lang="ru-RU" sz="2750" spc="140" strike="noStrike">
                <a:solidFill>
                  <a:srgbClr val="243761"/>
                </a:solidFill>
                <a:latin typeface="Trebuchet MS"/>
                <a:ea typeface="DejaVu Sans"/>
              </a:rPr>
              <a:t>творческого </a:t>
            </a:r>
            <a:r>
              <a:rPr b="0" lang="ru-RU" sz="2750" spc="154" strike="noStrike">
                <a:solidFill>
                  <a:srgbClr val="243761"/>
                </a:solidFill>
                <a:latin typeface="Trebuchet MS"/>
                <a:ea typeface="DejaVu Sans"/>
              </a:rPr>
              <a:t>потенциала </a:t>
            </a:r>
            <a:r>
              <a:rPr b="0" lang="ru-RU" sz="2750" spc="160" strike="noStrike">
                <a:solidFill>
                  <a:srgbClr val="243761"/>
                </a:solidFill>
                <a:latin typeface="Trebuchet MS"/>
                <a:ea typeface="DejaVu Sans"/>
              </a:rPr>
              <a:t> учащихся</a:t>
            </a:r>
            <a:endParaRPr b="0" lang="ru-RU" sz="2750" spc="-1" strike="noStrike">
              <a:latin typeface="Arial"/>
            </a:endParaRPr>
          </a:p>
        </p:txBody>
      </p:sp>
      <p:sp>
        <p:nvSpPr>
          <p:cNvPr id="127" name="object 9"/>
          <p:cNvSpPr/>
          <p:nvPr/>
        </p:nvSpPr>
        <p:spPr>
          <a:xfrm>
            <a:off x="2057400" y="5159880"/>
            <a:ext cx="3456000" cy="1186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3320" bIns="0" anchor="t">
            <a:spAutoFit/>
          </a:bodyPr>
          <a:p>
            <a:pPr marL="12600" algn="ctr">
              <a:lnSpc>
                <a:spcPct val="100000"/>
              </a:lnSpc>
              <a:spcBef>
                <a:spcPts val="105"/>
              </a:spcBef>
            </a:pPr>
            <a:r>
              <a:rPr b="0" lang="en-US" sz="3850" spc="-1" strike="noStrike">
                <a:solidFill>
                  <a:srgbClr val="000000"/>
                </a:solidFill>
                <a:latin typeface="Arial"/>
                <a:ea typeface="DejaVu Sans"/>
              </a:rPr>
              <a:t>Lego Digital Designer</a:t>
            </a:r>
            <a:endParaRPr b="0" lang="ru-RU" sz="3850" spc="-1" strike="noStrike">
              <a:latin typeface="Arial"/>
            </a:endParaRPr>
          </a:p>
        </p:txBody>
      </p:sp>
      <p:sp>
        <p:nvSpPr>
          <p:cNvPr id="128" name="object 10"/>
          <p:cNvSpPr/>
          <p:nvPr/>
        </p:nvSpPr>
        <p:spPr>
          <a:xfrm>
            <a:off x="7638840" y="6800760"/>
            <a:ext cx="3900240" cy="1554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240" algn="ctr">
              <a:lnSpc>
                <a:spcPct val="125000"/>
              </a:lnSpc>
              <a:spcBef>
                <a:spcPts val="99"/>
              </a:spcBef>
            </a:pPr>
            <a:r>
              <a:rPr b="0" lang="ru-RU" sz="2700" spc="191" strike="noStrike">
                <a:solidFill>
                  <a:srgbClr val="243761"/>
                </a:solidFill>
                <a:latin typeface="Trebuchet MS"/>
                <a:ea typeface="DejaVu Sans"/>
              </a:rPr>
              <a:t>с</a:t>
            </a:r>
            <a:r>
              <a:rPr b="0" lang="ru-RU" sz="2700" spc="165" strike="noStrike">
                <a:solidFill>
                  <a:srgbClr val="243761"/>
                </a:solidFill>
                <a:latin typeface="Trebuchet MS"/>
                <a:ea typeface="DejaVu Sans"/>
              </a:rPr>
              <a:t>п</a:t>
            </a:r>
            <a:r>
              <a:rPr b="0" lang="ru-RU" sz="2700" spc="140" strike="noStrike">
                <a:solidFill>
                  <a:srgbClr val="243761"/>
                </a:solidFill>
                <a:latin typeface="Trebuchet MS"/>
                <a:ea typeface="DejaVu Sans"/>
              </a:rPr>
              <a:t>о</a:t>
            </a:r>
            <a:r>
              <a:rPr b="0" lang="ru-RU" sz="2700" spc="191" strike="noStrike">
                <a:solidFill>
                  <a:srgbClr val="243761"/>
                </a:solidFill>
                <a:latin typeface="Trebuchet MS"/>
                <a:ea typeface="DejaVu Sans"/>
              </a:rPr>
              <a:t>с</a:t>
            </a:r>
            <a:r>
              <a:rPr b="0" lang="ru-RU" sz="2700" spc="140" strike="noStrike">
                <a:solidFill>
                  <a:srgbClr val="243761"/>
                </a:solidFill>
                <a:latin typeface="Trebuchet MS"/>
                <a:ea typeface="DejaVu Sans"/>
              </a:rPr>
              <a:t>о</a:t>
            </a:r>
            <a:r>
              <a:rPr b="0" lang="ru-RU" sz="2700" spc="114" strike="noStrike">
                <a:solidFill>
                  <a:srgbClr val="243761"/>
                </a:solidFill>
                <a:latin typeface="Trebuchet MS"/>
                <a:ea typeface="DejaVu Sans"/>
              </a:rPr>
              <a:t>б</a:t>
            </a:r>
            <a:r>
              <a:rPr b="0" lang="ru-RU" sz="2700" spc="165" strike="noStrike">
                <a:solidFill>
                  <a:srgbClr val="243761"/>
                </a:solidFill>
                <a:latin typeface="Trebuchet MS"/>
                <a:ea typeface="DejaVu Sans"/>
              </a:rPr>
              <a:t>н</a:t>
            </a:r>
            <a:r>
              <a:rPr b="0" lang="ru-RU" sz="2700" spc="140" strike="noStrike">
                <a:solidFill>
                  <a:srgbClr val="243761"/>
                </a:solidFill>
                <a:latin typeface="Trebuchet MS"/>
                <a:ea typeface="DejaVu Sans"/>
              </a:rPr>
              <a:t>о</a:t>
            </a:r>
            <a:r>
              <a:rPr b="0" lang="ru-RU" sz="2700" spc="191" strike="noStrike">
                <a:solidFill>
                  <a:srgbClr val="243761"/>
                </a:solidFill>
                <a:latin typeface="Trebuchet MS"/>
                <a:ea typeface="DejaVu Sans"/>
              </a:rPr>
              <a:t>с</a:t>
            </a:r>
            <a:r>
              <a:rPr b="0" lang="ru-RU" sz="2700" spc="199" strike="noStrike">
                <a:solidFill>
                  <a:srgbClr val="243761"/>
                </a:solidFill>
                <a:latin typeface="Trebuchet MS"/>
                <a:ea typeface="DejaVu Sans"/>
              </a:rPr>
              <a:t>т</a:t>
            </a:r>
            <a:r>
              <a:rPr b="0" lang="ru-RU" sz="2700" spc="60" strike="noStrike">
                <a:solidFill>
                  <a:srgbClr val="243761"/>
                </a:solidFill>
                <a:latin typeface="Trebuchet MS"/>
                <a:ea typeface="DejaVu Sans"/>
              </a:rPr>
              <a:t>ь</a:t>
            </a:r>
            <a:r>
              <a:rPr b="0" lang="ru-RU" sz="2700" spc="-202" strike="noStrike">
                <a:solidFill>
                  <a:srgbClr val="243761"/>
                </a:solidFill>
                <a:latin typeface="Trebuchet MS"/>
                <a:ea typeface="DejaVu Sans"/>
              </a:rPr>
              <a:t> </a:t>
            </a:r>
            <a:r>
              <a:rPr b="0" lang="ru-RU" sz="2700" spc="26" strike="noStrike">
                <a:solidFill>
                  <a:srgbClr val="243761"/>
                </a:solidFill>
                <a:latin typeface="Trebuchet MS"/>
                <a:ea typeface="DejaVu Sans"/>
              </a:rPr>
              <a:t>г</a:t>
            </a:r>
            <a:r>
              <a:rPr b="0" lang="ru-RU" sz="2700" spc="140" strike="noStrike">
                <a:solidFill>
                  <a:srgbClr val="243761"/>
                </a:solidFill>
                <a:latin typeface="Trebuchet MS"/>
                <a:ea typeface="DejaVu Sans"/>
              </a:rPr>
              <a:t>р</a:t>
            </a:r>
            <a:r>
              <a:rPr b="0" lang="ru-RU" sz="2700" spc="145" strike="noStrike">
                <a:solidFill>
                  <a:srgbClr val="243761"/>
                </a:solidFill>
                <a:latin typeface="Trebuchet MS"/>
                <a:ea typeface="DejaVu Sans"/>
              </a:rPr>
              <a:t>а</a:t>
            </a:r>
            <a:r>
              <a:rPr b="0" lang="ru-RU" sz="2700" spc="49" strike="noStrike">
                <a:solidFill>
                  <a:srgbClr val="243761"/>
                </a:solidFill>
                <a:latin typeface="Trebuchet MS"/>
                <a:ea typeface="DejaVu Sans"/>
              </a:rPr>
              <a:t>м</a:t>
            </a:r>
            <a:r>
              <a:rPr b="0" lang="ru-RU" sz="2700" spc="140" strike="noStrike">
                <a:solidFill>
                  <a:srgbClr val="243761"/>
                </a:solidFill>
                <a:latin typeface="Trebuchet MS"/>
                <a:ea typeface="DejaVu Sans"/>
              </a:rPr>
              <a:t>о</a:t>
            </a:r>
            <a:r>
              <a:rPr b="0" lang="ru-RU" sz="2700" spc="199" strike="noStrike">
                <a:solidFill>
                  <a:srgbClr val="243761"/>
                </a:solidFill>
                <a:latin typeface="Trebuchet MS"/>
                <a:ea typeface="DejaVu Sans"/>
              </a:rPr>
              <a:t>т</a:t>
            </a:r>
            <a:r>
              <a:rPr b="0" lang="ru-RU" sz="2700" spc="165" strike="noStrike">
                <a:solidFill>
                  <a:srgbClr val="243761"/>
                </a:solidFill>
                <a:latin typeface="Trebuchet MS"/>
                <a:ea typeface="DejaVu Sans"/>
              </a:rPr>
              <a:t>н</a:t>
            </a:r>
            <a:r>
              <a:rPr b="0" lang="ru-RU" sz="2700" spc="100" strike="noStrike">
                <a:solidFill>
                  <a:srgbClr val="243761"/>
                </a:solidFill>
                <a:latin typeface="Trebuchet MS"/>
                <a:ea typeface="DejaVu Sans"/>
              </a:rPr>
              <a:t>о  </a:t>
            </a:r>
            <a:r>
              <a:rPr b="0" lang="ru-RU" sz="2700" spc="180" strike="noStrike">
                <a:solidFill>
                  <a:srgbClr val="243761"/>
                </a:solidFill>
                <a:latin typeface="Trebuchet MS"/>
                <a:ea typeface="DejaVu Sans"/>
              </a:rPr>
              <a:t>в</a:t>
            </a:r>
            <a:r>
              <a:rPr b="0" lang="ru-RU" sz="2700" spc="191" strike="noStrike">
                <a:solidFill>
                  <a:srgbClr val="243761"/>
                </a:solidFill>
                <a:latin typeface="Trebuchet MS"/>
                <a:ea typeface="DejaVu Sans"/>
              </a:rPr>
              <a:t>ып</a:t>
            </a:r>
            <a:r>
              <a:rPr b="0" lang="ru-RU" sz="2700" spc="140" strike="noStrike">
                <a:solidFill>
                  <a:srgbClr val="243761"/>
                </a:solidFill>
                <a:latin typeface="Trebuchet MS"/>
                <a:ea typeface="DejaVu Sans"/>
              </a:rPr>
              <a:t>о</a:t>
            </a:r>
            <a:r>
              <a:rPr b="0" lang="ru-RU" sz="2700" spc="100" strike="noStrike">
                <a:solidFill>
                  <a:srgbClr val="243761"/>
                </a:solidFill>
                <a:latin typeface="Trebuchet MS"/>
                <a:ea typeface="DejaVu Sans"/>
              </a:rPr>
              <a:t>л</a:t>
            </a:r>
            <a:r>
              <a:rPr b="0" lang="ru-RU" sz="2700" spc="165" strike="noStrike">
                <a:solidFill>
                  <a:srgbClr val="243761"/>
                </a:solidFill>
                <a:latin typeface="Trebuchet MS"/>
                <a:ea typeface="DejaVu Sans"/>
              </a:rPr>
              <a:t>н</a:t>
            </a:r>
            <a:r>
              <a:rPr b="0" lang="ru-RU" sz="2700" spc="131" strike="noStrike">
                <a:solidFill>
                  <a:srgbClr val="243761"/>
                </a:solidFill>
                <a:latin typeface="Trebuchet MS"/>
                <a:ea typeface="DejaVu Sans"/>
              </a:rPr>
              <a:t>я</a:t>
            </a:r>
            <a:r>
              <a:rPr b="0" lang="ru-RU" sz="2700" spc="199" strike="noStrike">
                <a:solidFill>
                  <a:srgbClr val="243761"/>
                </a:solidFill>
                <a:latin typeface="Trebuchet MS"/>
                <a:ea typeface="DejaVu Sans"/>
              </a:rPr>
              <a:t>т</a:t>
            </a:r>
            <a:r>
              <a:rPr b="0" lang="ru-RU" sz="2700" spc="60" strike="noStrike">
                <a:solidFill>
                  <a:srgbClr val="243761"/>
                </a:solidFill>
                <a:latin typeface="Trebuchet MS"/>
                <a:ea typeface="DejaVu Sans"/>
              </a:rPr>
              <a:t>ь</a:t>
            </a:r>
            <a:r>
              <a:rPr b="0" lang="ru-RU" sz="2700" spc="-202" strike="noStrike">
                <a:solidFill>
                  <a:srgbClr val="243761"/>
                </a:solidFill>
                <a:latin typeface="Trebuchet MS"/>
                <a:ea typeface="DejaVu Sans"/>
              </a:rPr>
              <a:t> </a:t>
            </a:r>
            <a:r>
              <a:rPr b="0" lang="ru-RU" sz="2700" spc="126" strike="noStrike">
                <a:solidFill>
                  <a:srgbClr val="243761"/>
                </a:solidFill>
                <a:latin typeface="Trebuchet MS"/>
                <a:ea typeface="DejaVu Sans"/>
              </a:rPr>
              <a:t>д</a:t>
            </a:r>
            <a:r>
              <a:rPr b="0" lang="ru-RU" sz="2700" spc="69" strike="noStrike">
                <a:solidFill>
                  <a:srgbClr val="243761"/>
                </a:solidFill>
                <a:latin typeface="Trebuchet MS"/>
                <a:ea typeface="DejaVu Sans"/>
              </a:rPr>
              <a:t>е</a:t>
            </a:r>
            <a:r>
              <a:rPr b="0" lang="ru-RU" sz="2700" spc="131" strike="noStrike">
                <a:solidFill>
                  <a:srgbClr val="243761"/>
                </a:solidFill>
                <a:latin typeface="Trebuchet MS"/>
                <a:ea typeface="DejaVu Sans"/>
              </a:rPr>
              <a:t>й</a:t>
            </a:r>
            <a:r>
              <a:rPr b="0" lang="ru-RU" sz="2700" spc="191" strike="noStrike">
                <a:solidFill>
                  <a:srgbClr val="243761"/>
                </a:solidFill>
                <a:latin typeface="Trebuchet MS"/>
                <a:ea typeface="DejaVu Sans"/>
              </a:rPr>
              <a:t>с</a:t>
            </a:r>
            <a:r>
              <a:rPr b="0" lang="ru-RU" sz="2700" spc="199" strike="noStrike">
                <a:solidFill>
                  <a:srgbClr val="243761"/>
                </a:solidFill>
                <a:latin typeface="Trebuchet MS"/>
                <a:ea typeface="DejaVu Sans"/>
              </a:rPr>
              <a:t>т</a:t>
            </a:r>
            <a:r>
              <a:rPr b="0" lang="ru-RU" sz="2700" spc="180" strike="noStrike">
                <a:solidFill>
                  <a:srgbClr val="243761"/>
                </a:solidFill>
                <a:latin typeface="Trebuchet MS"/>
                <a:ea typeface="DejaVu Sans"/>
              </a:rPr>
              <a:t>в</a:t>
            </a:r>
            <a:r>
              <a:rPr b="0" lang="ru-RU" sz="2700" spc="131" strike="noStrike">
                <a:solidFill>
                  <a:srgbClr val="243761"/>
                </a:solidFill>
                <a:latin typeface="Trebuchet MS"/>
                <a:ea typeface="DejaVu Sans"/>
              </a:rPr>
              <a:t>и</a:t>
            </a:r>
            <a:r>
              <a:rPr b="0" lang="ru-RU" sz="2700" spc="134" strike="noStrike">
                <a:solidFill>
                  <a:srgbClr val="243761"/>
                </a:solidFill>
                <a:latin typeface="Trebuchet MS"/>
                <a:ea typeface="DejaVu Sans"/>
              </a:rPr>
              <a:t>я</a:t>
            </a:r>
            <a:r>
              <a:rPr b="0" lang="ru-RU" sz="2700" spc="-202" strike="noStrike">
                <a:solidFill>
                  <a:srgbClr val="243761"/>
                </a:solidFill>
                <a:latin typeface="Trebuchet MS"/>
                <a:ea typeface="DejaVu Sans"/>
              </a:rPr>
              <a:t> </a:t>
            </a:r>
            <a:r>
              <a:rPr b="0" lang="ru-RU" sz="2700" spc="140" strike="noStrike">
                <a:solidFill>
                  <a:srgbClr val="243761"/>
                </a:solidFill>
                <a:latin typeface="Trebuchet MS"/>
                <a:ea typeface="DejaVu Sans"/>
              </a:rPr>
              <a:t>с  </a:t>
            </a:r>
            <a:r>
              <a:rPr b="0" lang="ru-RU" sz="2700" spc="114" strike="noStrike">
                <a:solidFill>
                  <a:srgbClr val="243761"/>
                </a:solidFill>
                <a:latin typeface="Trebuchet MS"/>
                <a:ea typeface="DejaVu Sans"/>
              </a:rPr>
              <a:t>информацией</a:t>
            </a:r>
            <a:endParaRPr b="0" lang="ru-RU" sz="2700" spc="-1" strike="noStrike">
              <a:latin typeface="Arial"/>
            </a:endParaRPr>
          </a:p>
        </p:txBody>
      </p:sp>
      <p:sp>
        <p:nvSpPr>
          <p:cNvPr id="129" name="object 11"/>
          <p:cNvSpPr/>
          <p:nvPr/>
        </p:nvSpPr>
        <p:spPr>
          <a:xfrm>
            <a:off x="8444520" y="5043600"/>
            <a:ext cx="2930400" cy="593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4040" bIns="0" anchor="t">
            <a:spAutoFit/>
          </a:bodyPr>
          <a:p>
            <a:pPr marL="12600">
              <a:lnSpc>
                <a:spcPct val="100000"/>
              </a:lnSpc>
              <a:spcBef>
                <a:spcPts val="111"/>
              </a:spcBef>
            </a:pPr>
            <a:r>
              <a:rPr b="1" lang="ru-RU" sz="3800" spc="-160" strike="noStrike">
                <a:solidFill>
                  <a:srgbClr val="243761"/>
                </a:solidFill>
                <a:latin typeface="Arial"/>
                <a:ea typeface="DejaVu Sans"/>
              </a:rPr>
              <a:t>Приложения</a:t>
            </a:r>
            <a:endParaRPr b="0" lang="ru-RU" sz="3800" spc="-1" strike="noStrike">
              <a:latin typeface="Arial"/>
            </a:endParaRPr>
          </a:p>
        </p:txBody>
      </p:sp>
      <p:grpSp>
        <p:nvGrpSpPr>
          <p:cNvPr id="130" name="object 12"/>
          <p:cNvGrpSpPr/>
          <p:nvPr/>
        </p:nvGrpSpPr>
        <p:grpSpPr>
          <a:xfrm>
            <a:off x="6817320" y="5031360"/>
            <a:ext cx="646200" cy="646200"/>
            <a:chOff x="6817320" y="5031360"/>
            <a:chExt cx="646200" cy="646200"/>
          </a:xfrm>
        </p:grpSpPr>
        <p:sp>
          <p:nvSpPr>
            <p:cNvPr id="131" name="object 13"/>
            <p:cNvSpPr/>
            <p:nvPr/>
          </p:nvSpPr>
          <p:spPr>
            <a:xfrm>
              <a:off x="6817320" y="5031360"/>
              <a:ext cx="646200" cy="646200"/>
            </a:xfrm>
            <a:custGeom>
              <a:avLst/>
              <a:gdLst/>
              <a:ahLst/>
              <a:rect l="l" t="t" r="r" b="b"/>
              <a:pathLst>
                <a:path w="647065" h="647064">
                  <a:moveTo>
                    <a:pt x="323398" y="646796"/>
                  </a:moveTo>
                  <a:lnTo>
                    <a:pt x="283808" y="644363"/>
                  </a:lnTo>
                  <a:lnTo>
                    <a:pt x="244818" y="637104"/>
                  </a:lnTo>
                  <a:lnTo>
                    <a:pt x="207010" y="625126"/>
                  </a:lnTo>
                  <a:lnTo>
                    <a:pt x="170949" y="608609"/>
                  </a:lnTo>
                  <a:lnTo>
                    <a:pt x="137180" y="587802"/>
                  </a:lnTo>
                  <a:lnTo>
                    <a:pt x="106217" y="563020"/>
                  </a:lnTo>
                  <a:lnTo>
                    <a:pt x="78519" y="534634"/>
                  </a:lnTo>
                  <a:lnTo>
                    <a:pt x="54502" y="503068"/>
                  </a:lnTo>
                  <a:lnTo>
                    <a:pt x="34529" y="468799"/>
                  </a:lnTo>
                  <a:lnTo>
                    <a:pt x="18904" y="432347"/>
                  </a:lnTo>
                  <a:lnTo>
                    <a:pt x="7858" y="394257"/>
                  </a:lnTo>
                  <a:lnTo>
                    <a:pt x="1557" y="355096"/>
                  </a:lnTo>
                  <a:lnTo>
                    <a:pt x="0" y="323398"/>
                  </a:lnTo>
                  <a:lnTo>
                    <a:pt x="97" y="315459"/>
                  </a:lnTo>
                  <a:lnTo>
                    <a:pt x="3500" y="275945"/>
                  </a:lnTo>
                  <a:lnTo>
                    <a:pt x="11713" y="237145"/>
                  </a:lnTo>
                  <a:lnTo>
                    <a:pt x="24617" y="199638"/>
                  </a:lnTo>
                  <a:lnTo>
                    <a:pt x="42014" y="163993"/>
                  </a:lnTo>
                  <a:lnTo>
                    <a:pt x="63642" y="130749"/>
                  </a:lnTo>
                  <a:lnTo>
                    <a:pt x="89176" y="100403"/>
                  </a:lnTo>
                  <a:lnTo>
                    <a:pt x="118236" y="73407"/>
                  </a:lnTo>
                  <a:lnTo>
                    <a:pt x="150382" y="50172"/>
                  </a:lnTo>
                  <a:lnTo>
                    <a:pt x="185127" y="31049"/>
                  </a:lnTo>
                  <a:lnTo>
                    <a:pt x="221951" y="16323"/>
                  </a:lnTo>
                  <a:lnTo>
                    <a:pt x="260306" y="6214"/>
                  </a:lnTo>
                  <a:lnTo>
                    <a:pt x="299609" y="875"/>
                  </a:lnTo>
                  <a:lnTo>
                    <a:pt x="323398" y="0"/>
                  </a:lnTo>
                  <a:lnTo>
                    <a:pt x="331337" y="97"/>
                  </a:lnTo>
                  <a:lnTo>
                    <a:pt x="370850" y="3500"/>
                  </a:lnTo>
                  <a:lnTo>
                    <a:pt x="409650" y="11713"/>
                  </a:lnTo>
                  <a:lnTo>
                    <a:pt x="447157" y="24617"/>
                  </a:lnTo>
                  <a:lnTo>
                    <a:pt x="482802" y="42014"/>
                  </a:lnTo>
                  <a:lnTo>
                    <a:pt x="516046" y="63642"/>
                  </a:lnTo>
                  <a:lnTo>
                    <a:pt x="546392" y="89176"/>
                  </a:lnTo>
                  <a:lnTo>
                    <a:pt x="573388" y="118236"/>
                  </a:lnTo>
                  <a:lnTo>
                    <a:pt x="596623" y="150382"/>
                  </a:lnTo>
                  <a:lnTo>
                    <a:pt x="615746" y="185127"/>
                  </a:lnTo>
                  <a:lnTo>
                    <a:pt x="630472" y="221951"/>
                  </a:lnTo>
                  <a:lnTo>
                    <a:pt x="640582" y="260306"/>
                  </a:lnTo>
                  <a:lnTo>
                    <a:pt x="645920" y="299609"/>
                  </a:lnTo>
                  <a:lnTo>
                    <a:pt x="646796" y="323398"/>
                  </a:lnTo>
                  <a:lnTo>
                    <a:pt x="646698" y="331337"/>
                  </a:lnTo>
                  <a:lnTo>
                    <a:pt x="643295" y="370850"/>
                  </a:lnTo>
                  <a:lnTo>
                    <a:pt x="635082" y="409650"/>
                  </a:lnTo>
                  <a:lnTo>
                    <a:pt x="622178" y="447157"/>
                  </a:lnTo>
                  <a:lnTo>
                    <a:pt x="604781" y="482802"/>
                  </a:lnTo>
                  <a:lnTo>
                    <a:pt x="583153" y="516046"/>
                  </a:lnTo>
                  <a:lnTo>
                    <a:pt x="557619" y="546392"/>
                  </a:lnTo>
                  <a:lnTo>
                    <a:pt x="528559" y="573388"/>
                  </a:lnTo>
                  <a:lnTo>
                    <a:pt x="496413" y="596623"/>
                  </a:lnTo>
                  <a:lnTo>
                    <a:pt x="461668" y="615746"/>
                  </a:lnTo>
                  <a:lnTo>
                    <a:pt x="424844" y="630472"/>
                  </a:lnTo>
                  <a:lnTo>
                    <a:pt x="386489" y="640582"/>
                  </a:lnTo>
                  <a:lnTo>
                    <a:pt x="347186" y="645920"/>
                  </a:lnTo>
                  <a:lnTo>
                    <a:pt x="323398" y="646796"/>
                  </a:lnTo>
                  <a:close/>
                </a:path>
              </a:pathLst>
            </a:custGeom>
            <a:solidFill>
              <a:srgbClr val="3783fd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2" name="object 14"/>
            <p:cNvSpPr/>
            <p:nvPr/>
          </p:nvSpPr>
          <p:spPr>
            <a:xfrm>
              <a:off x="6884280" y="5171040"/>
              <a:ext cx="513000" cy="406440"/>
            </a:xfrm>
            <a:custGeom>
              <a:avLst/>
              <a:gdLst/>
              <a:ahLst/>
              <a:rect l="l" t="t" r="r" b="b"/>
              <a:pathLst>
                <a:path w="513715" h="407035">
                  <a:moveTo>
                    <a:pt x="176361" y="407028"/>
                  </a:moveTo>
                  <a:lnTo>
                    <a:pt x="0" y="230679"/>
                  </a:lnTo>
                  <a:lnTo>
                    <a:pt x="70267" y="160405"/>
                  </a:lnTo>
                  <a:lnTo>
                    <a:pt x="176361" y="266479"/>
                  </a:lnTo>
                  <a:lnTo>
                    <a:pt x="442815" y="0"/>
                  </a:lnTo>
                  <a:lnTo>
                    <a:pt x="513109" y="70261"/>
                  </a:lnTo>
                  <a:lnTo>
                    <a:pt x="176361" y="407028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33" name="object 15"/>
          <p:cNvSpPr/>
          <p:nvPr/>
        </p:nvSpPr>
        <p:spPr>
          <a:xfrm>
            <a:off x="6828480" y="6253920"/>
            <a:ext cx="5492160" cy="360"/>
          </a:xfrm>
          <a:custGeom>
            <a:avLst/>
            <a:gdLst/>
            <a:ahLst/>
            <a:rect l="l" t="t" r="r" b="b"/>
            <a:pathLst>
              <a:path w="5492750" h="0">
                <a:moveTo>
                  <a:pt x="0" y="0"/>
                </a:moveTo>
                <a:lnTo>
                  <a:pt x="5492182" y="0"/>
                </a:lnTo>
              </a:path>
            </a:pathLst>
          </a:custGeom>
          <a:noFill/>
          <a:ln w="22694">
            <a:solidFill>
              <a:srgbClr val="24376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34" name="object 16"/>
          <p:cNvSpPr/>
          <p:nvPr/>
        </p:nvSpPr>
        <p:spPr>
          <a:xfrm>
            <a:off x="13289400" y="6624000"/>
            <a:ext cx="4154760" cy="2595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240" bIns="0" anchor="t">
            <a:spAutoFit/>
          </a:bodyPr>
          <a:p>
            <a:pPr marL="12600" algn="ctr">
              <a:lnSpc>
                <a:spcPct val="157000"/>
              </a:lnSpc>
              <a:spcBef>
                <a:spcPts val="96"/>
              </a:spcBef>
            </a:pPr>
            <a:r>
              <a:rPr b="0" lang="ru-RU" sz="2700" spc="197" strike="noStrike">
                <a:solidFill>
                  <a:srgbClr val="243761"/>
                </a:solidFill>
                <a:latin typeface="Trebuchet MS"/>
                <a:ea typeface="DejaVu Sans"/>
              </a:rPr>
              <a:t>с</a:t>
            </a:r>
            <a:r>
              <a:rPr b="0" lang="ru-RU" sz="2700" spc="171" strike="noStrike">
                <a:solidFill>
                  <a:srgbClr val="243761"/>
                </a:solidFill>
                <a:latin typeface="Trebuchet MS"/>
                <a:ea typeface="DejaVu Sans"/>
              </a:rPr>
              <a:t>п</a:t>
            </a:r>
            <a:r>
              <a:rPr b="0" lang="ru-RU" sz="2700" spc="145" strike="noStrike">
                <a:solidFill>
                  <a:srgbClr val="243761"/>
                </a:solidFill>
                <a:latin typeface="Trebuchet MS"/>
                <a:ea typeface="DejaVu Sans"/>
              </a:rPr>
              <a:t>о</a:t>
            </a:r>
            <a:r>
              <a:rPr b="0" lang="ru-RU" sz="2700" spc="197" strike="noStrike">
                <a:solidFill>
                  <a:srgbClr val="243761"/>
                </a:solidFill>
                <a:latin typeface="Trebuchet MS"/>
                <a:ea typeface="DejaVu Sans"/>
              </a:rPr>
              <a:t>с</a:t>
            </a:r>
            <a:r>
              <a:rPr b="0" lang="ru-RU" sz="2700" spc="145" strike="noStrike">
                <a:solidFill>
                  <a:srgbClr val="243761"/>
                </a:solidFill>
                <a:latin typeface="Trebuchet MS"/>
                <a:ea typeface="DejaVu Sans"/>
              </a:rPr>
              <a:t>о</a:t>
            </a:r>
            <a:r>
              <a:rPr b="0" lang="ru-RU" sz="2700" spc="120" strike="noStrike">
                <a:solidFill>
                  <a:srgbClr val="243761"/>
                </a:solidFill>
                <a:latin typeface="Trebuchet MS"/>
                <a:ea typeface="DejaVu Sans"/>
              </a:rPr>
              <a:t>б</a:t>
            </a:r>
            <a:r>
              <a:rPr b="0" lang="ru-RU" sz="2700" spc="171" strike="noStrike">
                <a:solidFill>
                  <a:srgbClr val="243761"/>
                </a:solidFill>
                <a:latin typeface="Trebuchet MS"/>
                <a:ea typeface="DejaVu Sans"/>
              </a:rPr>
              <a:t>н</a:t>
            </a:r>
            <a:r>
              <a:rPr b="0" lang="ru-RU" sz="2700" spc="145" strike="noStrike">
                <a:solidFill>
                  <a:srgbClr val="243761"/>
                </a:solidFill>
                <a:latin typeface="Trebuchet MS"/>
                <a:ea typeface="DejaVu Sans"/>
              </a:rPr>
              <a:t>о</a:t>
            </a:r>
            <a:r>
              <a:rPr b="0" lang="ru-RU" sz="2700" spc="197" strike="noStrike">
                <a:solidFill>
                  <a:srgbClr val="243761"/>
                </a:solidFill>
                <a:latin typeface="Trebuchet MS"/>
                <a:ea typeface="DejaVu Sans"/>
              </a:rPr>
              <a:t>с</a:t>
            </a:r>
            <a:r>
              <a:rPr b="0" lang="ru-RU" sz="2700" spc="199" strike="noStrike">
                <a:solidFill>
                  <a:srgbClr val="243761"/>
                </a:solidFill>
                <a:latin typeface="Trebuchet MS"/>
                <a:ea typeface="DejaVu Sans"/>
              </a:rPr>
              <a:t>т</a:t>
            </a:r>
            <a:r>
              <a:rPr b="0" lang="ru-RU" sz="2700" spc="66" strike="noStrike">
                <a:solidFill>
                  <a:srgbClr val="243761"/>
                </a:solidFill>
                <a:latin typeface="Trebuchet MS"/>
                <a:ea typeface="DejaVu Sans"/>
              </a:rPr>
              <a:t>ь</a:t>
            </a:r>
            <a:r>
              <a:rPr b="0" lang="ru-RU" sz="2700" spc="-202" strike="noStrike">
                <a:solidFill>
                  <a:srgbClr val="243761"/>
                </a:solidFill>
                <a:latin typeface="Trebuchet MS"/>
                <a:ea typeface="DejaVu Sans"/>
              </a:rPr>
              <a:t> </a:t>
            </a:r>
            <a:r>
              <a:rPr b="0" lang="ru-RU" sz="2700" spc="171" strike="noStrike">
                <a:solidFill>
                  <a:srgbClr val="243761"/>
                </a:solidFill>
                <a:latin typeface="Trebuchet MS"/>
                <a:ea typeface="DejaVu Sans"/>
              </a:rPr>
              <a:t>п</a:t>
            </a:r>
            <a:r>
              <a:rPr b="0" lang="ru-RU" sz="2700" spc="145" strike="noStrike">
                <a:solidFill>
                  <a:srgbClr val="243761"/>
                </a:solidFill>
                <a:latin typeface="Trebuchet MS"/>
                <a:ea typeface="DejaVu Sans"/>
              </a:rPr>
              <a:t>р</a:t>
            </a:r>
            <a:r>
              <a:rPr b="0" lang="ru-RU" sz="2700" spc="134" strike="noStrike">
                <a:solidFill>
                  <a:srgbClr val="243761"/>
                </a:solidFill>
                <a:latin typeface="Trebuchet MS"/>
                <a:ea typeface="DejaVu Sans"/>
              </a:rPr>
              <a:t>и</a:t>
            </a:r>
            <a:r>
              <a:rPr b="0" lang="ru-RU" sz="2700" spc="49" strike="noStrike">
                <a:solidFill>
                  <a:srgbClr val="243761"/>
                </a:solidFill>
                <a:latin typeface="Trebuchet MS"/>
                <a:ea typeface="DejaVu Sans"/>
              </a:rPr>
              <a:t>м</a:t>
            </a:r>
            <a:r>
              <a:rPr b="0" lang="ru-RU" sz="2700" spc="75" strike="noStrike">
                <a:solidFill>
                  <a:srgbClr val="243761"/>
                </a:solidFill>
                <a:latin typeface="Trebuchet MS"/>
                <a:ea typeface="DejaVu Sans"/>
              </a:rPr>
              <a:t>е</a:t>
            </a:r>
            <a:r>
              <a:rPr b="0" lang="ru-RU" sz="2700" spc="171" strike="noStrike">
                <a:solidFill>
                  <a:srgbClr val="243761"/>
                </a:solidFill>
                <a:latin typeface="Trebuchet MS"/>
                <a:ea typeface="DejaVu Sans"/>
              </a:rPr>
              <a:t>н</a:t>
            </a:r>
            <a:r>
              <a:rPr b="0" lang="ru-RU" sz="2700" spc="131" strike="noStrike">
                <a:solidFill>
                  <a:srgbClr val="243761"/>
                </a:solidFill>
                <a:latin typeface="Trebuchet MS"/>
                <a:ea typeface="DejaVu Sans"/>
              </a:rPr>
              <a:t>я</a:t>
            </a:r>
            <a:r>
              <a:rPr b="0" lang="ru-RU" sz="2700" spc="199" strike="noStrike">
                <a:solidFill>
                  <a:srgbClr val="243761"/>
                </a:solidFill>
                <a:latin typeface="Trebuchet MS"/>
                <a:ea typeface="DejaVu Sans"/>
              </a:rPr>
              <a:t>т</a:t>
            </a:r>
            <a:r>
              <a:rPr b="0" lang="ru-RU" sz="2700" spc="46" strike="noStrike">
                <a:solidFill>
                  <a:srgbClr val="243761"/>
                </a:solidFill>
                <a:latin typeface="Trebuchet MS"/>
                <a:ea typeface="DejaVu Sans"/>
              </a:rPr>
              <a:t>ь  </a:t>
            </a:r>
            <a:r>
              <a:rPr b="0" lang="ru-RU" sz="2700" spc="171" strike="noStrike">
                <a:solidFill>
                  <a:srgbClr val="243761"/>
                </a:solidFill>
                <a:latin typeface="Trebuchet MS"/>
                <a:ea typeface="DejaVu Sans"/>
              </a:rPr>
              <a:t>п</a:t>
            </a:r>
            <a:r>
              <a:rPr b="0" lang="ru-RU" sz="2700" spc="145" strike="noStrike">
                <a:solidFill>
                  <a:srgbClr val="243761"/>
                </a:solidFill>
                <a:latin typeface="Trebuchet MS"/>
                <a:ea typeface="DejaVu Sans"/>
              </a:rPr>
              <a:t>о</a:t>
            </a:r>
            <a:r>
              <a:rPr b="0" lang="ru-RU" sz="2700" spc="106" strike="noStrike">
                <a:solidFill>
                  <a:srgbClr val="243761"/>
                </a:solidFill>
                <a:latin typeface="Trebuchet MS"/>
                <a:ea typeface="DejaVu Sans"/>
              </a:rPr>
              <a:t>л</a:t>
            </a:r>
            <a:r>
              <a:rPr b="0" lang="ru-RU" sz="2700" spc="197" strike="noStrike">
                <a:solidFill>
                  <a:srgbClr val="243761"/>
                </a:solidFill>
                <a:latin typeface="Trebuchet MS"/>
                <a:ea typeface="DejaVu Sans"/>
              </a:rPr>
              <a:t>у</a:t>
            </a:r>
            <a:r>
              <a:rPr b="0" lang="ru-RU" sz="2700" spc="120" strike="noStrike">
                <a:solidFill>
                  <a:srgbClr val="243761"/>
                </a:solidFill>
                <a:latin typeface="Trebuchet MS"/>
                <a:ea typeface="DejaVu Sans"/>
              </a:rPr>
              <a:t>ч</a:t>
            </a:r>
            <a:r>
              <a:rPr b="0" lang="ru-RU" sz="2700" spc="75" strike="noStrike">
                <a:solidFill>
                  <a:srgbClr val="243761"/>
                </a:solidFill>
                <a:latin typeface="Trebuchet MS"/>
                <a:ea typeface="DejaVu Sans"/>
              </a:rPr>
              <a:t>е</a:t>
            </a:r>
            <a:r>
              <a:rPr b="0" lang="ru-RU" sz="2700" spc="171" strike="noStrike">
                <a:solidFill>
                  <a:srgbClr val="243761"/>
                </a:solidFill>
                <a:latin typeface="Trebuchet MS"/>
                <a:ea typeface="DejaVu Sans"/>
              </a:rPr>
              <a:t>нн</a:t>
            </a:r>
            <a:r>
              <a:rPr b="0" lang="ru-RU" sz="2700" spc="216" strike="noStrike">
                <a:solidFill>
                  <a:srgbClr val="243761"/>
                </a:solidFill>
                <a:latin typeface="Trebuchet MS"/>
                <a:ea typeface="DejaVu Sans"/>
              </a:rPr>
              <a:t>ы</a:t>
            </a:r>
            <a:r>
              <a:rPr b="0" lang="ru-RU" sz="2700" spc="80" strike="noStrike">
                <a:solidFill>
                  <a:srgbClr val="243761"/>
                </a:solidFill>
                <a:latin typeface="Trebuchet MS"/>
                <a:ea typeface="DejaVu Sans"/>
              </a:rPr>
              <a:t>е</a:t>
            </a:r>
            <a:r>
              <a:rPr b="0" lang="ru-RU" sz="2700" spc="-202" strike="noStrike">
                <a:solidFill>
                  <a:srgbClr val="243761"/>
                </a:solidFill>
                <a:latin typeface="Trebuchet MS"/>
                <a:ea typeface="DejaVu Sans"/>
              </a:rPr>
              <a:t> </a:t>
            </a:r>
            <a:r>
              <a:rPr b="0" lang="ru-RU" sz="2700" spc="216" strike="noStrike">
                <a:solidFill>
                  <a:srgbClr val="243761"/>
                </a:solidFill>
                <a:latin typeface="Trebuchet MS"/>
                <a:ea typeface="DejaVu Sans"/>
              </a:rPr>
              <a:t>з</a:t>
            </a:r>
            <a:r>
              <a:rPr b="0" lang="ru-RU" sz="2700" spc="171" strike="noStrike">
                <a:solidFill>
                  <a:srgbClr val="243761"/>
                </a:solidFill>
                <a:latin typeface="Trebuchet MS"/>
                <a:ea typeface="DejaVu Sans"/>
              </a:rPr>
              <a:t>н</a:t>
            </a:r>
            <a:r>
              <a:rPr b="0" lang="ru-RU" sz="2700" spc="151" strike="noStrike">
                <a:solidFill>
                  <a:srgbClr val="243761"/>
                </a:solidFill>
                <a:latin typeface="Trebuchet MS"/>
                <a:ea typeface="DejaVu Sans"/>
              </a:rPr>
              <a:t>а</a:t>
            </a:r>
            <a:r>
              <a:rPr b="0" lang="ru-RU" sz="2700" spc="171" strike="noStrike">
                <a:solidFill>
                  <a:srgbClr val="243761"/>
                </a:solidFill>
                <a:latin typeface="Trebuchet MS"/>
                <a:ea typeface="DejaVu Sans"/>
              </a:rPr>
              <a:t>н</a:t>
            </a:r>
            <a:r>
              <a:rPr b="0" lang="ru-RU" sz="2700" spc="134" strike="noStrike">
                <a:solidFill>
                  <a:srgbClr val="243761"/>
                </a:solidFill>
                <a:latin typeface="Trebuchet MS"/>
                <a:ea typeface="DejaVu Sans"/>
              </a:rPr>
              <a:t>ия</a:t>
            </a:r>
            <a:r>
              <a:rPr b="0" lang="ru-RU" sz="2700" spc="-202" strike="noStrike">
                <a:solidFill>
                  <a:srgbClr val="243761"/>
                </a:solidFill>
                <a:latin typeface="Trebuchet MS"/>
                <a:ea typeface="DejaVu Sans"/>
              </a:rPr>
              <a:t> </a:t>
            </a:r>
            <a:r>
              <a:rPr b="0" lang="ru-RU" sz="2700" spc="171" strike="noStrike">
                <a:solidFill>
                  <a:srgbClr val="243761"/>
                </a:solidFill>
                <a:latin typeface="Trebuchet MS"/>
                <a:ea typeface="DejaVu Sans"/>
              </a:rPr>
              <a:t>н</a:t>
            </a:r>
            <a:r>
              <a:rPr b="0" lang="ru-RU" sz="2700" spc="109" strike="noStrike">
                <a:solidFill>
                  <a:srgbClr val="243761"/>
                </a:solidFill>
                <a:latin typeface="Trebuchet MS"/>
                <a:ea typeface="DejaVu Sans"/>
              </a:rPr>
              <a:t>а  </a:t>
            </a:r>
            <a:r>
              <a:rPr b="0" lang="ru-RU" sz="2700" spc="171" strike="noStrike">
                <a:solidFill>
                  <a:srgbClr val="243761"/>
                </a:solidFill>
                <a:latin typeface="Trebuchet MS"/>
                <a:ea typeface="DejaVu Sans"/>
              </a:rPr>
              <a:t>п</a:t>
            </a:r>
            <a:r>
              <a:rPr b="0" lang="ru-RU" sz="2700" spc="145" strike="noStrike">
                <a:solidFill>
                  <a:srgbClr val="243761"/>
                </a:solidFill>
                <a:latin typeface="Trebuchet MS"/>
                <a:ea typeface="DejaVu Sans"/>
              </a:rPr>
              <a:t>р</a:t>
            </a:r>
            <a:r>
              <a:rPr b="0" lang="ru-RU" sz="2700" spc="151" strike="noStrike">
                <a:solidFill>
                  <a:srgbClr val="243761"/>
                </a:solidFill>
                <a:latin typeface="Trebuchet MS"/>
                <a:ea typeface="DejaVu Sans"/>
              </a:rPr>
              <a:t>а</a:t>
            </a:r>
            <a:r>
              <a:rPr b="0" lang="ru-RU" sz="2700" spc="145" strike="noStrike">
                <a:solidFill>
                  <a:srgbClr val="243761"/>
                </a:solidFill>
                <a:latin typeface="Trebuchet MS"/>
                <a:ea typeface="DejaVu Sans"/>
              </a:rPr>
              <a:t>к</a:t>
            </a:r>
            <a:r>
              <a:rPr b="0" lang="ru-RU" sz="2700" spc="199" strike="noStrike">
                <a:solidFill>
                  <a:srgbClr val="243761"/>
                </a:solidFill>
                <a:latin typeface="Trebuchet MS"/>
                <a:ea typeface="DejaVu Sans"/>
              </a:rPr>
              <a:t>т</a:t>
            </a:r>
            <a:r>
              <a:rPr b="0" lang="ru-RU" sz="2700" spc="134" strike="noStrike">
                <a:solidFill>
                  <a:srgbClr val="243761"/>
                </a:solidFill>
                <a:latin typeface="Trebuchet MS"/>
                <a:ea typeface="DejaVu Sans"/>
              </a:rPr>
              <a:t>и</a:t>
            </a:r>
            <a:r>
              <a:rPr b="0" lang="ru-RU" sz="2700" spc="145" strike="noStrike">
                <a:solidFill>
                  <a:srgbClr val="243761"/>
                </a:solidFill>
                <a:latin typeface="Trebuchet MS"/>
                <a:ea typeface="DejaVu Sans"/>
              </a:rPr>
              <a:t>к</a:t>
            </a:r>
            <a:r>
              <a:rPr b="0" lang="ru-RU" sz="2700" spc="75" strike="noStrike">
                <a:solidFill>
                  <a:srgbClr val="243761"/>
                </a:solidFill>
                <a:latin typeface="Trebuchet MS"/>
                <a:ea typeface="DejaVu Sans"/>
              </a:rPr>
              <a:t>е</a:t>
            </a:r>
            <a:r>
              <a:rPr b="0" lang="ru-RU" sz="2700" spc="-276" strike="noStrike">
                <a:solidFill>
                  <a:srgbClr val="243761"/>
                </a:solidFill>
                <a:latin typeface="Trebuchet MS"/>
                <a:ea typeface="DejaVu Sans"/>
              </a:rPr>
              <a:t>,</a:t>
            </a:r>
            <a:r>
              <a:rPr b="0" lang="ru-RU" sz="2700" spc="-202" strike="noStrike">
                <a:solidFill>
                  <a:srgbClr val="243761"/>
                </a:solidFill>
                <a:latin typeface="Trebuchet MS"/>
                <a:ea typeface="DejaVu Sans"/>
              </a:rPr>
              <a:t> </a:t>
            </a:r>
            <a:r>
              <a:rPr b="0" lang="ru-RU" sz="2700" spc="197" strike="noStrike">
                <a:solidFill>
                  <a:srgbClr val="243761"/>
                </a:solidFill>
                <a:latin typeface="Trebuchet MS"/>
                <a:ea typeface="DejaVu Sans"/>
              </a:rPr>
              <a:t>у</a:t>
            </a:r>
            <a:r>
              <a:rPr b="0" lang="ru-RU" sz="2700" spc="49" strike="noStrike">
                <a:solidFill>
                  <a:srgbClr val="243761"/>
                </a:solidFill>
                <a:latin typeface="Trebuchet MS"/>
                <a:ea typeface="DejaVu Sans"/>
              </a:rPr>
              <a:t>м</a:t>
            </a:r>
            <a:r>
              <a:rPr b="0" lang="ru-RU" sz="2700" spc="75" strike="noStrike">
                <a:solidFill>
                  <a:srgbClr val="243761"/>
                </a:solidFill>
                <a:latin typeface="Trebuchet MS"/>
                <a:ea typeface="DejaVu Sans"/>
              </a:rPr>
              <a:t>е</a:t>
            </a:r>
            <a:r>
              <a:rPr b="0" lang="ru-RU" sz="2700" spc="171" strike="noStrike">
                <a:solidFill>
                  <a:srgbClr val="243761"/>
                </a:solidFill>
                <a:latin typeface="Trebuchet MS"/>
                <a:ea typeface="DejaVu Sans"/>
              </a:rPr>
              <a:t>н</a:t>
            </a:r>
            <a:r>
              <a:rPr b="0" lang="ru-RU" sz="2700" spc="134" strike="noStrike">
                <a:solidFill>
                  <a:srgbClr val="243761"/>
                </a:solidFill>
                <a:latin typeface="Trebuchet MS"/>
                <a:ea typeface="DejaVu Sans"/>
              </a:rPr>
              <a:t>и</a:t>
            </a:r>
            <a:r>
              <a:rPr b="0" lang="ru-RU" sz="2700" spc="55" strike="noStrike">
                <a:solidFill>
                  <a:srgbClr val="243761"/>
                </a:solidFill>
                <a:latin typeface="Trebuchet MS"/>
                <a:ea typeface="DejaVu Sans"/>
              </a:rPr>
              <a:t>е  </a:t>
            </a:r>
            <a:r>
              <a:rPr b="0" lang="ru-RU" sz="2700" spc="120" strike="noStrike">
                <a:solidFill>
                  <a:srgbClr val="243761"/>
                </a:solidFill>
                <a:latin typeface="Trebuchet MS"/>
                <a:ea typeface="DejaVu Sans"/>
              </a:rPr>
              <a:t>анализировать.</a:t>
            </a:r>
            <a:endParaRPr b="0" lang="ru-RU" sz="2700" spc="-1" strike="noStrike">
              <a:latin typeface="Arial"/>
            </a:endParaRPr>
          </a:p>
        </p:txBody>
      </p:sp>
      <p:sp>
        <p:nvSpPr>
          <p:cNvPr id="135" name="object 17"/>
          <p:cNvSpPr/>
          <p:nvPr/>
        </p:nvSpPr>
        <p:spPr>
          <a:xfrm>
            <a:off x="13335120" y="4915080"/>
            <a:ext cx="4494960" cy="1093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240" bIns="0" anchor="t">
            <a:spAutoFit/>
          </a:bodyPr>
          <a:p>
            <a:pPr marL="12600" algn="ctr">
              <a:lnSpc>
                <a:spcPct val="100000"/>
              </a:lnSpc>
              <a:spcBef>
                <a:spcPts val="96"/>
              </a:spcBef>
            </a:pPr>
            <a:r>
              <a:rPr b="1" lang="ru-RU" sz="3550" spc="-75" strike="noStrike">
                <a:solidFill>
                  <a:srgbClr val="243761"/>
                </a:solidFill>
                <a:latin typeface="Arial"/>
                <a:ea typeface="DejaVu Sans"/>
              </a:rPr>
              <a:t>Сетевое взаимодействие</a:t>
            </a:r>
            <a:endParaRPr b="0" lang="ru-RU" sz="3550" spc="-1" strike="noStrike">
              <a:latin typeface="Arial"/>
            </a:endParaRPr>
          </a:p>
        </p:txBody>
      </p:sp>
      <p:grpSp>
        <p:nvGrpSpPr>
          <p:cNvPr id="136" name="object 18"/>
          <p:cNvGrpSpPr/>
          <p:nvPr/>
        </p:nvGrpSpPr>
        <p:grpSpPr>
          <a:xfrm>
            <a:off x="12786480" y="5121720"/>
            <a:ext cx="601920" cy="601920"/>
            <a:chOff x="12786480" y="5121720"/>
            <a:chExt cx="601920" cy="601920"/>
          </a:xfrm>
        </p:grpSpPr>
        <p:sp>
          <p:nvSpPr>
            <p:cNvPr id="137" name="object 19"/>
            <p:cNvSpPr/>
            <p:nvPr/>
          </p:nvSpPr>
          <p:spPr>
            <a:xfrm>
              <a:off x="12786480" y="5121720"/>
              <a:ext cx="601920" cy="601920"/>
            </a:xfrm>
            <a:custGeom>
              <a:avLst/>
              <a:gdLst/>
              <a:ahLst/>
              <a:rect l="l" t="t" r="r" b="b"/>
              <a:pathLst>
                <a:path w="602615" h="602614">
                  <a:moveTo>
                    <a:pt x="301107" y="602215"/>
                  </a:moveTo>
                  <a:lnTo>
                    <a:pt x="256926" y="598956"/>
                  </a:lnTo>
                  <a:lnTo>
                    <a:pt x="213700" y="589249"/>
                  </a:lnTo>
                  <a:lnTo>
                    <a:pt x="172367" y="573306"/>
                  </a:lnTo>
                  <a:lnTo>
                    <a:pt x="133821" y="551469"/>
                  </a:lnTo>
                  <a:lnTo>
                    <a:pt x="98896" y="524214"/>
                  </a:lnTo>
                  <a:lnTo>
                    <a:pt x="68348" y="492128"/>
                  </a:lnTo>
                  <a:lnTo>
                    <a:pt x="42838" y="455908"/>
                  </a:lnTo>
                  <a:lnTo>
                    <a:pt x="22920" y="416336"/>
                  </a:lnTo>
                  <a:lnTo>
                    <a:pt x="9023" y="374271"/>
                  </a:lnTo>
                  <a:lnTo>
                    <a:pt x="1449" y="330621"/>
                  </a:lnTo>
                  <a:lnTo>
                    <a:pt x="0" y="301107"/>
                  </a:lnTo>
                  <a:lnTo>
                    <a:pt x="90" y="293715"/>
                  </a:lnTo>
                  <a:lnTo>
                    <a:pt x="4432" y="249631"/>
                  </a:lnTo>
                  <a:lnTo>
                    <a:pt x="15198" y="206653"/>
                  </a:lnTo>
                  <a:lnTo>
                    <a:pt x="32149" y="165728"/>
                  </a:lnTo>
                  <a:lnTo>
                    <a:pt x="54927" y="127725"/>
                  </a:lnTo>
                  <a:lnTo>
                    <a:pt x="83029" y="93483"/>
                  </a:lnTo>
                  <a:lnTo>
                    <a:pt x="115858" y="63729"/>
                  </a:lnTo>
                  <a:lnTo>
                    <a:pt x="152690" y="39118"/>
                  </a:lnTo>
                  <a:lnTo>
                    <a:pt x="192742" y="20175"/>
                  </a:lnTo>
                  <a:lnTo>
                    <a:pt x="235132" y="7316"/>
                  </a:lnTo>
                  <a:lnTo>
                    <a:pt x="278959" y="815"/>
                  </a:lnTo>
                  <a:lnTo>
                    <a:pt x="301107" y="0"/>
                  </a:lnTo>
                  <a:lnTo>
                    <a:pt x="308499" y="90"/>
                  </a:lnTo>
                  <a:lnTo>
                    <a:pt x="352583" y="4432"/>
                  </a:lnTo>
                  <a:lnTo>
                    <a:pt x="395561" y="15198"/>
                  </a:lnTo>
                  <a:lnTo>
                    <a:pt x="436487" y="32149"/>
                  </a:lnTo>
                  <a:lnTo>
                    <a:pt x="474489" y="54927"/>
                  </a:lnTo>
                  <a:lnTo>
                    <a:pt x="508732" y="83029"/>
                  </a:lnTo>
                  <a:lnTo>
                    <a:pt x="538486" y="115858"/>
                  </a:lnTo>
                  <a:lnTo>
                    <a:pt x="563096" y="152690"/>
                  </a:lnTo>
                  <a:lnTo>
                    <a:pt x="582039" y="192742"/>
                  </a:lnTo>
                  <a:lnTo>
                    <a:pt x="594898" y="235132"/>
                  </a:lnTo>
                  <a:lnTo>
                    <a:pt x="601399" y="278959"/>
                  </a:lnTo>
                  <a:lnTo>
                    <a:pt x="602215" y="301107"/>
                  </a:lnTo>
                  <a:lnTo>
                    <a:pt x="602124" y="308499"/>
                  </a:lnTo>
                  <a:lnTo>
                    <a:pt x="597783" y="352583"/>
                  </a:lnTo>
                  <a:lnTo>
                    <a:pt x="587017" y="395561"/>
                  </a:lnTo>
                  <a:lnTo>
                    <a:pt x="570065" y="436487"/>
                  </a:lnTo>
                  <a:lnTo>
                    <a:pt x="547287" y="474489"/>
                  </a:lnTo>
                  <a:lnTo>
                    <a:pt x="519185" y="508732"/>
                  </a:lnTo>
                  <a:lnTo>
                    <a:pt x="486357" y="538486"/>
                  </a:lnTo>
                  <a:lnTo>
                    <a:pt x="449525" y="563096"/>
                  </a:lnTo>
                  <a:lnTo>
                    <a:pt x="409472" y="582039"/>
                  </a:lnTo>
                  <a:lnTo>
                    <a:pt x="367083" y="594898"/>
                  </a:lnTo>
                  <a:lnTo>
                    <a:pt x="323256" y="601399"/>
                  </a:lnTo>
                  <a:lnTo>
                    <a:pt x="301107" y="602215"/>
                  </a:lnTo>
                  <a:close/>
                </a:path>
              </a:pathLst>
            </a:custGeom>
            <a:solidFill>
              <a:srgbClr val="3783fd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8" name="object 20"/>
            <p:cNvSpPr/>
            <p:nvPr/>
          </p:nvSpPr>
          <p:spPr>
            <a:xfrm>
              <a:off x="12848400" y="5251320"/>
              <a:ext cx="477360" cy="378360"/>
            </a:xfrm>
            <a:custGeom>
              <a:avLst/>
              <a:gdLst/>
              <a:ahLst/>
              <a:rect l="l" t="t" r="r" b="b"/>
              <a:pathLst>
                <a:path w="478155" h="379095">
                  <a:moveTo>
                    <a:pt x="164206" y="378974"/>
                  </a:moveTo>
                  <a:lnTo>
                    <a:pt x="0" y="214780"/>
                  </a:lnTo>
                  <a:lnTo>
                    <a:pt x="65424" y="149349"/>
                  </a:lnTo>
                  <a:lnTo>
                    <a:pt x="164206" y="248112"/>
                  </a:lnTo>
                  <a:lnTo>
                    <a:pt x="412294" y="0"/>
                  </a:lnTo>
                  <a:lnTo>
                    <a:pt x="477743" y="65418"/>
                  </a:lnTo>
                  <a:lnTo>
                    <a:pt x="164206" y="378974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39" name="object 21"/>
          <p:cNvSpPr/>
          <p:nvPr/>
        </p:nvSpPr>
        <p:spPr>
          <a:xfrm>
            <a:off x="12796920" y="6260040"/>
            <a:ext cx="5113080" cy="360"/>
          </a:xfrm>
          <a:custGeom>
            <a:avLst/>
            <a:gdLst/>
            <a:ahLst/>
            <a:rect l="l" t="t" r="r" b="b"/>
            <a:pathLst>
              <a:path w="5113655" h="0">
                <a:moveTo>
                  <a:pt x="0" y="0"/>
                </a:moveTo>
                <a:lnTo>
                  <a:pt x="5113632" y="0"/>
                </a:lnTo>
              </a:path>
            </a:pathLst>
          </a:custGeom>
          <a:noFill/>
          <a:ln w="21130">
            <a:solidFill>
              <a:srgbClr val="243761"/>
            </a:solidFill>
            <a:round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1069560" y="690480"/>
            <a:ext cx="13232520" cy="1965240"/>
          </a:xfrm>
          <a:prstGeom prst="rect">
            <a:avLst/>
          </a:prstGeom>
          <a:noFill/>
          <a:ln w="0">
            <a:noFill/>
          </a:ln>
        </p:spPr>
        <p:txBody>
          <a:bodyPr lIns="0" rIns="0" tIns="14760" bIns="0" anchor="t">
            <a:noAutofit/>
          </a:bodyPr>
          <a:p>
            <a:pPr marL="12600">
              <a:lnSpc>
                <a:spcPct val="100000"/>
              </a:lnSpc>
              <a:spcBef>
                <a:spcPts val="113"/>
              </a:spcBef>
            </a:pPr>
            <a:r>
              <a:rPr b="1" lang="ru-RU" sz="6400" spc="471" strike="noStrike">
                <a:solidFill>
                  <a:srgbClr val="243761"/>
                </a:solidFill>
                <a:latin typeface="Trebuchet MS"/>
              </a:rPr>
              <a:t>П</a:t>
            </a:r>
            <a:r>
              <a:rPr b="1" lang="ru-RU" sz="6400" spc="219" strike="noStrike">
                <a:solidFill>
                  <a:srgbClr val="243761"/>
                </a:solidFill>
                <a:latin typeface="Trebuchet MS"/>
              </a:rPr>
              <a:t>о</a:t>
            </a:r>
            <a:r>
              <a:rPr b="1" lang="ru-RU" sz="6400" spc="250" strike="noStrike">
                <a:solidFill>
                  <a:srgbClr val="243761"/>
                </a:solidFill>
                <a:latin typeface="Trebuchet MS"/>
              </a:rPr>
              <a:t>р</a:t>
            </a:r>
            <a:r>
              <a:rPr b="1" lang="ru-RU" sz="6400" spc="381" strike="noStrike">
                <a:solidFill>
                  <a:srgbClr val="243761"/>
                </a:solidFill>
                <a:latin typeface="Trebuchet MS"/>
              </a:rPr>
              <a:t>а</a:t>
            </a:r>
            <a:r>
              <a:rPr b="1" lang="ru-RU" sz="6400" spc="-715" strike="noStrike">
                <a:solidFill>
                  <a:srgbClr val="243761"/>
                </a:solidFill>
                <a:latin typeface="Trebuchet MS"/>
              </a:rPr>
              <a:t> </a:t>
            </a:r>
            <a:r>
              <a:rPr b="1" lang="ru-RU" sz="6400" spc="256" strike="noStrike">
                <a:solidFill>
                  <a:srgbClr val="243761"/>
                </a:solidFill>
                <a:latin typeface="Trebuchet MS"/>
              </a:rPr>
              <a:t>п</a:t>
            </a:r>
            <a:r>
              <a:rPr b="1" lang="ru-RU" sz="6400" spc="219" strike="noStrike">
                <a:solidFill>
                  <a:srgbClr val="243761"/>
                </a:solidFill>
                <a:latin typeface="Trebuchet MS"/>
              </a:rPr>
              <a:t>о</a:t>
            </a:r>
            <a:r>
              <a:rPr b="1" lang="ru-RU" sz="6400" spc="355" strike="noStrike">
                <a:solidFill>
                  <a:srgbClr val="243761"/>
                </a:solidFill>
                <a:latin typeface="Trebuchet MS"/>
              </a:rPr>
              <a:t>в</a:t>
            </a:r>
            <a:r>
              <a:rPr b="1" lang="ru-RU" sz="6400" spc="500" strike="noStrike">
                <a:solidFill>
                  <a:srgbClr val="243761"/>
                </a:solidFill>
                <a:latin typeface="Trebuchet MS"/>
              </a:rPr>
              <a:t>ы</a:t>
            </a:r>
            <a:r>
              <a:rPr b="1" lang="ru-RU" sz="6400" spc="185" strike="noStrike">
                <a:solidFill>
                  <a:srgbClr val="243761"/>
                </a:solidFill>
                <a:latin typeface="Trebuchet MS"/>
              </a:rPr>
              <a:t>ш</a:t>
            </a:r>
            <a:r>
              <a:rPr b="1" lang="ru-RU" sz="6400" spc="316" strike="noStrike">
                <a:solidFill>
                  <a:srgbClr val="243761"/>
                </a:solidFill>
                <a:latin typeface="Trebuchet MS"/>
              </a:rPr>
              <a:t>а</a:t>
            </a:r>
            <a:r>
              <a:rPr b="1" lang="ru-RU" sz="6400" spc="355" strike="noStrike">
                <a:solidFill>
                  <a:srgbClr val="243761"/>
                </a:solidFill>
                <a:latin typeface="Trebuchet MS"/>
              </a:rPr>
              <a:t>т</a:t>
            </a:r>
            <a:r>
              <a:rPr b="1" lang="ru-RU" sz="6400" spc="154" strike="noStrike">
                <a:solidFill>
                  <a:srgbClr val="243761"/>
                </a:solidFill>
                <a:latin typeface="Trebuchet MS"/>
              </a:rPr>
              <a:t>ь</a:t>
            </a:r>
            <a:r>
              <a:rPr b="1" lang="ru-RU" sz="6400" spc="-715" strike="noStrike">
                <a:solidFill>
                  <a:srgbClr val="243761"/>
                </a:solidFill>
                <a:latin typeface="Trebuchet MS"/>
              </a:rPr>
              <a:t> </a:t>
            </a:r>
            <a:r>
              <a:rPr b="1" lang="ru-RU" sz="6400" spc="296" strike="noStrike">
                <a:solidFill>
                  <a:srgbClr val="243761"/>
                </a:solidFill>
                <a:latin typeface="Trebuchet MS"/>
              </a:rPr>
              <a:t>у</a:t>
            </a:r>
            <a:r>
              <a:rPr b="1" lang="ru-RU" sz="6400" spc="250" strike="noStrike">
                <a:solidFill>
                  <a:srgbClr val="243761"/>
                </a:solidFill>
                <a:latin typeface="Trebuchet MS"/>
              </a:rPr>
              <a:t>р</a:t>
            </a:r>
            <a:r>
              <a:rPr b="1" lang="ru-RU" sz="6400" spc="219" strike="noStrike">
                <a:solidFill>
                  <a:srgbClr val="243761"/>
                </a:solidFill>
                <a:latin typeface="Trebuchet MS"/>
              </a:rPr>
              <a:t>о</a:t>
            </a:r>
            <a:r>
              <a:rPr b="1" lang="ru-RU" sz="6400" spc="355" strike="noStrike">
                <a:solidFill>
                  <a:srgbClr val="243761"/>
                </a:solidFill>
                <a:latin typeface="Trebuchet MS"/>
              </a:rPr>
              <a:t>в</a:t>
            </a:r>
            <a:r>
              <a:rPr b="1" lang="ru-RU" sz="6400" spc="55" strike="noStrike">
                <a:solidFill>
                  <a:srgbClr val="243761"/>
                </a:solidFill>
                <a:latin typeface="Trebuchet MS"/>
              </a:rPr>
              <a:t>е</a:t>
            </a:r>
            <a:r>
              <a:rPr b="1" lang="ru-RU" sz="6400" spc="245" strike="noStrike">
                <a:solidFill>
                  <a:srgbClr val="243761"/>
                </a:solidFill>
                <a:latin typeface="Trebuchet MS"/>
              </a:rPr>
              <a:t>н</a:t>
            </a:r>
            <a:r>
              <a:rPr b="1" lang="ru-RU" sz="6400" spc="154" strike="noStrike">
                <a:solidFill>
                  <a:srgbClr val="243761"/>
                </a:solidFill>
                <a:latin typeface="Trebuchet MS"/>
              </a:rPr>
              <a:t>ь</a:t>
            </a:r>
            <a:r>
              <a:rPr b="1" lang="en-US" sz="6400" spc="154" strike="noStrike">
                <a:solidFill>
                  <a:srgbClr val="243761"/>
                </a:solidFill>
                <a:latin typeface="Trebuchet MS"/>
              </a:rPr>
              <a:t> </a:t>
            </a:r>
            <a:r>
              <a:rPr b="1" lang="ru-RU" sz="6400" spc="154" strike="noStrike">
                <a:solidFill>
                  <a:srgbClr val="243761"/>
                </a:solidFill>
                <a:latin typeface="Trebuchet MS"/>
              </a:rPr>
              <a:t>знаний</a:t>
            </a:r>
            <a:r>
              <a:rPr b="1" lang="en-US" sz="6400" spc="154" strike="noStrike">
                <a:solidFill>
                  <a:srgbClr val="243761"/>
                </a:solidFill>
                <a:latin typeface="Trebuchet MS"/>
              </a:rPr>
              <a:t> </a:t>
            </a:r>
            <a:endParaRPr b="0" lang="ru-RU" sz="6400" spc="-1" strike="noStrike">
              <a:latin typeface="Arial"/>
            </a:endParaRPr>
          </a:p>
        </p:txBody>
      </p:sp>
      <p:pic>
        <p:nvPicPr>
          <p:cNvPr id="141" name="Рисунок 3" descr=""/>
          <p:cNvPicPr/>
          <p:nvPr/>
        </p:nvPicPr>
        <p:blipFill>
          <a:blip r:embed="rId1"/>
          <a:stretch/>
        </p:blipFill>
        <p:spPr>
          <a:xfrm>
            <a:off x="1069560" y="1954440"/>
            <a:ext cx="3631320" cy="4331160"/>
          </a:xfrm>
          <a:prstGeom prst="rect">
            <a:avLst/>
          </a:prstGeom>
          <a:ln w="0">
            <a:noFill/>
          </a:ln>
        </p:spPr>
      </p:pic>
      <p:pic>
        <p:nvPicPr>
          <p:cNvPr id="142" name="Рисунок 4" descr=""/>
          <p:cNvPicPr/>
          <p:nvPr/>
        </p:nvPicPr>
        <p:blipFill>
          <a:blip r:embed="rId2"/>
          <a:stretch/>
        </p:blipFill>
        <p:spPr>
          <a:xfrm>
            <a:off x="609480" y="6526440"/>
            <a:ext cx="4872240" cy="3428280"/>
          </a:xfrm>
          <a:prstGeom prst="rect">
            <a:avLst/>
          </a:prstGeom>
          <a:ln w="0">
            <a:noFill/>
          </a:ln>
        </p:spPr>
      </p:pic>
      <p:pic>
        <p:nvPicPr>
          <p:cNvPr id="143" name="Рисунок 5" descr=""/>
          <p:cNvPicPr/>
          <p:nvPr/>
        </p:nvPicPr>
        <p:blipFill>
          <a:blip r:embed="rId3"/>
          <a:stretch/>
        </p:blipFill>
        <p:spPr>
          <a:xfrm>
            <a:off x="6226200" y="2629080"/>
            <a:ext cx="5108400" cy="7657560"/>
          </a:xfrm>
          <a:prstGeom prst="rect">
            <a:avLst/>
          </a:prstGeom>
          <a:ln w="0">
            <a:noFill/>
          </a:ln>
        </p:spPr>
      </p:pic>
      <p:pic>
        <p:nvPicPr>
          <p:cNvPr id="144" name="Рисунок 6" descr=""/>
          <p:cNvPicPr/>
          <p:nvPr/>
        </p:nvPicPr>
        <p:blipFill>
          <a:blip r:embed="rId4"/>
          <a:stretch/>
        </p:blipFill>
        <p:spPr>
          <a:xfrm>
            <a:off x="12115800" y="2629080"/>
            <a:ext cx="4966920" cy="7326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1015920" y="1215360"/>
            <a:ext cx="5427360" cy="2057760"/>
          </a:xfrm>
          <a:prstGeom prst="rect">
            <a:avLst/>
          </a:prstGeom>
          <a:noFill/>
          <a:ln w="0">
            <a:noFill/>
          </a:ln>
        </p:spPr>
        <p:txBody>
          <a:bodyPr lIns="0" rIns="0" tIns="117360" bIns="0" anchor="t">
            <a:noAutofit/>
          </a:bodyPr>
          <a:p>
            <a:pPr marL="12600">
              <a:lnSpc>
                <a:spcPts val="7639"/>
              </a:lnSpc>
              <a:spcBef>
                <a:spcPts val="924"/>
              </a:spcBef>
            </a:pPr>
            <a:r>
              <a:rPr b="1" lang="ru-RU" sz="6950" spc="511" strike="noStrike">
                <a:solidFill>
                  <a:srgbClr val="3783fd"/>
                </a:solidFill>
                <a:latin typeface="Trebuchet MS"/>
              </a:rPr>
              <a:t>П</a:t>
            </a:r>
            <a:r>
              <a:rPr b="1" lang="ru-RU" sz="6950" spc="236" strike="noStrike">
                <a:solidFill>
                  <a:srgbClr val="3783fd"/>
                </a:solidFill>
                <a:latin typeface="Trebuchet MS"/>
              </a:rPr>
              <a:t>о</a:t>
            </a:r>
            <a:r>
              <a:rPr b="1" lang="ru-RU" sz="6950" spc="180" strike="noStrike">
                <a:solidFill>
                  <a:srgbClr val="3783fd"/>
                </a:solidFill>
                <a:latin typeface="Trebuchet MS"/>
              </a:rPr>
              <a:t>д</a:t>
            </a:r>
            <a:r>
              <a:rPr b="1" lang="ru-RU" sz="6950" spc="160" strike="noStrike">
                <a:solidFill>
                  <a:srgbClr val="3783fd"/>
                </a:solidFill>
                <a:latin typeface="Trebuchet MS"/>
              </a:rPr>
              <a:t>х</a:t>
            </a:r>
            <a:r>
              <a:rPr b="1" lang="ru-RU" sz="6950" spc="236" strike="noStrike">
                <a:solidFill>
                  <a:srgbClr val="3783fd"/>
                </a:solidFill>
                <a:latin typeface="Trebuchet MS"/>
              </a:rPr>
              <a:t>о</a:t>
            </a:r>
            <a:r>
              <a:rPr b="1" lang="ru-RU" sz="6950" spc="180" strike="noStrike">
                <a:solidFill>
                  <a:srgbClr val="3783fd"/>
                </a:solidFill>
                <a:latin typeface="Trebuchet MS"/>
              </a:rPr>
              <a:t>д</a:t>
            </a:r>
            <a:r>
              <a:rPr b="1" lang="ru-RU" sz="6950" spc="619" strike="noStrike">
                <a:solidFill>
                  <a:srgbClr val="3783fd"/>
                </a:solidFill>
                <a:latin typeface="Trebuchet MS"/>
              </a:rPr>
              <a:t>ы</a:t>
            </a:r>
            <a:r>
              <a:rPr b="1" lang="ru-RU" sz="6950" spc="-775" strike="noStrike">
                <a:solidFill>
                  <a:srgbClr val="3783fd"/>
                </a:solidFill>
                <a:latin typeface="Trebuchet MS"/>
              </a:rPr>
              <a:t> </a:t>
            </a:r>
            <a:r>
              <a:rPr b="1" lang="ru-RU" sz="6950" spc="330" strike="noStrike">
                <a:solidFill>
                  <a:srgbClr val="3783fd"/>
                </a:solidFill>
                <a:latin typeface="Trebuchet MS"/>
              </a:rPr>
              <a:t>к  </a:t>
            </a:r>
            <a:r>
              <a:rPr b="1" lang="ru-RU" sz="6950" spc="270" strike="noStrike">
                <a:solidFill>
                  <a:srgbClr val="3783fd"/>
                </a:solidFill>
                <a:latin typeface="Trebuchet MS"/>
              </a:rPr>
              <a:t>р</a:t>
            </a:r>
            <a:r>
              <a:rPr b="1" lang="ru-RU" sz="6950" spc="60" strike="noStrike">
                <a:solidFill>
                  <a:srgbClr val="3783fd"/>
                </a:solidFill>
                <a:latin typeface="Trebuchet MS"/>
              </a:rPr>
              <a:t>е</a:t>
            </a:r>
            <a:r>
              <a:rPr b="1" lang="ru-RU" sz="6950" spc="341" strike="noStrike">
                <a:solidFill>
                  <a:srgbClr val="3783fd"/>
                </a:solidFill>
                <a:latin typeface="Trebuchet MS"/>
              </a:rPr>
              <a:t>а</a:t>
            </a:r>
            <a:r>
              <a:rPr b="1" lang="ru-RU" sz="6950" spc="145" strike="noStrike">
                <a:solidFill>
                  <a:srgbClr val="3783fd"/>
                </a:solidFill>
                <a:latin typeface="Trebuchet MS"/>
              </a:rPr>
              <a:t>л</a:t>
            </a:r>
            <a:r>
              <a:rPr b="1" lang="ru-RU" sz="6950" spc="211" strike="noStrike">
                <a:solidFill>
                  <a:srgbClr val="3783fd"/>
                </a:solidFill>
                <a:latin typeface="Trebuchet MS"/>
              </a:rPr>
              <a:t>и</a:t>
            </a:r>
            <a:r>
              <a:rPr b="1" lang="ru-RU" sz="6950" spc="486" strike="noStrike">
                <a:solidFill>
                  <a:srgbClr val="3783fd"/>
                </a:solidFill>
                <a:latin typeface="Trebuchet MS"/>
              </a:rPr>
              <a:t>з</a:t>
            </a:r>
            <a:r>
              <a:rPr b="1" lang="ru-RU" sz="6950" spc="341" strike="noStrike">
                <a:solidFill>
                  <a:srgbClr val="3783fd"/>
                </a:solidFill>
                <a:latin typeface="Trebuchet MS"/>
              </a:rPr>
              <a:t>а</a:t>
            </a:r>
            <a:r>
              <a:rPr b="1" lang="ru-RU" sz="6950" spc="335" strike="noStrike">
                <a:solidFill>
                  <a:srgbClr val="3783fd"/>
                </a:solidFill>
                <a:latin typeface="Trebuchet MS"/>
              </a:rPr>
              <a:t>ц</a:t>
            </a:r>
            <a:r>
              <a:rPr b="1" lang="ru-RU" sz="6950" spc="211" strike="noStrike">
                <a:solidFill>
                  <a:srgbClr val="3783fd"/>
                </a:solidFill>
                <a:latin typeface="Trebuchet MS"/>
              </a:rPr>
              <a:t>и</a:t>
            </a:r>
            <a:r>
              <a:rPr b="1" lang="ru-RU" sz="6950" spc="284" strike="noStrike">
                <a:solidFill>
                  <a:srgbClr val="3783fd"/>
                </a:solidFill>
                <a:latin typeface="Trebuchet MS"/>
              </a:rPr>
              <a:t>и</a:t>
            </a:r>
            <a:endParaRPr b="0" lang="ru-RU" sz="6950" spc="-1" strike="noStrike">
              <a:latin typeface="Arial"/>
            </a:endParaRPr>
          </a:p>
        </p:txBody>
      </p:sp>
      <p:pic>
        <p:nvPicPr>
          <p:cNvPr id="146" name="Рисунок 4" descr=""/>
          <p:cNvPicPr/>
          <p:nvPr/>
        </p:nvPicPr>
        <p:blipFill>
          <a:blip r:embed="rId1"/>
          <a:stretch/>
        </p:blipFill>
        <p:spPr>
          <a:xfrm>
            <a:off x="9296280" y="419040"/>
            <a:ext cx="8609760" cy="6741720"/>
          </a:xfrm>
          <a:prstGeom prst="rect">
            <a:avLst/>
          </a:prstGeom>
          <a:ln w="0">
            <a:noFill/>
          </a:ln>
        </p:spPr>
      </p:pic>
      <p:pic>
        <p:nvPicPr>
          <p:cNvPr id="147" name="Picture 2" descr=""/>
          <p:cNvPicPr/>
          <p:nvPr/>
        </p:nvPicPr>
        <p:blipFill>
          <a:blip r:embed="rId2"/>
          <a:stretch/>
        </p:blipFill>
        <p:spPr>
          <a:xfrm>
            <a:off x="838080" y="4915080"/>
            <a:ext cx="7754400" cy="3961800"/>
          </a:xfrm>
          <a:prstGeom prst="rect">
            <a:avLst/>
          </a:prstGeom>
          <a:ln w="9525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object 2"/>
          <p:cNvSpPr/>
          <p:nvPr/>
        </p:nvSpPr>
        <p:spPr>
          <a:xfrm>
            <a:off x="0" y="0"/>
            <a:ext cx="18287280" cy="10286280"/>
          </a:xfrm>
          <a:custGeom>
            <a:avLst/>
            <a:gdLst/>
            <a:ah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3783fd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9" name="object 3"/>
          <p:cNvSpPr/>
          <p:nvPr/>
        </p:nvSpPr>
        <p:spPr>
          <a:xfrm>
            <a:off x="10439640" y="3674160"/>
            <a:ext cx="6707520" cy="1947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240" bIns="0" anchor="t">
            <a:spAutoFit/>
          </a:bodyPr>
          <a:p>
            <a:pPr marL="12600" algn="ctr">
              <a:lnSpc>
                <a:spcPct val="116000"/>
              </a:lnSpc>
              <a:spcBef>
                <a:spcPts val="96"/>
              </a:spcBef>
            </a:pPr>
            <a:r>
              <a:rPr b="0" lang="ru-RU" sz="3650" spc="199" strike="noStrike">
                <a:solidFill>
                  <a:srgbClr val="ffffff"/>
                </a:solidFill>
                <a:latin typeface="Trebuchet MS"/>
                <a:ea typeface="DejaVu Sans"/>
              </a:rPr>
              <a:t>Д</a:t>
            </a:r>
            <a:r>
              <a:rPr b="0" lang="ru-RU" sz="3650" spc="446" strike="noStrike">
                <a:solidFill>
                  <a:srgbClr val="ffffff"/>
                </a:solidFill>
                <a:latin typeface="Trebuchet MS"/>
                <a:ea typeface="DejaVu Sans"/>
              </a:rPr>
              <a:t>ж</a:t>
            </a:r>
            <a:r>
              <a:rPr b="0" lang="ru-RU" sz="3650" spc="199" strike="noStrike">
                <a:solidFill>
                  <a:srgbClr val="ffffff"/>
                </a:solidFill>
                <a:latin typeface="Trebuchet MS"/>
                <a:ea typeface="DejaVu Sans"/>
              </a:rPr>
              <a:t>о</a:t>
            </a:r>
            <a:r>
              <a:rPr b="0" lang="ru-RU" sz="3650" spc="236" strike="noStrike">
                <a:solidFill>
                  <a:srgbClr val="ffffff"/>
                </a:solidFill>
                <a:latin typeface="Trebuchet MS"/>
                <a:ea typeface="DejaVu Sans"/>
              </a:rPr>
              <a:t>н</a:t>
            </a:r>
            <a:r>
              <a:rPr b="0" lang="ru-RU" sz="3650" spc="216" strike="noStrike">
                <a:solidFill>
                  <a:srgbClr val="ffffff"/>
                </a:solidFill>
                <a:latin typeface="Trebuchet MS"/>
                <a:ea typeface="DejaVu Sans"/>
              </a:rPr>
              <a:t>а</a:t>
            </a:r>
            <a:r>
              <a:rPr b="0" lang="ru-RU" sz="3650" spc="-265" strike="noStrike">
                <a:solidFill>
                  <a:srgbClr val="ffffff"/>
                </a:solidFill>
                <a:latin typeface="Trebuchet MS"/>
                <a:ea typeface="DejaVu Sans"/>
              </a:rPr>
              <a:t> </a:t>
            </a:r>
            <a:r>
              <a:rPr b="0" lang="ru-RU" sz="3650" spc="361" strike="noStrike">
                <a:solidFill>
                  <a:srgbClr val="ffffff"/>
                </a:solidFill>
                <a:latin typeface="Trebuchet MS"/>
                <a:ea typeface="DejaVu Sans"/>
              </a:rPr>
              <a:t>Х</a:t>
            </a:r>
            <a:r>
              <a:rPr b="0" lang="ru-RU" sz="3650" spc="109" strike="noStrike">
                <a:solidFill>
                  <a:srgbClr val="ffffff"/>
                </a:solidFill>
                <a:latin typeface="Trebuchet MS"/>
                <a:ea typeface="DejaVu Sans"/>
              </a:rPr>
              <a:t>е</a:t>
            </a:r>
            <a:r>
              <a:rPr b="0" lang="ru-RU" sz="3650" spc="282" strike="noStrike">
                <a:solidFill>
                  <a:srgbClr val="ffffff"/>
                </a:solidFill>
                <a:latin typeface="Trebuchet MS"/>
                <a:ea typeface="DejaVu Sans"/>
              </a:rPr>
              <a:t>тт</a:t>
            </a:r>
            <a:r>
              <a:rPr b="0" lang="ru-RU" sz="3650" spc="191" strike="noStrike">
                <a:solidFill>
                  <a:srgbClr val="ffffff"/>
                </a:solidFill>
                <a:latin typeface="Trebuchet MS"/>
                <a:ea typeface="DejaVu Sans"/>
              </a:rPr>
              <a:t>и</a:t>
            </a:r>
            <a:r>
              <a:rPr b="0" lang="ru-RU" sz="3650" spc="-335" strike="noStrike">
                <a:solidFill>
                  <a:srgbClr val="ffffff"/>
                </a:solidFill>
                <a:latin typeface="Trebuchet MS"/>
                <a:ea typeface="DejaVu Sans"/>
              </a:rPr>
              <a:t>:</a:t>
            </a:r>
            <a:r>
              <a:rPr b="0" lang="ru-RU" sz="3650" spc="-265" strike="noStrike">
                <a:solidFill>
                  <a:srgbClr val="ffffff"/>
                </a:solidFill>
                <a:latin typeface="Trebuchet MS"/>
                <a:ea typeface="DejaVu Sans"/>
              </a:rPr>
              <a:t> </a:t>
            </a:r>
            <a:r>
              <a:rPr b="0" lang="ru-RU" sz="3650" spc="330" strike="noStrike">
                <a:solidFill>
                  <a:srgbClr val="ffffff"/>
                </a:solidFill>
                <a:latin typeface="Trebuchet MS"/>
                <a:ea typeface="DejaVu Sans"/>
              </a:rPr>
              <a:t>«</a:t>
            </a:r>
            <a:r>
              <a:rPr b="0" lang="ru-RU" sz="3650" spc="435" strike="noStrike">
                <a:solidFill>
                  <a:srgbClr val="ffffff"/>
                </a:solidFill>
                <a:latin typeface="Trebuchet MS"/>
                <a:ea typeface="DejaVu Sans"/>
              </a:rPr>
              <a:t>В</a:t>
            </a:r>
            <a:r>
              <a:rPr b="0" lang="ru-RU" sz="3650" spc="270" strike="noStrike">
                <a:solidFill>
                  <a:srgbClr val="ffffff"/>
                </a:solidFill>
                <a:latin typeface="Trebuchet MS"/>
                <a:ea typeface="DejaVu Sans"/>
              </a:rPr>
              <a:t>с</a:t>
            </a:r>
            <a:r>
              <a:rPr b="0" lang="ru-RU" sz="3650" spc="109" strike="noStrike">
                <a:solidFill>
                  <a:srgbClr val="ffffff"/>
                </a:solidFill>
                <a:latin typeface="Trebuchet MS"/>
                <a:ea typeface="DejaVu Sans"/>
              </a:rPr>
              <a:t>е</a:t>
            </a:r>
            <a:r>
              <a:rPr b="0" lang="ru-RU" sz="3650" spc="80" strike="noStrike">
                <a:solidFill>
                  <a:srgbClr val="ffffff"/>
                </a:solidFill>
                <a:latin typeface="Trebuchet MS"/>
                <a:ea typeface="DejaVu Sans"/>
              </a:rPr>
              <a:t>м</a:t>
            </a:r>
            <a:r>
              <a:rPr b="0" lang="ru-RU" sz="3650" spc="276" strike="noStrike">
                <a:solidFill>
                  <a:srgbClr val="ffffff"/>
                </a:solidFill>
                <a:latin typeface="Trebuchet MS"/>
                <a:ea typeface="DejaVu Sans"/>
              </a:rPr>
              <a:t>у</a:t>
            </a:r>
            <a:r>
              <a:rPr b="0" lang="ru-RU" sz="3650" spc="-265" strike="noStrike">
                <a:solidFill>
                  <a:srgbClr val="ffffff"/>
                </a:solidFill>
                <a:latin typeface="Trebuchet MS"/>
                <a:ea typeface="DejaVu Sans"/>
              </a:rPr>
              <a:t> </a:t>
            </a:r>
            <a:r>
              <a:rPr b="0" lang="ru-RU" sz="3650" spc="284" strike="noStrike">
                <a:solidFill>
                  <a:srgbClr val="ffffff"/>
                </a:solidFill>
                <a:latin typeface="Trebuchet MS"/>
                <a:ea typeface="DejaVu Sans"/>
              </a:rPr>
              <a:t>э</a:t>
            </a:r>
            <a:r>
              <a:rPr b="0" lang="ru-RU" sz="3650" spc="282" strike="noStrike">
                <a:solidFill>
                  <a:srgbClr val="ffffff"/>
                </a:solidFill>
                <a:latin typeface="Trebuchet MS"/>
                <a:ea typeface="DejaVu Sans"/>
              </a:rPr>
              <a:t>т</a:t>
            </a:r>
            <a:r>
              <a:rPr b="0" lang="ru-RU" sz="3650" spc="199" strike="noStrike">
                <a:solidFill>
                  <a:srgbClr val="ffffff"/>
                </a:solidFill>
                <a:latin typeface="Trebuchet MS"/>
                <a:ea typeface="DejaVu Sans"/>
              </a:rPr>
              <a:t>о</a:t>
            </a:r>
            <a:r>
              <a:rPr b="0" lang="ru-RU" sz="3650" spc="80" strike="noStrike">
                <a:solidFill>
                  <a:srgbClr val="ffffff"/>
                </a:solidFill>
                <a:latin typeface="Trebuchet MS"/>
                <a:ea typeface="DejaVu Sans"/>
              </a:rPr>
              <a:t>м</a:t>
            </a:r>
            <a:r>
              <a:rPr b="0" lang="ru-RU" sz="3650" spc="199" strike="noStrike">
                <a:solidFill>
                  <a:srgbClr val="ffffff"/>
                </a:solidFill>
                <a:latin typeface="Trebuchet MS"/>
                <a:ea typeface="DejaVu Sans"/>
              </a:rPr>
              <a:t>у  </a:t>
            </a:r>
            <a:r>
              <a:rPr b="0" lang="ru-RU" sz="3650" spc="80" strike="noStrike">
                <a:solidFill>
                  <a:srgbClr val="ffffff"/>
                </a:solidFill>
                <a:latin typeface="Trebuchet MS"/>
                <a:ea typeface="DejaVu Sans"/>
              </a:rPr>
              <a:t>м</a:t>
            </a:r>
            <a:r>
              <a:rPr b="0" lang="ru-RU" sz="3650" spc="199" strike="noStrike">
                <a:solidFill>
                  <a:srgbClr val="ffffff"/>
                </a:solidFill>
                <a:latin typeface="Trebuchet MS"/>
                <a:ea typeface="DejaVu Sans"/>
              </a:rPr>
              <a:t>о</a:t>
            </a:r>
            <a:r>
              <a:rPr b="0" lang="ru-RU" sz="3650" spc="446" strike="noStrike">
                <a:solidFill>
                  <a:srgbClr val="ffffff"/>
                </a:solidFill>
                <a:latin typeface="Trebuchet MS"/>
                <a:ea typeface="DejaVu Sans"/>
              </a:rPr>
              <a:t>ж</a:t>
            </a:r>
            <a:r>
              <a:rPr b="0" lang="ru-RU" sz="3650" spc="236" strike="noStrike">
                <a:solidFill>
                  <a:srgbClr val="ffffff"/>
                </a:solidFill>
                <a:latin typeface="Trebuchet MS"/>
                <a:ea typeface="DejaVu Sans"/>
              </a:rPr>
              <a:t>н</a:t>
            </a:r>
            <a:r>
              <a:rPr b="0" lang="ru-RU" sz="3650" spc="205" strike="noStrike">
                <a:solidFill>
                  <a:srgbClr val="ffffff"/>
                </a:solidFill>
                <a:latin typeface="Trebuchet MS"/>
                <a:ea typeface="DejaVu Sans"/>
              </a:rPr>
              <a:t>о</a:t>
            </a:r>
            <a:r>
              <a:rPr b="0" lang="ru-RU" sz="3650" spc="-265" strike="noStrike">
                <a:solidFill>
                  <a:srgbClr val="ffffff"/>
                </a:solidFill>
                <a:latin typeface="Trebuchet MS"/>
                <a:ea typeface="DejaVu Sans"/>
              </a:rPr>
              <a:t> </a:t>
            </a:r>
            <a:r>
              <a:rPr b="0" lang="ru-RU" sz="3650" spc="199" strike="noStrike">
                <a:solidFill>
                  <a:srgbClr val="ffffff"/>
                </a:solidFill>
                <a:latin typeface="Trebuchet MS"/>
                <a:ea typeface="DejaVu Sans"/>
              </a:rPr>
              <a:t>о</a:t>
            </a:r>
            <a:r>
              <a:rPr b="0" lang="ru-RU" sz="3650" spc="171" strike="noStrike">
                <a:solidFill>
                  <a:srgbClr val="ffffff"/>
                </a:solidFill>
                <a:latin typeface="Trebuchet MS"/>
                <a:ea typeface="DejaVu Sans"/>
              </a:rPr>
              <a:t>б</a:t>
            </a:r>
            <a:r>
              <a:rPr b="0" lang="ru-RU" sz="3650" spc="270" strike="noStrike">
                <a:solidFill>
                  <a:srgbClr val="ffffff"/>
                </a:solidFill>
                <a:latin typeface="Trebuchet MS"/>
                <a:ea typeface="DejaVu Sans"/>
              </a:rPr>
              <a:t>у</a:t>
            </a:r>
            <a:r>
              <a:rPr b="0" lang="ru-RU" sz="3650" spc="171" strike="noStrike">
                <a:solidFill>
                  <a:srgbClr val="ffffff"/>
                </a:solidFill>
                <a:latin typeface="Trebuchet MS"/>
                <a:ea typeface="DejaVu Sans"/>
              </a:rPr>
              <a:t>ч</a:t>
            </a:r>
            <a:r>
              <a:rPr b="0" lang="ru-RU" sz="3650" spc="191" strike="noStrike">
                <a:solidFill>
                  <a:srgbClr val="ffffff"/>
                </a:solidFill>
                <a:latin typeface="Trebuchet MS"/>
                <a:ea typeface="DejaVu Sans"/>
              </a:rPr>
              <a:t>и</a:t>
            </a:r>
            <a:r>
              <a:rPr b="0" lang="ru-RU" sz="3650" spc="282" strike="noStrike">
                <a:solidFill>
                  <a:srgbClr val="ffffff"/>
                </a:solidFill>
                <a:latin typeface="Trebuchet MS"/>
                <a:ea typeface="DejaVu Sans"/>
              </a:rPr>
              <a:t>т</a:t>
            </a:r>
            <a:r>
              <a:rPr b="0" lang="ru-RU" sz="3650" spc="86" strike="noStrike">
                <a:solidFill>
                  <a:srgbClr val="ffffff"/>
                </a:solidFill>
                <a:latin typeface="Trebuchet MS"/>
                <a:ea typeface="DejaVu Sans"/>
              </a:rPr>
              <a:t>ь</a:t>
            </a:r>
            <a:r>
              <a:rPr b="0" lang="ru-RU" sz="3650" spc="-290" strike="noStrike">
                <a:solidFill>
                  <a:srgbClr val="ffffff"/>
                </a:solidFill>
                <a:latin typeface="Trebuchet MS"/>
                <a:ea typeface="DejaVu Sans"/>
              </a:rPr>
              <a:t>;</a:t>
            </a:r>
            <a:r>
              <a:rPr b="0" lang="ru-RU" sz="3650" spc="-265" strike="noStrike">
                <a:solidFill>
                  <a:srgbClr val="ffffff"/>
                </a:solidFill>
                <a:latin typeface="Trebuchet MS"/>
                <a:ea typeface="DejaVu Sans"/>
              </a:rPr>
              <a:t> </a:t>
            </a:r>
            <a:r>
              <a:rPr b="0" lang="ru-RU" sz="3650" spc="250" strike="noStrike">
                <a:solidFill>
                  <a:srgbClr val="ffffff"/>
                </a:solidFill>
                <a:latin typeface="Trebuchet MS"/>
                <a:ea typeface="DejaVu Sans"/>
              </a:rPr>
              <a:t>в</a:t>
            </a:r>
            <a:r>
              <a:rPr b="0" lang="ru-RU" sz="3650" spc="270" strike="noStrike">
                <a:solidFill>
                  <a:srgbClr val="ffffff"/>
                </a:solidFill>
                <a:latin typeface="Trebuchet MS"/>
                <a:ea typeface="DejaVu Sans"/>
              </a:rPr>
              <a:t>с</a:t>
            </a:r>
            <a:r>
              <a:rPr b="0" lang="ru-RU" sz="3650" spc="109" strike="noStrike">
                <a:solidFill>
                  <a:srgbClr val="ffffff"/>
                </a:solidFill>
                <a:latin typeface="Trebuchet MS"/>
                <a:ea typeface="DejaVu Sans"/>
              </a:rPr>
              <a:t>е</a:t>
            </a:r>
            <a:r>
              <a:rPr b="0" lang="ru-RU" sz="3650" spc="80" strike="noStrike">
                <a:solidFill>
                  <a:srgbClr val="ffffff"/>
                </a:solidFill>
                <a:latin typeface="Trebuchet MS"/>
                <a:ea typeface="DejaVu Sans"/>
              </a:rPr>
              <a:t>м</a:t>
            </a:r>
            <a:r>
              <a:rPr b="0" lang="ru-RU" sz="3650" spc="276" strike="noStrike">
                <a:solidFill>
                  <a:srgbClr val="ffffff"/>
                </a:solidFill>
                <a:latin typeface="Trebuchet MS"/>
                <a:ea typeface="DejaVu Sans"/>
              </a:rPr>
              <a:t>у</a:t>
            </a:r>
            <a:r>
              <a:rPr b="0" lang="ru-RU" sz="3650" spc="-265" strike="noStrike">
                <a:solidFill>
                  <a:srgbClr val="ffffff"/>
                </a:solidFill>
                <a:latin typeface="Trebuchet MS"/>
                <a:ea typeface="DejaVu Sans"/>
              </a:rPr>
              <a:t> </a:t>
            </a:r>
            <a:r>
              <a:rPr b="0" lang="ru-RU" sz="3650" spc="284" strike="noStrike">
                <a:solidFill>
                  <a:srgbClr val="ffffff"/>
                </a:solidFill>
                <a:latin typeface="Trebuchet MS"/>
                <a:ea typeface="DejaVu Sans"/>
              </a:rPr>
              <a:t>э</a:t>
            </a:r>
            <a:r>
              <a:rPr b="0" lang="ru-RU" sz="3650" spc="282" strike="noStrike">
                <a:solidFill>
                  <a:srgbClr val="ffffff"/>
                </a:solidFill>
                <a:latin typeface="Trebuchet MS"/>
                <a:ea typeface="DejaVu Sans"/>
              </a:rPr>
              <a:t>т</a:t>
            </a:r>
            <a:r>
              <a:rPr b="0" lang="ru-RU" sz="3650" spc="199" strike="noStrike">
                <a:solidFill>
                  <a:srgbClr val="ffffff"/>
                </a:solidFill>
                <a:latin typeface="Trebuchet MS"/>
                <a:ea typeface="DejaVu Sans"/>
              </a:rPr>
              <a:t>о</a:t>
            </a:r>
            <a:r>
              <a:rPr b="0" lang="ru-RU" sz="3650" spc="80" strike="noStrike">
                <a:solidFill>
                  <a:srgbClr val="ffffff"/>
                </a:solidFill>
                <a:latin typeface="Trebuchet MS"/>
                <a:ea typeface="DejaVu Sans"/>
              </a:rPr>
              <a:t>м</a:t>
            </a:r>
            <a:r>
              <a:rPr b="0" lang="ru-RU" sz="3650" spc="199" strike="noStrike">
                <a:solidFill>
                  <a:srgbClr val="ffffff"/>
                </a:solidFill>
                <a:latin typeface="Trebuchet MS"/>
                <a:ea typeface="DejaVu Sans"/>
              </a:rPr>
              <a:t>у  </a:t>
            </a:r>
            <a:r>
              <a:rPr b="0" lang="ru-RU" sz="3650" spc="236" strike="noStrike">
                <a:solidFill>
                  <a:srgbClr val="ffffff"/>
                </a:solidFill>
                <a:latin typeface="Trebuchet MS"/>
                <a:ea typeface="DejaVu Sans"/>
              </a:rPr>
              <a:t>можно</a:t>
            </a:r>
            <a:r>
              <a:rPr b="0" lang="ru-RU" sz="3650" spc="-270" strike="noStrike">
                <a:solidFill>
                  <a:srgbClr val="ffffff"/>
                </a:solidFill>
                <a:latin typeface="Trebuchet MS"/>
                <a:ea typeface="DejaVu Sans"/>
              </a:rPr>
              <a:t> </a:t>
            </a:r>
            <a:r>
              <a:rPr b="0" lang="ru-RU" sz="3650" spc="171" strike="noStrike">
                <a:solidFill>
                  <a:srgbClr val="ffffff"/>
                </a:solidFill>
                <a:latin typeface="Trebuchet MS"/>
                <a:ea typeface="DejaVu Sans"/>
              </a:rPr>
              <a:t>научиться».</a:t>
            </a:r>
            <a:endParaRPr b="0" lang="ru-RU" sz="3650" spc="-1" strike="noStrike">
              <a:latin typeface="Arial"/>
            </a:endParaRPr>
          </a:p>
        </p:txBody>
      </p:sp>
      <p:sp>
        <p:nvSpPr>
          <p:cNvPr id="150" name="PlaceHolder 1"/>
          <p:cNvSpPr>
            <a:spLocks noGrp="1"/>
          </p:cNvSpPr>
          <p:nvPr>
            <p:ph type="title"/>
          </p:nvPr>
        </p:nvSpPr>
        <p:spPr>
          <a:xfrm>
            <a:off x="739800" y="1560600"/>
            <a:ext cx="16807680" cy="1729800"/>
          </a:xfrm>
          <a:prstGeom prst="rect">
            <a:avLst/>
          </a:prstGeom>
          <a:noFill/>
          <a:ln w="0">
            <a:noFill/>
          </a:ln>
        </p:spPr>
        <p:txBody>
          <a:bodyPr lIns="0" rIns="0" tIns="12240" bIns="0" anchor="t">
            <a:noAutofit/>
          </a:bodyPr>
          <a:p>
            <a:pPr marL="9168120">
              <a:lnSpc>
                <a:spcPct val="100000"/>
              </a:lnSpc>
              <a:spcBef>
                <a:spcPts val="96"/>
              </a:spcBef>
            </a:pPr>
            <a:r>
              <a:rPr b="1" lang="ru-RU" sz="8950" spc="642" strike="noStrike">
                <a:solidFill>
                  <a:srgbClr val="000000"/>
                </a:solidFill>
                <a:latin typeface="Trebuchet MS"/>
              </a:rPr>
              <a:t>П</a:t>
            </a:r>
            <a:r>
              <a:rPr b="1" lang="ru-RU" sz="8950" spc="66" strike="noStrike">
                <a:solidFill>
                  <a:srgbClr val="000000"/>
                </a:solidFill>
                <a:latin typeface="Trebuchet MS"/>
              </a:rPr>
              <a:t>е</a:t>
            </a:r>
            <a:r>
              <a:rPr b="1" lang="ru-RU" sz="8950" spc="335" strike="noStrike">
                <a:solidFill>
                  <a:srgbClr val="000000"/>
                </a:solidFill>
                <a:latin typeface="Trebuchet MS"/>
              </a:rPr>
              <a:t>р</a:t>
            </a:r>
            <a:r>
              <a:rPr b="1" lang="ru-RU" sz="8950" spc="585" strike="noStrike">
                <a:solidFill>
                  <a:srgbClr val="000000"/>
                </a:solidFill>
                <a:latin typeface="Trebuchet MS"/>
              </a:rPr>
              <a:t>с</a:t>
            </a:r>
            <a:r>
              <a:rPr b="1" lang="ru-RU" sz="8950" spc="344" strike="noStrike">
                <a:solidFill>
                  <a:srgbClr val="000000"/>
                </a:solidFill>
                <a:latin typeface="Trebuchet MS"/>
              </a:rPr>
              <a:t>п</a:t>
            </a:r>
            <a:r>
              <a:rPr b="1" lang="ru-RU" sz="8950" spc="66" strike="noStrike">
                <a:solidFill>
                  <a:srgbClr val="000000"/>
                </a:solidFill>
                <a:latin typeface="Trebuchet MS"/>
              </a:rPr>
              <a:t>е</a:t>
            </a:r>
            <a:r>
              <a:rPr b="1" lang="ru-RU" sz="8950" spc="494" strike="noStrike">
                <a:solidFill>
                  <a:srgbClr val="000000"/>
                </a:solidFill>
                <a:latin typeface="Trebuchet MS"/>
              </a:rPr>
              <a:t>к</a:t>
            </a:r>
            <a:r>
              <a:rPr b="1" lang="ru-RU" sz="8950" spc="486" strike="noStrike">
                <a:solidFill>
                  <a:srgbClr val="000000"/>
                </a:solidFill>
                <a:latin typeface="Trebuchet MS"/>
              </a:rPr>
              <a:t>т</a:t>
            </a:r>
            <a:r>
              <a:rPr b="1" lang="ru-RU" sz="8950" spc="256" strike="noStrike">
                <a:solidFill>
                  <a:srgbClr val="000000"/>
                </a:solidFill>
                <a:latin typeface="Trebuchet MS"/>
              </a:rPr>
              <a:t>и</a:t>
            </a:r>
            <a:r>
              <a:rPr b="1" lang="ru-RU" sz="8950" spc="480" strike="noStrike">
                <a:solidFill>
                  <a:srgbClr val="000000"/>
                </a:solidFill>
                <a:latin typeface="Trebuchet MS"/>
              </a:rPr>
              <a:t>в</a:t>
            </a:r>
            <a:r>
              <a:rPr b="1" lang="ru-RU" sz="8950" spc="520" strike="noStrike">
                <a:solidFill>
                  <a:srgbClr val="000000"/>
                </a:solidFill>
                <a:latin typeface="Trebuchet MS"/>
              </a:rPr>
              <a:t>а</a:t>
            </a:r>
            <a:endParaRPr b="0" lang="ru-RU" sz="8950" spc="-1" strike="noStrike">
              <a:latin typeface="Arial"/>
            </a:endParaRPr>
          </a:p>
        </p:txBody>
      </p:sp>
      <p:grpSp>
        <p:nvGrpSpPr>
          <p:cNvPr id="151" name="object 5"/>
          <p:cNvGrpSpPr/>
          <p:nvPr/>
        </p:nvGrpSpPr>
        <p:grpSpPr>
          <a:xfrm>
            <a:off x="390240" y="3036240"/>
            <a:ext cx="10106280" cy="6913800"/>
            <a:chOff x="390240" y="3036240"/>
            <a:chExt cx="10106280" cy="6913800"/>
          </a:xfrm>
        </p:grpSpPr>
        <p:sp>
          <p:nvSpPr>
            <p:cNvPr id="152" name="object 6"/>
            <p:cNvSpPr/>
            <p:nvPr/>
          </p:nvSpPr>
          <p:spPr>
            <a:xfrm>
              <a:off x="1038240" y="8003880"/>
              <a:ext cx="9458280" cy="360"/>
            </a:xfrm>
            <a:custGeom>
              <a:avLst/>
              <a:gdLst/>
              <a:ahLst/>
              <a:rect l="l" t="t" r="r" b="b"/>
              <a:pathLst>
                <a:path w="9458960" h="0">
                  <a:moveTo>
                    <a:pt x="0" y="0"/>
                  </a:moveTo>
                  <a:lnTo>
                    <a:pt x="9458364" y="0"/>
                  </a:lnTo>
                </a:path>
              </a:pathLst>
            </a:custGeom>
            <a:noFill/>
            <a:ln w="19049">
              <a:solidFill>
                <a:srgbClr val="24376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pic>
          <p:nvPicPr>
            <p:cNvPr id="153" name="object 7" descr=""/>
            <p:cNvPicPr/>
            <p:nvPr/>
          </p:nvPicPr>
          <p:blipFill>
            <a:blip r:embed="rId1"/>
            <a:stretch/>
          </p:blipFill>
          <p:spPr>
            <a:xfrm>
              <a:off x="390240" y="3036240"/>
              <a:ext cx="9086040" cy="6913800"/>
            </a:xfrm>
            <a:prstGeom prst="rect">
              <a:avLst/>
            </a:prstGeom>
            <a:ln w="0">
              <a:noFill/>
            </a:ln>
          </p:spPr>
        </p:pic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object 2"/>
          <p:cNvSpPr/>
          <p:nvPr/>
        </p:nvSpPr>
        <p:spPr>
          <a:xfrm>
            <a:off x="10380240" y="4284720"/>
            <a:ext cx="913680" cy="913680"/>
          </a:xfrm>
          <a:custGeom>
            <a:avLst/>
            <a:gdLst/>
            <a:ahLst/>
            <a:rect l="l" t="t" r="r" b="b"/>
            <a:pathLst>
              <a:path w="914400" h="914400">
                <a:moveTo>
                  <a:pt x="457199" y="914399"/>
                </a:moveTo>
                <a:lnTo>
                  <a:pt x="410453" y="912039"/>
                </a:lnTo>
                <a:lnTo>
                  <a:pt x="365058" y="905111"/>
                </a:lnTo>
                <a:lnTo>
                  <a:pt x="321242" y="893845"/>
                </a:lnTo>
                <a:lnTo>
                  <a:pt x="279237" y="878470"/>
                </a:lnTo>
                <a:lnTo>
                  <a:pt x="239271" y="859218"/>
                </a:lnTo>
                <a:lnTo>
                  <a:pt x="201575" y="836317"/>
                </a:lnTo>
                <a:lnTo>
                  <a:pt x="166378" y="809997"/>
                </a:lnTo>
                <a:lnTo>
                  <a:pt x="133910" y="780489"/>
                </a:lnTo>
                <a:lnTo>
                  <a:pt x="104402" y="748021"/>
                </a:lnTo>
                <a:lnTo>
                  <a:pt x="78082" y="712824"/>
                </a:lnTo>
                <a:lnTo>
                  <a:pt x="55181" y="675128"/>
                </a:lnTo>
                <a:lnTo>
                  <a:pt x="35929" y="635162"/>
                </a:lnTo>
                <a:lnTo>
                  <a:pt x="20554" y="593157"/>
                </a:lnTo>
                <a:lnTo>
                  <a:pt x="9288" y="549341"/>
                </a:lnTo>
                <a:lnTo>
                  <a:pt x="2360" y="503946"/>
                </a:lnTo>
                <a:lnTo>
                  <a:pt x="0" y="457199"/>
                </a:lnTo>
                <a:lnTo>
                  <a:pt x="2360" y="410453"/>
                </a:lnTo>
                <a:lnTo>
                  <a:pt x="9288" y="365058"/>
                </a:lnTo>
                <a:lnTo>
                  <a:pt x="20554" y="321242"/>
                </a:lnTo>
                <a:lnTo>
                  <a:pt x="35929" y="279237"/>
                </a:lnTo>
                <a:lnTo>
                  <a:pt x="55181" y="239271"/>
                </a:lnTo>
                <a:lnTo>
                  <a:pt x="78082" y="201575"/>
                </a:lnTo>
                <a:lnTo>
                  <a:pt x="104402" y="166378"/>
                </a:lnTo>
                <a:lnTo>
                  <a:pt x="133910" y="133910"/>
                </a:lnTo>
                <a:lnTo>
                  <a:pt x="166378" y="104402"/>
                </a:lnTo>
                <a:lnTo>
                  <a:pt x="201575" y="78082"/>
                </a:lnTo>
                <a:lnTo>
                  <a:pt x="239271" y="55181"/>
                </a:lnTo>
                <a:lnTo>
                  <a:pt x="279237" y="35929"/>
                </a:lnTo>
                <a:lnTo>
                  <a:pt x="321242" y="20554"/>
                </a:lnTo>
                <a:lnTo>
                  <a:pt x="365058" y="9288"/>
                </a:lnTo>
                <a:lnTo>
                  <a:pt x="410453" y="2360"/>
                </a:lnTo>
                <a:lnTo>
                  <a:pt x="457199" y="0"/>
                </a:lnTo>
                <a:lnTo>
                  <a:pt x="503946" y="2360"/>
                </a:lnTo>
                <a:lnTo>
                  <a:pt x="549341" y="9288"/>
                </a:lnTo>
                <a:lnTo>
                  <a:pt x="593157" y="20554"/>
                </a:lnTo>
                <a:lnTo>
                  <a:pt x="635162" y="35929"/>
                </a:lnTo>
                <a:lnTo>
                  <a:pt x="675128" y="55181"/>
                </a:lnTo>
                <a:lnTo>
                  <a:pt x="712824" y="78082"/>
                </a:lnTo>
                <a:lnTo>
                  <a:pt x="748021" y="104402"/>
                </a:lnTo>
                <a:lnTo>
                  <a:pt x="780489" y="133910"/>
                </a:lnTo>
                <a:lnTo>
                  <a:pt x="809997" y="166378"/>
                </a:lnTo>
                <a:lnTo>
                  <a:pt x="836317" y="201575"/>
                </a:lnTo>
                <a:lnTo>
                  <a:pt x="859218" y="239271"/>
                </a:lnTo>
                <a:lnTo>
                  <a:pt x="878470" y="279237"/>
                </a:lnTo>
                <a:lnTo>
                  <a:pt x="893845" y="321242"/>
                </a:lnTo>
                <a:lnTo>
                  <a:pt x="905111" y="365058"/>
                </a:lnTo>
                <a:lnTo>
                  <a:pt x="912039" y="410453"/>
                </a:lnTo>
                <a:lnTo>
                  <a:pt x="914399" y="457199"/>
                </a:lnTo>
                <a:lnTo>
                  <a:pt x="912039" y="503946"/>
                </a:lnTo>
                <a:lnTo>
                  <a:pt x="905111" y="549341"/>
                </a:lnTo>
                <a:lnTo>
                  <a:pt x="893845" y="593157"/>
                </a:lnTo>
                <a:lnTo>
                  <a:pt x="878470" y="635162"/>
                </a:lnTo>
                <a:lnTo>
                  <a:pt x="859218" y="675128"/>
                </a:lnTo>
                <a:lnTo>
                  <a:pt x="836317" y="712824"/>
                </a:lnTo>
                <a:lnTo>
                  <a:pt x="809997" y="748021"/>
                </a:lnTo>
                <a:lnTo>
                  <a:pt x="780489" y="780489"/>
                </a:lnTo>
                <a:lnTo>
                  <a:pt x="748021" y="809997"/>
                </a:lnTo>
                <a:lnTo>
                  <a:pt x="712824" y="836317"/>
                </a:lnTo>
                <a:lnTo>
                  <a:pt x="675128" y="859218"/>
                </a:lnTo>
                <a:lnTo>
                  <a:pt x="635162" y="878470"/>
                </a:lnTo>
                <a:lnTo>
                  <a:pt x="593157" y="893845"/>
                </a:lnTo>
                <a:lnTo>
                  <a:pt x="549341" y="905111"/>
                </a:lnTo>
                <a:lnTo>
                  <a:pt x="503946" y="912039"/>
                </a:lnTo>
                <a:lnTo>
                  <a:pt x="457199" y="914399"/>
                </a:lnTo>
                <a:close/>
              </a:path>
            </a:pathLst>
          </a:custGeom>
          <a:solidFill>
            <a:srgbClr val="3783fd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5" name="object 3"/>
          <p:cNvSpPr/>
          <p:nvPr/>
        </p:nvSpPr>
        <p:spPr>
          <a:xfrm>
            <a:off x="10380240" y="5875200"/>
            <a:ext cx="913680" cy="913680"/>
          </a:xfrm>
          <a:custGeom>
            <a:avLst/>
            <a:gdLst/>
            <a:ahLst/>
            <a:rect l="l" t="t" r="r" b="b"/>
            <a:pathLst>
              <a:path w="914400" h="914400">
                <a:moveTo>
                  <a:pt x="457199" y="914399"/>
                </a:moveTo>
                <a:lnTo>
                  <a:pt x="410453" y="912039"/>
                </a:lnTo>
                <a:lnTo>
                  <a:pt x="365058" y="905111"/>
                </a:lnTo>
                <a:lnTo>
                  <a:pt x="321242" y="893845"/>
                </a:lnTo>
                <a:lnTo>
                  <a:pt x="279237" y="878470"/>
                </a:lnTo>
                <a:lnTo>
                  <a:pt x="239271" y="859218"/>
                </a:lnTo>
                <a:lnTo>
                  <a:pt x="201575" y="836317"/>
                </a:lnTo>
                <a:lnTo>
                  <a:pt x="166378" y="809997"/>
                </a:lnTo>
                <a:lnTo>
                  <a:pt x="133910" y="780489"/>
                </a:lnTo>
                <a:lnTo>
                  <a:pt x="104402" y="748021"/>
                </a:lnTo>
                <a:lnTo>
                  <a:pt x="78082" y="712824"/>
                </a:lnTo>
                <a:lnTo>
                  <a:pt x="55181" y="675128"/>
                </a:lnTo>
                <a:lnTo>
                  <a:pt x="35929" y="635162"/>
                </a:lnTo>
                <a:lnTo>
                  <a:pt x="20554" y="593157"/>
                </a:lnTo>
                <a:lnTo>
                  <a:pt x="9288" y="549341"/>
                </a:lnTo>
                <a:lnTo>
                  <a:pt x="2360" y="503946"/>
                </a:lnTo>
                <a:lnTo>
                  <a:pt x="0" y="457199"/>
                </a:lnTo>
                <a:lnTo>
                  <a:pt x="2360" y="410453"/>
                </a:lnTo>
                <a:lnTo>
                  <a:pt x="9288" y="365058"/>
                </a:lnTo>
                <a:lnTo>
                  <a:pt x="20554" y="321242"/>
                </a:lnTo>
                <a:lnTo>
                  <a:pt x="35929" y="279237"/>
                </a:lnTo>
                <a:lnTo>
                  <a:pt x="55181" y="239271"/>
                </a:lnTo>
                <a:lnTo>
                  <a:pt x="78082" y="201575"/>
                </a:lnTo>
                <a:lnTo>
                  <a:pt x="104402" y="166378"/>
                </a:lnTo>
                <a:lnTo>
                  <a:pt x="133910" y="133910"/>
                </a:lnTo>
                <a:lnTo>
                  <a:pt x="166378" y="104402"/>
                </a:lnTo>
                <a:lnTo>
                  <a:pt x="201575" y="78082"/>
                </a:lnTo>
                <a:lnTo>
                  <a:pt x="239271" y="55181"/>
                </a:lnTo>
                <a:lnTo>
                  <a:pt x="279237" y="35929"/>
                </a:lnTo>
                <a:lnTo>
                  <a:pt x="321242" y="20554"/>
                </a:lnTo>
                <a:lnTo>
                  <a:pt x="365058" y="9288"/>
                </a:lnTo>
                <a:lnTo>
                  <a:pt x="410453" y="2360"/>
                </a:lnTo>
                <a:lnTo>
                  <a:pt x="457199" y="0"/>
                </a:lnTo>
                <a:lnTo>
                  <a:pt x="503946" y="2360"/>
                </a:lnTo>
                <a:lnTo>
                  <a:pt x="549341" y="9288"/>
                </a:lnTo>
                <a:lnTo>
                  <a:pt x="593157" y="20554"/>
                </a:lnTo>
                <a:lnTo>
                  <a:pt x="635162" y="35929"/>
                </a:lnTo>
                <a:lnTo>
                  <a:pt x="675128" y="55181"/>
                </a:lnTo>
                <a:lnTo>
                  <a:pt x="712824" y="78082"/>
                </a:lnTo>
                <a:lnTo>
                  <a:pt x="748021" y="104402"/>
                </a:lnTo>
                <a:lnTo>
                  <a:pt x="780489" y="133910"/>
                </a:lnTo>
                <a:lnTo>
                  <a:pt x="809997" y="166378"/>
                </a:lnTo>
                <a:lnTo>
                  <a:pt x="836317" y="201575"/>
                </a:lnTo>
                <a:lnTo>
                  <a:pt x="859218" y="239271"/>
                </a:lnTo>
                <a:lnTo>
                  <a:pt x="878470" y="279237"/>
                </a:lnTo>
                <a:lnTo>
                  <a:pt x="893845" y="321242"/>
                </a:lnTo>
                <a:lnTo>
                  <a:pt x="905111" y="365058"/>
                </a:lnTo>
                <a:lnTo>
                  <a:pt x="912039" y="410453"/>
                </a:lnTo>
                <a:lnTo>
                  <a:pt x="914399" y="457199"/>
                </a:lnTo>
                <a:lnTo>
                  <a:pt x="912039" y="503946"/>
                </a:lnTo>
                <a:lnTo>
                  <a:pt x="905111" y="549341"/>
                </a:lnTo>
                <a:lnTo>
                  <a:pt x="893845" y="593157"/>
                </a:lnTo>
                <a:lnTo>
                  <a:pt x="878470" y="635162"/>
                </a:lnTo>
                <a:lnTo>
                  <a:pt x="859218" y="675128"/>
                </a:lnTo>
                <a:lnTo>
                  <a:pt x="836317" y="712824"/>
                </a:lnTo>
                <a:lnTo>
                  <a:pt x="809997" y="748021"/>
                </a:lnTo>
                <a:lnTo>
                  <a:pt x="780489" y="780489"/>
                </a:lnTo>
                <a:lnTo>
                  <a:pt x="748021" y="809997"/>
                </a:lnTo>
                <a:lnTo>
                  <a:pt x="712824" y="836317"/>
                </a:lnTo>
                <a:lnTo>
                  <a:pt x="675128" y="859218"/>
                </a:lnTo>
                <a:lnTo>
                  <a:pt x="635162" y="878470"/>
                </a:lnTo>
                <a:lnTo>
                  <a:pt x="593157" y="893845"/>
                </a:lnTo>
                <a:lnTo>
                  <a:pt x="549341" y="905111"/>
                </a:lnTo>
                <a:lnTo>
                  <a:pt x="503946" y="912039"/>
                </a:lnTo>
                <a:lnTo>
                  <a:pt x="457199" y="914399"/>
                </a:lnTo>
                <a:close/>
              </a:path>
            </a:pathLst>
          </a:custGeom>
          <a:solidFill>
            <a:srgbClr val="3783fd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6" name="object 5"/>
          <p:cNvSpPr/>
          <p:nvPr/>
        </p:nvSpPr>
        <p:spPr>
          <a:xfrm>
            <a:off x="10672920" y="4591080"/>
            <a:ext cx="326160" cy="326160"/>
          </a:xfrm>
          <a:custGeom>
            <a:avLst/>
            <a:gdLst/>
            <a:ahLst/>
            <a:rect l="l" t="t" r="r" b="b"/>
            <a:pathLst>
              <a:path w="327025" h="327025">
                <a:moveTo>
                  <a:pt x="260962" y="326662"/>
                </a:moveTo>
                <a:lnTo>
                  <a:pt x="195078" y="308695"/>
                </a:lnTo>
                <a:lnTo>
                  <a:pt x="160211" y="288803"/>
                </a:lnTo>
                <a:lnTo>
                  <a:pt x="125773" y="263348"/>
                </a:lnTo>
                <a:lnTo>
                  <a:pt x="93045" y="233616"/>
                </a:lnTo>
                <a:lnTo>
                  <a:pt x="63313" y="200888"/>
                </a:lnTo>
                <a:lnTo>
                  <a:pt x="37858" y="166450"/>
                </a:lnTo>
                <a:lnTo>
                  <a:pt x="17966" y="131583"/>
                </a:lnTo>
                <a:lnTo>
                  <a:pt x="0" y="65699"/>
                </a:lnTo>
                <a:lnTo>
                  <a:pt x="4493" y="37249"/>
                </a:lnTo>
                <a:lnTo>
                  <a:pt x="19681" y="13504"/>
                </a:lnTo>
                <a:lnTo>
                  <a:pt x="34935" y="3376"/>
                </a:lnTo>
                <a:lnTo>
                  <a:pt x="52288" y="0"/>
                </a:lnTo>
                <a:lnTo>
                  <a:pt x="69642" y="3376"/>
                </a:lnTo>
                <a:lnTo>
                  <a:pt x="117503" y="46121"/>
                </a:lnTo>
                <a:lnTo>
                  <a:pt x="127632" y="96082"/>
                </a:lnTo>
                <a:lnTo>
                  <a:pt x="99913" y="122311"/>
                </a:lnTo>
                <a:lnTo>
                  <a:pt x="93376" y="124024"/>
                </a:lnTo>
                <a:lnTo>
                  <a:pt x="104273" y="159242"/>
                </a:lnTo>
                <a:lnTo>
                  <a:pt x="129105" y="192074"/>
                </a:lnTo>
                <a:lnTo>
                  <a:pt x="163411" y="218061"/>
                </a:lnTo>
                <a:lnTo>
                  <a:pt x="202730" y="232744"/>
                </a:lnTo>
                <a:lnTo>
                  <a:pt x="204481" y="226360"/>
                </a:lnTo>
                <a:lnTo>
                  <a:pt x="207161" y="220227"/>
                </a:lnTo>
                <a:lnTo>
                  <a:pt x="210777" y="214456"/>
                </a:lnTo>
                <a:lnTo>
                  <a:pt x="215335" y="209158"/>
                </a:lnTo>
                <a:lnTo>
                  <a:pt x="230583" y="199029"/>
                </a:lnTo>
                <a:lnTo>
                  <a:pt x="247934" y="195653"/>
                </a:lnTo>
                <a:lnTo>
                  <a:pt x="265286" y="199029"/>
                </a:lnTo>
                <a:lnTo>
                  <a:pt x="280540" y="209158"/>
                </a:lnTo>
                <a:lnTo>
                  <a:pt x="313157" y="241775"/>
                </a:lnTo>
                <a:lnTo>
                  <a:pt x="323280" y="257029"/>
                </a:lnTo>
                <a:lnTo>
                  <a:pt x="326655" y="274381"/>
                </a:lnTo>
                <a:lnTo>
                  <a:pt x="323280" y="291731"/>
                </a:lnTo>
                <a:lnTo>
                  <a:pt x="313157" y="306980"/>
                </a:lnTo>
                <a:lnTo>
                  <a:pt x="289412" y="322169"/>
                </a:lnTo>
                <a:lnTo>
                  <a:pt x="260962" y="326662"/>
                </a:lnTo>
                <a:close/>
              </a:path>
            </a:pathLst>
          </a:cu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7" name="object 6"/>
          <p:cNvSpPr/>
          <p:nvPr/>
        </p:nvSpPr>
        <p:spPr>
          <a:xfrm>
            <a:off x="10654200" y="6201720"/>
            <a:ext cx="370800" cy="265320"/>
          </a:xfrm>
          <a:custGeom>
            <a:avLst/>
            <a:gdLst/>
            <a:ahLst/>
            <a:rect l="l" t="t" r="r" b="b"/>
            <a:pathLst>
              <a:path w="371475" h="266064">
                <a:moveTo>
                  <a:pt x="347586" y="533"/>
                </a:moveTo>
                <a:lnTo>
                  <a:pt x="346671" y="431"/>
                </a:lnTo>
                <a:lnTo>
                  <a:pt x="345871" y="0"/>
                </a:lnTo>
                <a:lnTo>
                  <a:pt x="24218" y="0"/>
                </a:lnTo>
                <a:lnTo>
                  <a:pt x="22186" y="749"/>
                </a:lnTo>
                <a:lnTo>
                  <a:pt x="20053" y="1295"/>
                </a:lnTo>
                <a:lnTo>
                  <a:pt x="183438" y="164909"/>
                </a:lnTo>
                <a:lnTo>
                  <a:pt x="347586" y="533"/>
                </a:lnTo>
                <a:close/>
                <a:moveTo>
                  <a:pt x="371475" y="22910"/>
                </a:moveTo>
                <a:lnTo>
                  <a:pt x="370700" y="19431"/>
                </a:lnTo>
                <a:lnTo>
                  <a:pt x="369379" y="16294"/>
                </a:lnTo>
                <a:lnTo>
                  <a:pt x="192811" y="193078"/>
                </a:lnTo>
                <a:lnTo>
                  <a:pt x="190322" y="195567"/>
                </a:lnTo>
                <a:lnTo>
                  <a:pt x="186956" y="196951"/>
                </a:lnTo>
                <a:lnTo>
                  <a:pt x="179908" y="196951"/>
                </a:lnTo>
                <a:lnTo>
                  <a:pt x="176542" y="195567"/>
                </a:lnTo>
                <a:lnTo>
                  <a:pt x="1295" y="20066"/>
                </a:lnTo>
                <a:lnTo>
                  <a:pt x="762" y="22199"/>
                </a:lnTo>
                <a:lnTo>
                  <a:pt x="0" y="24244"/>
                </a:lnTo>
                <a:lnTo>
                  <a:pt x="0" y="239090"/>
                </a:lnTo>
                <a:lnTo>
                  <a:pt x="2082" y="249440"/>
                </a:lnTo>
                <a:lnTo>
                  <a:pt x="7759" y="257886"/>
                </a:lnTo>
                <a:lnTo>
                  <a:pt x="16192" y="263588"/>
                </a:lnTo>
                <a:lnTo>
                  <a:pt x="26530" y="265671"/>
                </a:lnTo>
                <a:lnTo>
                  <a:pt x="344944" y="265671"/>
                </a:lnTo>
                <a:lnTo>
                  <a:pt x="355244" y="263588"/>
                </a:lnTo>
                <a:lnTo>
                  <a:pt x="363677" y="257886"/>
                </a:lnTo>
                <a:lnTo>
                  <a:pt x="369379" y="249440"/>
                </a:lnTo>
                <a:lnTo>
                  <a:pt x="371475" y="239090"/>
                </a:lnTo>
                <a:lnTo>
                  <a:pt x="371475" y="22910"/>
                </a:lnTo>
                <a:close/>
              </a:path>
            </a:pathLst>
          </a:cu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8" name="object 7"/>
          <p:cNvSpPr/>
          <p:nvPr/>
        </p:nvSpPr>
        <p:spPr>
          <a:xfrm>
            <a:off x="10625760" y="7773480"/>
            <a:ext cx="427320" cy="304200"/>
          </a:xfrm>
          <a:custGeom>
            <a:avLst/>
            <a:gdLst/>
            <a:ahLst/>
            <a:rect l="l" t="t" r="r" b="b"/>
            <a:pathLst>
              <a:path w="427990" h="304800">
                <a:moveTo>
                  <a:pt x="356606" y="268941"/>
                </a:moveTo>
                <a:lnTo>
                  <a:pt x="71321" y="268941"/>
                </a:lnTo>
                <a:lnTo>
                  <a:pt x="71321" y="251011"/>
                </a:lnTo>
                <a:lnTo>
                  <a:pt x="57437" y="248194"/>
                </a:lnTo>
                <a:lnTo>
                  <a:pt x="46102" y="240511"/>
                </a:lnTo>
                <a:lnTo>
                  <a:pt x="38461" y="229114"/>
                </a:lnTo>
                <a:lnTo>
                  <a:pt x="35660" y="215152"/>
                </a:lnTo>
                <a:lnTo>
                  <a:pt x="35660" y="35858"/>
                </a:lnTo>
                <a:lnTo>
                  <a:pt x="38461" y="21897"/>
                </a:lnTo>
                <a:lnTo>
                  <a:pt x="46102" y="10499"/>
                </a:lnTo>
                <a:lnTo>
                  <a:pt x="57437" y="2816"/>
                </a:lnTo>
                <a:lnTo>
                  <a:pt x="71321" y="0"/>
                </a:lnTo>
                <a:lnTo>
                  <a:pt x="356606" y="0"/>
                </a:lnTo>
                <a:lnTo>
                  <a:pt x="370490" y="2816"/>
                </a:lnTo>
                <a:lnTo>
                  <a:pt x="381824" y="10499"/>
                </a:lnTo>
                <a:lnTo>
                  <a:pt x="389465" y="21897"/>
                </a:lnTo>
                <a:lnTo>
                  <a:pt x="392266" y="35858"/>
                </a:lnTo>
                <a:lnTo>
                  <a:pt x="71321" y="35858"/>
                </a:lnTo>
                <a:lnTo>
                  <a:pt x="71321" y="215152"/>
                </a:lnTo>
                <a:lnTo>
                  <a:pt x="392088" y="215152"/>
                </a:lnTo>
                <a:lnTo>
                  <a:pt x="389314" y="229114"/>
                </a:lnTo>
                <a:lnTo>
                  <a:pt x="381735" y="240511"/>
                </a:lnTo>
                <a:lnTo>
                  <a:pt x="370462" y="248194"/>
                </a:lnTo>
                <a:lnTo>
                  <a:pt x="356606" y="251011"/>
                </a:lnTo>
                <a:lnTo>
                  <a:pt x="356606" y="268941"/>
                </a:lnTo>
                <a:close/>
                <a:moveTo>
                  <a:pt x="392088" y="215152"/>
                </a:moveTo>
                <a:lnTo>
                  <a:pt x="356606" y="215152"/>
                </a:lnTo>
                <a:lnTo>
                  <a:pt x="356606" y="35858"/>
                </a:lnTo>
                <a:lnTo>
                  <a:pt x="392266" y="35858"/>
                </a:lnTo>
                <a:lnTo>
                  <a:pt x="392088" y="215152"/>
                </a:lnTo>
                <a:close/>
                <a:moveTo>
                  <a:pt x="427927" y="304799"/>
                </a:moveTo>
                <a:lnTo>
                  <a:pt x="0" y="304799"/>
                </a:lnTo>
                <a:lnTo>
                  <a:pt x="0" y="268941"/>
                </a:lnTo>
                <a:lnTo>
                  <a:pt x="427927" y="268941"/>
                </a:lnTo>
                <a:lnTo>
                  <a:pt x="427927" y="304799"/>
                </a:lnTo>
                <a:close/>
              </a:path>
            </a:pathLst>
          </a:cu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59" name="object 8" descr=""/>
          <p:cNvPicPr/>
          <p:nvPr/>
        </p:nvPicPr>
        <p:blipFill>
          <a:blip r:embed="rId1"/>
          <a:stretch/>
        </p:blipFill>
        <p:spPr>
          <a:xfrm>
            <a:off x="848160" y="374040"/>
            <a:ext cx="7676280" cy="9609840"/>
          </a:xfrm>
          <a:prstGeom prst="rect">
            <a:avLst/>
          </a:prstGeom>
          <a:ln w="0">
            <a:noFill/>
          </a:ln>
        </p:spPr>
      </p:pic>
      <p:sp>
        <p:nvSpPr>
          <p:cNvPr id="160" name="PlaceHolder 1"/>
          <p:cNvSpPr>
            <a:spLocks noGrp="1"/>
          </p:cNvSpPr>
          <p:nvPr>
            <p:ph type="title"/>
          </p:nvPr>
        </p:nvSpPr>
        <p:spPr>
          <a:xfrm>
            <a:off x="11190600" y="1350360"/>
            <a:ext cx="5258520" cy="1815840"/>
          </a:xfrm>
          <a:prstGeom prst="rect">
            <a:avLst/>
          </a:prstGeom>
          <a:noFill/>
          <a:ln w="0">
            <a:noFill/>
          </a:ln>
        </p:spPr>
        <p:txBody>
          <a:bodyPr lIns="0" rIns="0" tIns="98280" bIns="0" anchor="t">
            <a:noAutofit/>
          </a:bodyPr>
          <a:p>
            <a:pPr marL="1674000" indent="-1661760">
              <a:lnSpc>
                <a:spcPts val="6381"/>
              </a:lnSpc>
              <a:spcBef>
                <a:spcPts val="774"/>
              </a:spcBef>
              <a:tabLst>
                <a:tab algn="l" pos="0"/>
              </a:tabLst>
            </a:pPr>
            <a:r>
              <a:rPr b="1" lang="ru-RU" sz="5800" spc="480" strike="noStrike">
                <a:solidFill>
                  <a:srgbClr val="3783fd"/>
                </a:solidFill>
                <a:latin typeface="Trebuchet MS"/>
              </a:rPr>
              <a:t>С</a:t>
            </a:r>
            <a:r>
              <a:rPr b="1" lang="ru-RU" sz="5800" spc="310" strike="noStrike">
                <a:solidFill>
                  <a:srgbClr val="3783fd"/>
                </a:solidFill>
                <a:latin typeface="Trebuchet MS"/>
              </a:rPr>
              <a:t>в</a:t>
            </a:r>
            <a:r>
              <a:rPr b="1" lang="ru-RU" sz="5800" spc="219" strike="noStrike">
                <a:solidFill>
                  <a:srgbClr val="3783fd"/>
                </a:solidFill>
                <a:latin typeface="Trebuchet MS"/>
              </a:rPr>
              <a:t>я</a:t>
            </a:r>
            <a:r>
              <a:rPr b="1" lang="ru-RU" sz="5800" spc="780" strike="noStrike">
                <a:solidFill>
                  <a:srgbClr val="3783fd"/>
                </a:solidFill>
                <a:latin typeface="Trebuchet MS"/>
              </a:rPr>
              <a:t>ж</a:t>
            </a:r>
            <a:r>
              <a:rPr b="1" lang="ru-RU" sz="5800" spc="165" strike="noStrike">
                <a:solidFill>
                  <a:srgbClr val="3783fd"/>
                </a:solidFill>
                <a:latin typeface="Trebuchet MS"/>
              </a:rPr>
              <a:t>и</a:t>
            </a:r>
            <a:r>
              <a:rPr b="1" lang="ru-RU" sz="5800" spc="310" strike="noStrike">
                <a:solidFill>
                  <a:srgbClr val="3783fd"/>
                </a:solidFill>
                <a:latin typeface="Trebuchet MS"/>
              </a:rPr>
              <a:t>т</a:t>
            </a:r>
            <a:r>
              <a:rPr b="1" lang="ru-RU" sz="5800" spc="41" strike="noStrike">
                <a:solidFill>
                  <a:srgbClr val="3783fd"/>
                </a:solidFill>
                <a:latin typeface="Trebuchet MS"/>
              </a:rPr>
              <a:t>е</a:t>
            </a:r>
            <a:r>
              <a:rPr b="1" lang="ru-RU" sz="5800" spc="381" strike="noStrike">
                <a:solidFill>
                  <a:srgbClr val="3783fd"/>
                </a:solidFill>
                <a:latin typeface="Trebuchet MS"/>
              </a:rPr>
              <a:t>с</a:t>
            </a:r>
            <a:r>
              <a:rPr b="1" lang="ru-RU" sz="5800" spc="131" strike="noStrike">
                <a:solidFill>
                  <a:srgbClr val="3783fd"/>
                </a:solidFill>
                <a:latin typeface="Trebuchet MS"/>
              </a:rPr>
              <a:t>ь</a:t>
            </a:r>
            <a:r>
              <a:rPr b="1" lang="ru-RU" sz="5800" spc="-650" strike="noStrike">
                <a:solidFill>
                  <a:srgbClr val="3783fd"/>
                </a:solidFill>
                <a:latin typeface="Trebuchet MS"/>
              </a:rPr>
              <a:t> </a:t>
            </a:r>
            <a:r>
              <a:rPr b="1" lang="ru-RU" sz="5800" spc="381" strike="noStrike">
                <a:solidFill>
                  <a:srgbClr val="3783fd"/>
                </a:solidFill>
                <a:latin typeface="Trebuchet MS"/>
              </a:rPr>
              <a:t>с</a:t>
            </a:r>
            <a:r>
              <a:rPr b="1" lang="ru-RU" sz="5800" spc="171" strike="noStrike">
                <a:solidFill>
                  <a:srgbClr val="3783fd"/>
                </a:solidFill>
                <a:latin typeface="Trebuchet MS"/>
              </a:rPr>
              <a:t>о  </a:t>
            </a:r>
            <a:r>
              <a:rPr b="1" lang="ru-RU" sz="5800" spc="151" strike="noStrike">
                <a:solidFill>
                  <a:srgbClr val="3783fd"/>
                </a:solidFill>
                <a:latin typeface="Trebuchet MS"/>
              </a:rPr>
              <a:t>мной</a:t>
            </a:r>
            <a:endParaRPr b="0" lang="ru-RU" sz="5800" spc="-1" strike="noStrike">
              <a:latin typeface="Arial"/>
            </a:endParaRPr>
          </a:p>
        </p:txBody>
      </p:sp>
      <p:sp>
        <p:nvSpPr>
          <p:cNvPr id="161" name="object 10"/>
          <p:cNvSpPr/>
          <p:nvPr/>
        </p:nvSpPr>
        <p:spPr>
          <a:xfrm>
            <a:off x="11776320" y="4457160"/>
            <a:ext cx="3779280" cy="2923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</a:pPr>
            <a:r>
              <a:rPr b="0" lang="ru-RU" sz="3200" spc="276" strike="noStrike">
                <a:solidFill>
                  <a:srgbClr val="243761"/>
                </a:solidFill>
                <a:latin typeface="Trebuchet MS"/>
                <a:ea typeface="DejaVu Sans"/>
              </a:rPr>
              <a:t>+</a:t>
            </a:r>
            <a:r>
              <a:rPr b="0" lang="ru-RU" sz="3200" spc="55" strike="noStrike">
                <a:solidFill>
                  <a:srgbClr val="243761"/>
                </a:solidFill>
                <a:latin typeface="Trebuchet MS"/>
                <a:ea typeface="DejaVu Sans"/>
              </a:rPr>
              <a:t>7</a:t>
            </a:r>
            <a:r>
              <a:rPr b="0" lang="ru-RU" sz="3200" spc="284" strike="noStrike">
                <a:solidFill>
                  <a:srgbClr val="243761"/>
                </a:solidFill>
                <a:latin typeface="Trebuchet MS"/>
                <a:ea typeface="DejaVu Sans"/>
              </a:rPr>
              <a:t>9</a:t>
            </a:r>
            <a:r>
              <a:rPr b="0" lang="ru-RU" sz="3200" spc="296" strike="noStrike">
                <a:solidFill>
                  <a:srgbClr val="243761"/>
                </a:solidFill>
                <a:latin typeface="Trebuchet MS"/>
                <a:ea typeface="DejaVu Sans"/>
              </a:rPr>
              <a:t>2</a:t>
            </a:r>
            <a:r>
              <a:rPr b="0" lang="ru-RU" sz="3200" spc="335" strike="noStrike">
                <a:solidFill>
                  <a:srgbClr val="243761"/>
                </a:solidFill>
                <a:latin typeface="Trebuchet MS"/>
                <a:ea typeface="DejaVu Sans"/>
              </a:rPr>
              <a:t>3</a:t>
            </a:r>
            <a:r>
              <a:rPr b="0" lang="ru-RU" sz="3200" spc="-236" strike="noStrike">
                <a:solidFill>
                  <a:srgbClr val="243761"/>
                </a:solidFill>
                <a:latin typeface="Trebuchet MS"/>
                <a:ea typeface="DejaVu Sans"/>
              </a:rPr>
              <a:t> </a:t>
            </a:r>
            <a:r>
              <a:rPr b="0" lang="ru-RU" sz="3200" spc="330" strike="noStrike">
                <a:solidFill>
                  <a:srgbClr val="243761"/>
                </a:solidFill>
                <a:latin typeface="Trebuchet MS"/>
                <a:ea typeface="DejaVu Sans"/>
              </a:rPr>
              <a:t>3</a:t>
            </a:r>
            <a:r>
              <a:rPr b="0" lang="ru-RU" sz="3200" spc="321" strike="noStrike">
                <a:solidFill>
                  <a:srgbClr val="243761"/>
                </a:solidFill>
                <a:latin typeface="Trebuchet MS"/>
                <a:ea typeface="DejaVu Sans"/>
              </a:rPr>
              <a:t>6</a:t>
            </a:r>
            <a:r>
              <a:rPr b="0" lang="ru-RU" sz="3200" spc="324" strike="noStrike">
                <a:solidFill>
                  <a:srgbClr val="243761"/>
                </a:solidFill>
                <a:latin typeface="Trebuchet MS"/>
                <a:ea typeface="DejaVu Sans"/>
              </a:rPr>
              <a:t>6</a:t>
            </a:r>
            <a:r>
              <a:rPr b="0" lang="ru-RU" sz="3200" spc="-236" strike="noStrike">
                <a:solidFill>
                  <a:srgbClr val="243761"/>
                </a:solidFill>
                <a:latin typeface="Trebuchet MS"/>
                <a:ea typeface="DejaVu Sans"/>
              </a:rPr>
              <a:t> </a:t>
            </a:r>
            <a:r>
              <a:rPr b="0" lang="ru-RU" sz="3200" spc="-202" strike="noStrike">
                <a:solidFill>
                  <a:srgbClr val="243761"/>
                </a:solidFill>
                <a:latin typeface="Trebuchet MS"/>
                <a:ea typeface="DejaVu Sans"/>
              </a:rPr>
              <a:t>1</a:t>
            </a:r>
            <a:r>
              <a:rPr b="0" lang="ru-RU" sz="3200" spc="-197" strike="noStrike">
                <a:solidFill>
                  <a:srgbClr val="243761"/>
                </a:solidFill>
                <a:latin typeface="Trebuchet MS"/>
                <a:ea typeface="DejaVu Sans"/>
              </a:rPr>
              <a:t>1</a:t>
            </a:r>
            <a:r>
              <a:rPr b="0" lang="ru-RU" sz="3200" spc="-236" strike="noStrike">
                <a:solidFill>
                  <a:srgbClr val="243761"/>
                </a:solidFill>
                <a:latin typeface="Trebuchet MS"/>
                <a:ea typeface="DejaVu Sans"/>
              </a:rPr>
              <a:t> </a:t>
            </a:r>
            <a:r>
              <a:rPr b="0" lang="ru-RU" sz="3200" spc="284" strike="noStrike">
                <a:solidFill>
                  <a:srgbClr val="243761"/>
                </a:solidFill>
                <a:latin typeface="Trebuchet MS"/>
                <a:ea typeface="DejaVu Sans"/>
              </a:rPr>
              <a:t>9</a:t>
            </a:r>
            <a:r>
              <a:rPr b="0" lang="ru-RU" sz="3200" spc="324" strike="noStrike">
                <a:solidFill>
                  <a:srgbClr val="243761"/>
                </a:solidFill>
                <a:latin typeface="Trebuchet MS"/>
                <a:ea typeface="DejaVu Sans"/>
              </a:rPr>
              <a:t>6</a:t>
            </a:r>
            <a:endParaRPr b="0" lang="ru-RU" sz="3200" spc="-1" strike="noStrike">
              <a:latin typeface="Arial"/>
            </a:endParaRPr>
          </a:p>
          <a:p>
            <a:pPr marL="12600">
              <a:lnSpc>
                <a:spcPct val="100000"/>
              </a:lnSpc>
            </a:pPr>
            <a:endParaRPr b="0" lang="ru-RU" sz="320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1"/>
              </a:spcBef>
            </a:pPr>
            <a:endParaRPr b="0" lang="ru-RU" sz="3200" spc="-1" strike="noStrike">
              <a:latin typeface="Arial"/>
            </a:endParaRPr>
          </a:p>
          <a:p>
            <a:pPr marL="12600">
              <a:lnSpc>
                <a:spcPct val="100000"/>
              </a:lnSpc>
            </a:pPr>
            <a:r>
              <a:rPr b="0" lang="ru-RU" sz="3150" spc="80" strike="noStrike" u="sng">
                <a:solidFill>
                  <a:srgbClr val="243761"/>
                </a:solidFill>
                <a:uFillTx/>
                <a:latin typeface="Trebuchet MS"/>
                <a:ea typeface="DejaVu Sans"/>
                <a:hlinkClick r:id="rId2"/>
              </a:rPr>
              <a:t>ms.feklova@mail.ru</a:t>
            </a:r>
            <a:endParaRPr b="0" lang="ru-RU" sz="3150" spc="-1" strike="noStrike">
              <a:latin typeface="Arial"/>
            </a:endParaRPr>
          </a:p>
          <a:p>
            <a:pPr marL="12600">
              <a:lnSpc>
                <a:spcPct val="100000"/>
              </a:lnSpc>
            </a:pPr>
            <a:endParaRPr b="0" lang="ru-RU" sz="31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40"/>
              </a:spcBef>
            </a:pPr>
            <a:endParaRPr b="0" lang="ru-RU" sz="31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43761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43761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43761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</TotalTime>
  <Application>LibreOffice/7.2.1.2$Windows_X86_64 LibreOffice_project/87b77fad49947c1441b67c559c339af8f3517e22</Application>
  <AppVersion>15.0000</AppVersion>
  <Words>80</Words>
  <Paragraphs>19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2022-01-21T14:51:47Z</dcterms:created>
  <dc:creator>Dgyssi</dc:creator>
  <dc:description/>
  <cp:keywords>DAE2FPJVwbo DAE2FPJVwbo DAE2FPJVwbo BAE2FLh5MxU</cp:keywords>
  <dc:language>ru-RU</dc:language>
  <cp:lastModifiedBy/>
  <dcterms:modified xsi:type="dcterms:W3CDTF">2023-03-03T11:17:25Z</dcterms:modified>
  <cp:revision>8</cp:revision>
  <dc:subject/>
  <dc:title>Применение технологии 4К в урочной и внеурочной деятельности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2022-01-21T00:00:00Z</vt:filetime>
  </property>
  <property fmtid="{D5CDD505-2E9C-101B-9397-08002B2CF9AE}" pid="3" name="Creator">
    <vt:lpwstr>Canva</vt:lpwstr>
  </property>
  <property fmtid="{D5CDD505-2E9C-101B-9397-08002B2CF9AE}" pid="4" name="LastSaved">
    <vt:filetime>2022-01-21T00:00:00Z</vt:filetime>
  </property>
  <property fmtid="{D5CDD505-2E9C-101B-9397-08002B2CF9AE}" pid="5" name="PresentationFormat">
    <vt:lpwstr>Произвольный</vt:lpwstr>
  </property>
  <property fmtid="{D5CDD505-2E9C-101B-9397-08002B2CF9AE}" pid="6" name="Slides">
    <vt:r8>7</vt:r8>
  </property>
</Properties>
</file>