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192480" y="115236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73200" y="115236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311760" y="293652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192480" y="293652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73200" y="2936520"/>
            <a:ext cx="274320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19760" cy="265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311760" y="293652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7120" y="293652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105840"/>
            <a:ext cx="851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7120" y="1152360"/>
            <a:ext cx="415728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11760" y="2936520"/>
            <a:ext cx="8519760" cy="16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54;p13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838360" cy="482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107;p2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112;p2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117;p24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4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122;p25" descr=""/>
          <p:cNvPicPr/>
          <p:nvPr/>
        </p:nvPicPr>
        <p:blipFill>
          <a:blip r:embed="rId1"/>
          <a:stretch/>
        </p:blipFill>
        <p:spPr>
          <a:xfrm>
            <a:off x="0" y="0"/>
            <a:ext cx="9635040" cy="514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127;p26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838360" cy="480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132;p27" descr=""/>
          <p:cNvPicPr/>
          <p:nvPr/>
        </p:nvPicPr>
        <p:blipFill>
          <a:blip r:embed="rId1"/>
          <a:stretch/>
        </p:blipFill>
        <p:spPr>
          <a:xfrm>
            <a:off x="914760" y="63720"/>
            <a:ext cx="7837920" cy="483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137;p28" descr=""/>
          <p:cNvPicPr/>
          <p:nvPr/>
        </p:nvPicPr>
        <p:blipFill>
          <a:blip r:embed="rId1"/>
          <a:stretch/>
        </p:blipFill>
        <p:spPr>
          <a:xfrm>
            <a:off x="0" y="34056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pic>
        <p:nvPicPr>
          <p:cNvPr id="79" name="Google Shape;61;p14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66;p15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30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pic>
        <p:nvPicPr>
          <p:cNvPr id="83" name="Google Shape;73;p16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pic>
        <p:nvPicPr>
          <p:cNvPr id="86" name="Google Shape;80;p17" descr=""/>
          <p:cNvPicPr/>
          <p:nvPr/>
        </p:nvPicPr>
        <p:blipFill>
          <a:blip r:embed="rId1"/>
          <a:stretch/>
        </p:blipFill>
        <p:spPr>
          <a:xfrm>
            <a:off x="0" y="0"/>
            <a:ext cx="950400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pic>
        <p:nvPicPr>
          <p:cNvPr id="89" name="Google Shape;87;p18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2;p19" descr=""/>
          <p:cNvPicPr/>
          <p:nvPr/>
        </p:nvPicPr>
        <p:blipFill>
          <a:blip r:embed="rId1"/>
          <a:stretch/>
        </p:blipFill>
        <p:spPr>
          <a:xfrm>
            <a:off x="183240" y="0"/>
            <a:ext cx="877644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7;p20" descr=""/>
          <p:cNvPicPr/>
          <p:nvPr/>
        </p:nvPicPr>
        <p:blipFill>
          <a:blip r:embed="rId1"/>
          <a:stretch/>
        </p:blipFill>
        <p:spPr>
          <a:xfrm>
            <a:off x="488520" y="0"/>
            <a:ext cx="8043840" cy="603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102;p21" descr=""/>
          <p:cNvPicPr/>
          <p:nvPr/>
        </p:nvPicPr>
        <p:blipFill>
          <a:blip r:embed="rId1"/>
          <a:stretch/>
        </p:blipFill>
        <p:spPr>
          <a:xfrm>
            <a:off x="241200" y="22320"/>
            <a:ext cx="8468640" cy="509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LibreOffice/7.2.1.2$Windows_X86_64 LibreOffice_project/87b77fad49947c1441b67c559c339af8f3517e22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2023-03-03T11:13:14Z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