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media/image2.jpeg" ContentType="image/jpeg"/>
  <Override PartName="/ppt/media/image30.jpeg" ContentType="image/jpeg"/>
  <Override PartName="/ppt/media/image3.jpeg" ContentType="image/jpeg"/>
  <Override PartName="/ppt/media/image31.jpeg" ContentType="image/jpeg"/>
  <Override PartName="/ppt/media/image4.jpeg" ContentType="image/jpeg"/>
  <Override PartName="/ppt/media/image5.jpeg" ContentType="image/jpeg"/>
  <Override PartName="/ppt/media/image32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33.jpeg" ContentType="image/jpeg"/>
  <Override PartName="/ppt/media/image7.jpeg" ContentType="image/jpeg"/>
  <Override PartName="/ppt/media/image12.jpeg" ContentType="image/jpeg"/>
  <Override PartName="/ppt/media/image26.png" ContentType="image/png"/>
  <Override PartName="/ppt/media/image34.jpeg" ContentType="image/jpeg"/>
  <Override PartName="/ppt/media/image8.jpeg" ContentType="image/jpeg"/>
  <Override PartName="/ppt/media/image13.jpeg" ContentType="image/jpeg"/>
  <Override PartName="/ppt/media/image35.jpeg" ContentType="image/jpeg"/>
  <Override PartName="/ppt/media/image9.jpeg" ContentType="image/jpeg"/>
  <Override PartName="/ppt/media/image14.jpeg" ContentType="image/jpeg"/>
  <Override PartName="/ppt/media/image36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png" ContentType="image/png"/>
  <Override PartName="/ppt/media/image19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7.jpeg" ContentType="image/jpeg"/>
  <Override PartName="/ppt/media/image28.jpeg" ContentType="image/jpeg"/>
  <Override PartName="/ppt/media/image29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7C6731-4B71-4FD7-BB8E-8A2F831580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A99234-C4D5-4D77-A12F-E6BD33425A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34F890-460E-4FF7-9ADA-040CCD5F70B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DFBE03-5133-469B-B6CD-DE0B12C5C4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E4CB64-573D-4FF6-A0AD-A078F0BB00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FE426E-EA58-468C-A6CB-C61CCE6834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5908CE-ED0A-468C-9EC6-07AD30270A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9B7807-548A-4704-BDB6-2C86726141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073CD9-AAA9-4F96-925B-A539F7FC30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230EC9-D8B3-4615-BB9D-E01C596E98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FC8A41-D88E-4405-8CA3-018E6DC6A8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1A0A45-F513-42B9-B822-AC6CFB01F0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6997C5-4050-4079-BEE9-08852CA1C9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D6E09A-13DB-4E97-9A8C-D2851260F0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42999F-B6A9-4F37-B385-C76714D625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794201-7294-4BF2-84BA-C3D3CD2FD5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747E56-0E59-4528-8D93-6E21557474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2160D0-8A9E-42FA-8241-E77F9A8AB6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C1328C-F84A-47F9-8934-45FEC8AA33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D883DB-D3D6-46E5-95E4-B702DB582D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A2901F-4124-4A01-A09D-1157A0519C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757464-8DA7-4021-8D9E-AD8CE7194E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B0BFBA-8697-48C0-A589-6732E5A3ED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EB9CD3-88D5-4BA7-A172-2CF477BDAF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FCB8C1-54F1-4C6D-85D4-EECBC168997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95B643-56CC-4E55-A8C1-F6C7840BAA3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video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4;&#1072;&#1083;&#1103;&#1088;.mp4" TargetMode="External"/><Relationship Id="rId2" Type="http://schemas.microsoft.com/office/2007/relationships/media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4;&#1072;&#1083;&#1103;&#1088;.mp4" TargetMode="External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video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4;&#1086;&#1089;&#1090;&#1080;&#1082;.mp4" TargetMode="External"/><Relationship Id="rId2" Type="http://schemas.microsoft.com/office/2007/relationships/media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4;&#1086;&#1089;&#1090;&#1080;&#1082;.mp4" TargetMode="External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video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3;&#1086;&#1087;&#1072;&#1090;&#1072;%20&#1082;&#1086;&#1087;&#1072;&#1083;&#1072;.mp4" TargetMode="External"/><Relationship Id="rId2" Type="http://schemas.microsoft.com/office/2007/relationships/media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3;&#1086;&#1087;&#1072;&#1090;&#1072;%20&#1082;&#1086;&#1087;&#1072;&#1083;&#1072;.mp4" TargetMode="External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video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4;&#1072;&#1083;&#1103;&#1088;.mp4" TargetMode="External"/><Relationship Id="rId2" Type="http://schemas.microsoft.com/office/2007/relationships/media" Target="file:///C:/&#1072;&#1088;&#1093;&#1080;&#1074;%20&#1083;&#1086;&#1075;&#1086;&#1087;&#1077;&#1076;&#1072;/&#1082;&#1086;&#1085;&#1082;&#1091;&#1088;&#1089;&#1099;,%20&#1084;&#1077;&#1088;&#1086;&#1087;&#1088;&#1080;&#1103;&#1090;&#1080;&#1103;/2023-2024/&#1072;&#1074;&#1075;&#1091;&#1089;&#1090;&#1086;&#1074;&#1082;&#1072;/&#1084;&#1072;&#1083;&#1103;&#1088;.mp4" TargetMode="External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Биоэнергопластика и артикуляционная гимнастика в работе логопеда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Учитель – логопед МАОУ СШ №53 Волчек Ольга Васильевна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179640" y="548640"/>
            <a:ext cx="8800560" cy="4968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255600" y="619560"/>
            <a:ext cx="8888040" cy="4299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755640" y="86040"/>
            <a:ext cx="7488360" cy="6559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26280" y="213840"/>
            <a:ext cx="9117360" cy="4910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506520" y="217440"/>
            <a:ext cx="8385840" cy="50497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267120" y="594000"/>
            <a:ext cx="8553240" cy="443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388080" y="620640"/>
            <a:ext cx="8359920" cy="442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421560" y="255600"/>
            <a:ext cx="8398440" cy="49539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-5400" y="312480"/>
            <a:ext cx="8969760" cy="4797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723240" y="255960"/>
            <a:ext cx="7376760" cy="6449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Термин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Биоэнергопластика, согласно Ястребовой А.В. И Лазаренко О.И. – соединение движений артикуляционного аппарата с движениями кисти руки.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23640" y="620640"/>
            <a:ext cx="8600760" cy="5040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176040" y="692640"/>
            <a:ext cx="8787960" cy="5470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Видеофрагмент упражнения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1920" y="1917000"/>
            <a:ext cx="8682120" cy="488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43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43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  <p:endCondLst>
                    <p:cond delay="0" evt="onNext"/>
                    <p:cond delay="0" evt="onPrev"/>
                  </p:endCondLst>
                </p:cTn>
                <p:tgtEl>
                  <p:spTgt spid="14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384840" y="579600"/>
            <a:ext cx="8435160" cy="4496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78120" y="254520"/>
            <a:ext cx="9065520" cy="4793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Видеофрагмент упражнения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4040" y="1700640"/>
            <a:ext cx="9066240" cy="509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delay="0" evt="onClick">
                    <p:tgtEl>
                      <p:spTgt spid="151"/>
                    </p:tgtEl>
                  </p:cond>
                </p:stCondLst>
                <p:childTnLst>
                  <p:par>
                    <p:cTn id="9" fill="hold">
                      <p:stCondLst>
                        <p:cond delay="0" evt="onClick">
                          <p:tgtEl>
                            <p:spTgt spid="151"/>
                          </p:tgtEl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  <p:endCondLst>
                    <p:cond delay="0" evt="onNext"/>
                    <p:cond delay="0" evt="onPrev"/>
                  </p:endCondLst>
                </p:cTn>
                <p:tgtEl>
                  <p:spTgt spid="151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249840" y="491040"/>
            <a:ext cx="8714520" cy="49539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611640" y="143640"/>
            <a:ext cx="7848360" cy="6510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Видеофрагмент упражнения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4040" y="1628640"/>
            <a:ext cx="9194400" cy="517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restart="whenNotActive" nodeType="interactiveSeq" fill="hold">
                <p:stCondLst>
                  <p:cond delay="0" evt="onClick">
                    <p:tgtEl>
                      <p:spTgt spid="159"/>
                    </p:tgtEl>
                  </p:cond>
                </p:stCondLst>
                <p:childTnLst>
                  <p:par>
                    <p:cTn id="15" fill="hold">
                      <p:stCondLst>
                        <p:cond delay="0" evt="onClick">
                          <p:tgtEl>
                            <p:spTgt spid="159"/>
                          </p:tgtEl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  <p:endCondLst>
                    <p:cond delay="0" evt="onNext"/>
                    <p:cond delay="0" evt="onPrev"/>
                  </p:endCondLst>
                </p:cTn>
                <p:tgtEl>
                  <p:spTgt spid="159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236160" y="548640"/>
            <a:ext cx="8907480" cy="4896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/>
          </p:nvPr>
        </p:nvSpPr>
        <p:spPr>
          <a:xfrm>
            <a:off x="457200" y="548640"/>
            <a:ext cx="8229240" cy="55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467640" y="620640"/>
            <a:ext cx="8179920" cy="3972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42480" y="404640"/>
            <a:ext cx="9101160" cy="5208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328680" y="0"/>
            <a:ext cx="8131320" cy="6571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98280" y="548640"/>
            <a:ext cx="9045360" cy="5040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Видеофрагмент упражнения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5560" y="1700640"/>
            <a:ext cx="8810280" cy="495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restart="whenNotActive" nodeType="interactiveSeq" fill="hold">
                <p:stCondLst>
                  <p:cond delay="0" evt="onClick">
                    <p:tgtEl>
                      <p:spTgt spid="173"/>
                    </p:tgtEl>
                  </p:cond>
                </p:stCondLst>
                <p:childTnLst>
                  <p:par>
                    <p:cTn id="21" fill="hold">
                      <p:stCondLst>
                        <p:cond delay="0" evt="onClick">
                          <p:tgtEl>
                            <p:spTgt spid="173"/>
                          </p:tgtEl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  <p:endCondLst>
                    <p:cond delay="0" evt="onNext"/>
                    <p:cond delay="0" evt="onPrev"/>
                  </p:endCondLst>
                </p:cTn>
                <p:tgtEl>
                  <p:spTgt spid="17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358920" y="269280"/>
            <a:ext cx="8461440" cy="4916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125640" y="692640"/>
            <a:ext cx="8694720" cy="5350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275760" y="548640"/>
            <a:ext cx="8867880" cy="4993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173880" y="481320"/>
            <a:ext cx="8787240" cy="47476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755640" y="184320"/>
            <a:ext cx="7632360" cy="6488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156240" y="404640"/>
            <a:ext cx="8987400" cy="4752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251640" y="620640"/>
            <a:ext cx="8757360" cy="5544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67640" y="2061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СПАСИБО ЗА ВНИМАНИЕ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200880" y="548640"/>
            <a:ext cx="8942760" cy="4861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341280" y="476640"/>
            <a:ext cx="8802360" cy="4742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395640" y="620640"/>
            <a:ext cx="8568720" cy="5581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61280" y="554760"/>
            <a:ext cx="8802720" cy="4455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251640" y="548640"/>
            <a:ext cx="8702640" cy="5524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Application>LibreOffice/7.5.4.2$Windows_X86_64 LibreOffice_project/36ccfdc35048b057fd9854c757a8b67ec53977b6</Application>
  <AppVersion>15.0000</AppVersion>
  <Words>49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2023-10-04T07:55:28Z</dcterms:created>
  <dc:creator>User</dc:creator>
  <dc:description/>
  <dc:language>ru-RU</dc:language>
  <cp:lastModifiedBy/>
  <dcterms:modified xsi:type="dcterms:W3CDTF">2023-11-03T15:03:16Z</dcterms:modified>
  <cp:revision>12</cp:revision>
  <dc:subject/>
  <dc:title>Биоэнергопластика и артикуляционная гимнастика в работе логопеда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4</vt:i4>
  </property>
  <property fmtid="{D5CDD505-2E9C-101B-9397-08002B2CF9AE}" pid="3" name="PresentationFormat">
    <vt:lpwstr>Экран (4:3)</vt:lpwstr>
  </property>
  <property fmtid="{D5CDD505-2E9C-101B-9397-08002B2CF9AE}" pid="4" name="Slides">
    <vt:i4>40</vt:i4>
  </property>
</Properties>
</file>