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123D-D690-402F-BE19-6BB333C10A2C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65AA9-E5E8-481A-9C2C-DD4D14960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285992"/>
            <a:ext cx="52149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мелкой моторики и сенсорики с помощью пуговиц. 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 -10 игр с пуговицами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 Графина Т.В.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Толкачева Е.В.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pic>
        <p:nvPicPr>
          <p:cNvPr id="5" name="Рисунок 4" descr="C:\Users\таня\AppData\Local\Microsoft\Windows\Temporary Internet Files\Content.Word\IMG_20181017_162022.jpg"/>
          <p:cNvPicPr/>
          <p:nvPr/>
        </p:nvPicPr>
        <p:blipFill>
          <a:blip r:embed="rId3" cstate="print"/>
          <a:srcRect l="12846" t="-1822"/>
          <a:stretch>
            <a:fillRect/>
          </a:stretch>
        </p:blipFill>
        <p:spPr bwMode="auto">
          <a:xfrm>
            <a:off x="2571736" y="2071678"/>
            <a:ext cx="4000528" cy="32861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57554" y="1643050"/>
            <a:ext cx="296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«Пуговичная фантазия»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1785926"/>
            <a:ext cx="3401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«Краски художника»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таня\AppData\Local\Microsoft\Windows\Temporary Internet Files\Content.Word\IMG_20181019_1603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357430"/>
            <a:ext cx="4022733" cy="29634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pic>
        <p:nvPicPr>
          <p:cNvPr id="5" name="Рисунок 4" descr="C:\Users\таня\AppData\Local\Microsoft\Windows\Temporary Internet Files\Content.Word\IMG_20181019_1603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285992"/>
            <a:ext cx="4180629" cy="31354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4678" y="164305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«Раскрась рисунок»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pic>
        <p:nvPicPr>
          <p:cNvPr id="5" name="Рисунок 4" descr="C:\Users\таня\AppData\Local\Microsoft\Windows\Temporary Internet Files\Content.Word\IMG_20181019_160626.jpg"/>
          <p:cNvPicPr/>
          <p:nvPr/>
        </p:nvPicPr>
        <p:blipFill>
          <a:blip r:embed="rId3" cstate="print"/>
          <a:srcRect l="46874" b="16133"/>
          <a:stretch>
            <a:fillRect/>
          </a:stretch>
        </p:blipFill>
        <p:spPr bwMode="auto">
          <a:xfrm>
            <a:off x="1500166" y="2285992"/>
            <a:ext cx="2440935" cy="28119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C:\Users\таня\AppData\Local\Microsoft\Windows\Temporary Internet Files\Content.Word\IMG_20181019_163758.jpg"/>
          <p:cNvPicPr/>
          <p:nvPr/>
        </p:nvPicPr>
        <p:blipFill>
          <a:blip r:embed="rId4" cstate="print"/>
          <a:srcRect t="2278" r="6615"/>
          <a:stretch>
            <a:fillRect/>
          </a:stretch>
        </p:blipFill>
        <p:spPr bwMode="auto">
          <a:xfrm>
            <a:off x="4143372" y="2500306"/>
            <a:ext cx="3429024" cy="2893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628" y="1714488"/>
            <a:ext cx="1962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«Бусы»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1714488"/>
            <a:ext cx="2805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«Продолжи ряд»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таня\AppData\Local\Microsoft\Windows\Temporary Internet Files\Content.Word\IMG_20181019_1617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285992"/>
            <a:ext cx="3982729" cy="282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1785926"/>
            <a:ext cx="2017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«Копилка»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таня\AppData\Local\Microsoft\Windows\Temporary Internet Files\Content.Word\IMG_20181023_1629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2943230" cy="254675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C:\Users\таня\AppData\Local\Microsoft\Windows\Temporary Internet Files\Content.Word\IMG_20181023_162943.jpg"/>
          <p:cNvPicPr/>
          <p:nvPr/>
        </p:nvPicPr>
        <p:blipFill>
          <a:blip r:embed="rId4" cstate="print"/>
          <a:srcRect l="17153" t="-1994"/>
          <a:stretch>
            <a:fillRect/>
          </a:stretch>
        </p:blipFill>
        <p:spPr bwMode="auto">
          <a:xfrm>
            <a:off x="5000628" y="2714620"/>
            <a:ext cx="2323150" cy="21758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1785926"/>
            <a:ext cx="310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«Волшебный цветок»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таня\AppData\Local\Microsoft\Windows\Temporary Internet Files\Content.Word\IMG-20181023-WA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14620"/>
            <a:ext cx="2075501" cy="25768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Рисунок 6" descr="C:\Users\таня\AppData\Local\Microsoft\Windows\Temporary Internet Files\Content.Word\IMG-20181023-WA0000.jpg"/>
          <p:cNvPicPr/>
          <p:nvPr/>
        </p:nvPicPr>
        <p:blipFill>
          <a:blip r:embed="rId4"/>
          <a:srcRect b="14477"/>
          <a:stretch>
            <a:fillRect/>
          </a:stretch>
        </p:blipFill>
        <p:spPr bwMode="auto">
          <a:xfrm>
            <a:off x="1571604" y="2500306"/>
            <a:ext cx="2286016" cy="25717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1857364"/>
            <a:ext cx="5067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«Большой, средний, маленький»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etevikam.ru/published/publicdata/SETEVIKAMRU/attachments/SC/products_pictures/5001_enl.jpg"/>
          <p:cNvPicPr/>
          <p:nvPr/>
        </p:nvPicPr>
        <p:blipFill>
          <a:blip r:embed="rId3"/>
          <a:srcRect t="16438" b="28767"/>
          <a:stretch>
            <a:fillRect/>
          </a:stretch>
        </p:blipFill>
        <p:spPr bwMode="auto">
          <a:xfrm>
            <a:off x="1571604" y="2428868"/>
            <a:ext cx="2283781" cy="157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etevikam.ru/published/publicdata/SETEVIKAMRU/attachments/SC/products_pictures/5001_enl.jpg"/>
          <p:cNvPicPr/>
          <p:nvPr/>
        </p:nvPicPr>
        <p:blipFill>
          <a:blip r:embed="rId4" cstate="print"/>
          <a:srcRect t="16438" b="28767"/>
          <a:stretch>
            <a:fillRect/>
          </a:stretch>
        </p:blipFill>
        <p:spPr bwMode="auto">
          <a:xfrm>
            <a:off x="3000364" y="4143380"/>
            <a:ext cx="142652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etevikam.ru/published/publicdata/SETEVIKAMRU/attachments/SC/products_pictures/5001_enl.jpg"/>
          <p:cNvPicPr/>
          <p:nvPr/>
        </p:nvPicPr>
        <p:blipFill>
          <a:blip r:embed="rId3"/>
          <a:srcRect t="16438" b="28767"/>
          <a:stretch>
            <a:fillRect/>
          </a:stretch>
        </p:blipFill>
        <p:spPr bwMode="auto">
          <a:xfrm>
            <a:off x="5857884" y="2214554"/>
            <a:ext cx="185515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linzi.ru/image/cache/data/products/%D0%BF%D1%80%D0%BE%D1%87%D0%B5%D0%B5/image32-500x500-700x700-max-800.jpg"/>
          <p:cNvPicPr/>
          <p:nvPr/>
        </p:nvPicPr>
        <p:blipFill>
          <a:blip r:embed="rId5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429000"/>
            <a:ext cx="2038035" cy="20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1714488"/>
            <a:ext cx="3494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«Подбери по форме»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6" name="Picture 2" descr="http://www.e-reading.club/illustrations/1024/1024997-doc2fb_image_0200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500306"/>
            <a:ext cx="3462315" cy="2484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2786058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571604" y="2071678"/>
            <a:ext cx="61436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«Истоки способностей и дарования детей – на кончиках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В.А Сухомлинский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1785926"/>
            <a:ext cx="6143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настоящее время отмечается резкое увеличение детей с отклонениями в психомоторном и речевом развитии.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многих детей недостаточно сформированы сенсорные эталоны. Поэтому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важно создать условия для накопления детьми двигательного и практического опыта, развития навыков ручной умелости.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Одним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главных средств развития моторики рук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сенсорных эталонов служат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предметами.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1571604" y="1643050"/>
            <a:ext cx="600079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Вокруг каждого ребенка  есть множество простых и привычных вещей, которые окружают его каждый день. Эти вещи настолько просты и привычны, что мы очень редко задумываемся, что они могут влиять на развитие детей. Предмет, который можно использовать для развития мелкой моторики и сенсорных эталонов –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пуговица.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Казалось бы, ну что пуговица – кто задумывается об этой чисто утилитарной детали, застегивая утром рубашку? Однако если посмотреть на неё немного с другой стороны, то может открыться немало интересного. Ведь у всякой вещи есть  масса фантастически захватывающих особенностей...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1643050"/>
            <a:ext cx="628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Играя с пуговицами ребенок: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Расширяет знания об окружающем мире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Учится классифицировать по цвету, форме, величине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 мелкую моторику рук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Учится вести диалог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Проявляет свою фантазию, творческие способности, инициативу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Учится работать в коллективе, быть усидчивым, доводить начатое дело до конца.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428728" y="1928802"/>
            <a:ext cx="62865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Манипуляции с пуговицами: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вызывают аллергии,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пуговицами нельзя порезаться или уколоться,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легко моются, обрабатываются, как и все пластмассовые игрушки.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1714488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безопасности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таких занятий должен находиться 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ВРЕМЯ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под присмотром 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ВЗРОСЛОГО!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2428868"/>
            <a:ext cx="57864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 -10 игр с пуговицами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 развития мелкой моторики и формирования сенсорных эталонов у детей 3-4 лет.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https://im0-tub-ru.yandex.net/i?id=f2e7a7b162ac37c7c3da401108fe2175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4510" cy="6286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171448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«Цепочка»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таня\AppData\Local\Microsoft\Windows\Temporary Internet Files\Content.Word\IMG_20181017_161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85992"/>
            <a:ext cx="3929090" cy="28829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224</TotalTime>
  <Words>391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46</cp:revision>
  <dcterms:created xsi:type="dcterms:W3CDTF">2018-10-22T11:29:13Z</dcterms:created>
  <dcterms:modified xsi:type="dcterms:W3CDTF">2018-10-23T14:16:41Z</dcterms:modified>
</cp:coreProperties>
</file>