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media/image13.jpeg" ContentType="image/jpeg"/>
  <Override PartName="/ppt/media/image8.jpeg" ContentType="image/jpeg"/>
  <Override PartName="/ppt/media/image2.png" ContentType="image/png"/>
  <Override PartName="/ppt/media/image26.png" ContentType="image/png"/>
  <Override PartName="/ppt/media/image12.jpeg" ContentType="image/jpeg"/>
  <Override PartName="/ppt/media/image7.jpeg" ContentType="image/jpeg"/>
  <Override PartName="/ppt/media/image3.jpeg" ContentType="image/jpeg"/>
  <Override PartName="/ppt/media/image30.jpeg" ContentType="image/jpeg"/>
  <Override PartName="/ppt/media/image4.jpeg" ContentType="image/jpeg"/>
  <Override PartName="/ppt/media/image31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11.jpeg" ContentType="image/jpeg"/>
  <Override PartName="/ppt/media/image9.jpeg" ContentType="image/jpeg"/>
  <Override PartName="/ppt/media/image14.jpeg" ContentType="image/jpeg"/>
  <Override PartName="/ppt/media/image24.png" ContentType="image/pn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7.png" ContentType="image/png"/>
  <Override PartName="/ppt/media/image23.jpeg" ContentType="image/jpeg"/>
  <Override PartName="/ppt/media/image25.png" ContentType="image/png"/>
  <Override PartName="/ppt/media/image28.jpeg" ContentType="image/jpeg"/>
  <Override PartName="/ppt/media/image29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BA12DC4-84BF-45BA-B017-0E08932DC9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024D89-0D76-4D8B-A37D-507B85AD066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41F50E-D85C-4336-96BC-90C43EA0D0F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050794-600B-4F38-874F-370579787ED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413805C-AC20-4E34-B07E-E316190C15A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218EA16-CF77-4D99-974E-324CECA84E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C6D6360-86BA-4ADA-AAD1-2958217F15C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1ED080D-86A4-44B3-93AF-B30C28E0D26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F51AC70-2161-4227-8C34-55FE60589BA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FC3BBF8-39E9-4E90-A6A6-C9311FEFA05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D79C644-343B-4165-BF28-279E4660E7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700E7B-8B47-4944-9F6F-8F761EDF48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665D304-E196-420B-8692-86EABA3AF7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A4A512B-73D2-4ECC-8CBC-87C07F59F1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BE9BE1D-C6D6-4E15-BA23-80B01EB91EC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4A94980-5437-46C7-9CD2-15A2C4C1391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3034F8-5445-44A0-96AA-E17B7B33FA7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2BF4735-350E-45FE-B218-FF7B81E5229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B27D03B-BC59-4A46-8E3A-3014183F55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BC25DB4-F8B0-4ED6-A1E6-71D9FE00EC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68963A2-19A5-43AE-9F12-E43E1EDAD5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4966D02-E399-42B2-A216-6092B496D5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47D54B-F1C8-42B4-91F8-890C901496D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3194E19-7F77-44FF-8718-938E281DC9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CE976BF-B799-42E6-95C1-44E534FA6F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915972A-D3B5-4D17-AB80-EF9202DDF6E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83AAC9B-ACAF-45E7-B13E-B74BE8A8883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F9F3665-8903-4067-86C6-9FA41256D1E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8E20931-399E-4B33-B5DC-928889E25A2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70B8FF6-74A9-4094-80BA-E028452B7C4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7F44239-319F-4010-8B94-2576C5690B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868F519-01CC-41D7-97AB-ACB3932C557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FD6AC19-0EB5-4C58-8782-9F51646F00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941AD3-7BD9-4430-91A6-CF5E64A1E3C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9A1E30C-9A10-46F2-96E0-4DA5DA9AD6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FE5B5A0-87AB-419F-9D1C-7166A52148A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4D0A045-061A-4EBD-B03A-B48AE14B005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1B37D35-62DE-4C4B-81DC-7AD27D3E89F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E23F1FF-1EB8-4254-A842-9AD20855CD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75D9DFE-B505-4E35-87BA-30C3895149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961183E-EDFB-40B5-9E9A-7950DD4AABB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D74E341-AEC0-4F9C-BE1B-46332831AC6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DD96BAB-14FA-4825-8730-66198F17B12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E5299E1-65DA-44C6-8A5D-D4212D9BF4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2A22BC-C46B-48C3-A303-D6E2D91977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9FE478D6-E325-4626-BF96-D1D532ECEEE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AE843BB-5B21-41E8-A23D-CD89B4DD1DC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8C5646C-54AB-45AF-9E81-9BFEFCCEAEB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9700348-D810-4C51-A5F7-59968FDDABE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CF2AC15-511B-4785-88A6-D311C81A161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F81CF29-BD5C-415B-9E08-25131C39A5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28FEFD1-8F89-4005-BFB3-299A4995A9B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9AFC06B-13F6-478C-AB94-707A16ED17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884527A-5CEE-4634-9772-EAEAD95754F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814B53C-78CD-4574-A03A-0B58C4C45EC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34C79B-B2C2-43E8-88A5-663DFDF2805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742B840-B466-471A-AD9D-C108CE1334A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E1780C6-3FA2-46AE-88CF-C31BBEBCCDC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1A665B2-A190-4909-B47D-0C3F3D65DCD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B6D241F-512A-4D82-9F6D-DEC6B91D47C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D8C5AC7-C18B-4479-9A7B-C83C28923F0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C7FF913-CC44-4015-A09F-BDC78C544EF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6B9BF76-80C2-483C-BF01-FF11D55DFF4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9FE2D82-B86C-48B4-AFCE-B362AC76093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47A5F4A-7BFD-4EF2-A0C4-8D5287335A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F5D173D-3C07-4D0C-9274-754E9FEE1E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538B44-0CA8-42F2-AE62-77825F9BB2B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9D5CAE6-C238-4510-B2F5-7104CD451B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D1A643A-104A-4AB5-823D-E64B0ACC05E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3D75946-59AE-4E29-A567-0994DE037AC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1A5B58-0D29-416E-8BC7-C4F1321832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8922DC-94F0-4A01-B111-728BC63346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jpeg"/><Relationship Id="rId3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3.jpeg"/><Relationship Id="rId3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.jpeg"/><Relationship Id="rId3" Type="http://schemas.openxmlformats.org/officeDocument/2006/relationships/hyperlink" Target="https://presentation-creation.ru/" TargetMode="External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-1620720" y="45720"/>
            <a:ext cx="757080" cy="7570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1CF0BFD-C3FB-4F33-8EF7-B1D67C5DC612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15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6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-1620720" y="45720"/>
            <a:ext cx="757080" cy="75708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88858DAE-5F98-4DB0-8FE8-98F2FAEDC3DB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6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-1620720" y="45720"/>
            <a:ext cx="757080" cy="75708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ftr" idx="7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8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9B034294-B40C-4C1A-A7C9-1E6DC9417B49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9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6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-1620720" y="45720"/>
            <a:ext cx="757080" cy="75708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27640" y="3141000"/>
            <a:ext cx="7488000" cy="158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0800" indent="-307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31200" indent="-273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41600" indent="-205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20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624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8728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pPr marL="410400" indent="-3078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20800" indent="-3078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31200" indent="-2736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641600" indent="-2052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0520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4624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2872800" indent="-2052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 idx="10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 idx="11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3D4611EE-B02E-4C14-A041-31FBA4D338C2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dt" idx="12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6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-1620720" y="45720"/>
            <a:ext cx="757080" cy="757080"/>
          </a:xfrm>
          <a:prstGeom prst="rect">
            <a:avLst/>
          </a:prstGeom>
          <a:ln w="0">
            <a:noFill/>
          </a:ln>
        </p:spPr>
      </p:pic>
      <p:sp>
        <p:nvSpPr>
          <p:cNvPr id="170" name="PlaceHolder 1"/>
          <p:cNvSpPr>
            <a:spLocks noGrp="1"/>
          </p:cNvSpPr>
          <p:nvPr>
            <p:ph type="ftr" idx="13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ldNum" idx="14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F60C9F95-96C9-4058-AB06-5AE163886773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dt" idx="15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Рисунок 6" descr="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-1620720" y="45720"/>
            <a:ext cx="757080" cy="757080"/>
          </a:xfrm>
          <a:prstGeom prst="rect">
            <a:avLst/>
          </a:prstGeom>
          <a:ln w="0">
            <a:noFill/>
          </a:ln>
        </p:spPr>
      </p:pic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827640" y="3141000"/>
            <a:ext cx="7488000" cy="1583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ftr" idx="16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sldNum" idx="17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</a:pPr>
            <a:fld id="{BC132396-5B89-4AFE-AAE4-42D47AC44D64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dt" idx="18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6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slideLayout" Target="../slideLayouts/slideLayout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827640" y="3141000"/>
            <a:ext cx="7488000" cy="1583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7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«Объяснялки»</a:t>
            </a:r>
            <a:br>
              <a:rPr sz="4400"/>
            </a:br>
            <a:r>
              <a:rPr b="1" lang="ru-RU" sz="44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Дидактическая игра для детей дошкольного возраста.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Рисунок 1" descr=""/>
          <p:cNvPicPr/>
          <p:nvPr/>
        </p:nvPicPr>
        <p:blipFill>
          <a:blip r:embed="rId1"/>
          <a:stretch/>
        </p:blipFill>
        <p:spPr>
          <a:xfrm>
            <a:off x="2160" y="-17280"/>
            <a:ext cx="4713120" cy="6857280"/>
          </a:xfrm>
          <a:prstGeom prst="rect">
            <a:avLst/>
          </a:prstGeom>
          <a:ln w="0">
            <a:noFill/>
          </a:ln>
        </p:spPr>
      </p:pic>
      <p:pic>
        <p:nvPicPr>
          <p:cNvPr id="281" name="Рисунок 2" descr=""/>
          <p:cNvPicPr/>
          <p:nvPr/>
        </p:nvPicPr>
        <p:blipFill>
          <a:blip r:embed="rId2"/>
          <a:stretch/>
        </p:blipFill>
        <p:spPr>
          <a:xfrm>
            <a:off x="4716000" y="0"/>
            <a:ext cx="4427280" cy="683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Прямоугольник 1"/>
          <p:cNvSpPr/>
          <p:nvPr/>
        </p:nvSpPr>
        <p:spPr>
          <a:xfrm>
            <a:off x="1439640" y="0"/>
            <a:ext cx="698400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0070c0"/>
                </a:solidFill>
                <a:latin typeface="Calibri"/>
                <a:ea typeface="DejaVu Sans"/>
              </a:rPr>
              <a:t>Вариант игры для детей подготовительных групп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4" name="Рисунок 4" descr=""/>
          <p:cNvPicPr/>
          <p:nvPr/>
        </p:nvPicPr>
        <p:blipFill>
          <a:blip r:embed="rId1"/>
          <a:stretch/>
        </p:blipFill>
        <p:spPr>
          <a:xfrm rot="16200000">
            <a:off x="4710960" y="1634400"/>
            <a:ext cx="4041720" cy="4031640"/>
          </a:xfrm>
          <a:prstGeom prst="rect">
            <a:avLst/>
          </a:prstGeom>
          <a:ln w="0">
            <a:noFill/>
          </a:ln>
        </p:spPr>
      </p:pic>
      <p:pic>
        <p:nvPicPr>
          <p:cNvPr id="285" name="Рисунок 5" descr=""/>
          <p:cNvPicPr/>
          <p:nvPr/>
        </p:nvPicPr>
        <p:blipFill>
          <a:blip r:embed="rId2"/>
          <a:stretch/>
        </p:blipFill>
        <p:spPr>
          <a:xfrm>
            <a:off x="539640" y="1628640"/>
            <a:ext cx="4031640" cy="404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251640" y="153000"/>
            <a:ext cx="8712000" cy="107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2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70c0"/>
                </a:solidFill>
                <a:latin typeface="Calibri"/>
              </a:rPr>
              <a:t>Вариант игры для детей подготовительных групп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7" name="Замещающее содержимое 2" descr="Снимок экрана 2024-03-21 005920"/>
          <p:cNvPicPr/>
          <p:nvPr/>
        </p:nvPicPr>
        <p:blipFill>
          <a:blip r:embed="rId1"/>
          <a:stretch/>
        </p:blipFill>
        <p:spPr>
          <a:xfrm>
            <a:off x="755640" y="1590120"/>
            <a:ext cx="3445560" cy="4410000"/>
          </a:xfrm>
          <a:prstGeom prst="rect">
            <a:avLst/>
          </a:prstGeom>
          <a:ln w="0">
            <a:noFill/>
          </a:ln>
        </p:spPr>
      </p:pic>
      <p:pic>
        <p:nvPicPr>
          <p:cNvPr id="288" name="Изображение 4" descr="Снимок экрана 2024-03-21 005941"/>
          <p:cNvPicPr/>
          <p:nvPr/>
        </p:nvPicPr>
        <p:blipFill>
          <a:blip r:embed="rId2"/>
          <a:stretch/>
        </p:blipFill>
        <p:spPr>
          <a:xfrm>
            <a:off x="5188680" y="1590840"/>
            <a:ext cx="3320280" cy="440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Изображение 1" descr="Снимок экрана 2024-03-21 010007"/>
          <p:cNvPicPr/>
          <p:nvPr/>
        </p:nvPicPr>
        <p:blipFill>
          <a:blip r:embed="rId1"/>
          <a:stretch/>
        </p:blipFill>
        <p:spPr>
          <a:xfrm>
            <a:off x="755640" y="1597680"/>
            <a:ext cx="3409200" cy="4373280"/>
          </a:xfrm>
          <a:prstGeom prst="rect">
            <a:avLst/>
          </a:prstGeom>
          <a:ln w="0">
            <a:solidFill>
              <a:srgbClr val="797b7e"/>
            </a:solidFill>
          </a:ln>
        </p:spPr>
      </p:pic>
      <p:pic>
        <p:nvPicPr>
          <p:cNvPr id="290" name="Изображение 2" descr="Снимок экрана 2024-03-21 010020"/>
          <p:cNvPicPr/>
          <p:nvPr/>
        </p:nvPicPr>
        <p:blipFill>
          <a:blip r:embed="rId2"/>
          <a:stretch/>
        </p:blipFill>
        <p:spPr>
          <a:xfrm>
            <a:off x="4968360" y="1597680"/>
            <a:ext cx="3621240" cy="437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Рисунок 1" descr=""/>
          <p:cNvPicPr/>
          <p:nvPr/>
        </p:nvPicPr>
        <p:blipFill>
          <a:blip r:embed="rId1"/>
          <a:stretch/>
        </p:blipFill>
        <p:spPr>
          <a:xfrm>
            <a:off x="2123640" y="1556640"/>
            <a:ext cx="4947120" cy="4391640"/>
          </a:xfrm>
          <a:prstGeom prst="rect">
            <a:avLst/>
          </a:prstGeom>
          <a:ln w="0">
            <a:noFill/>
          </a:ln>
        </p:spPr>
      </p:pic>
      <p:sp>
        <p:nvSpPr>
          <p:cNvPr id="292" name="Прямоугольник 3"/>
          <p:cNvSpPr/>
          <p:nvPr/>
        </p:nvSpPr>
        <p:spPr>
          <a:xfrm>
            <a:off x="755640" y="29880"/>
            <a:ext cx="7776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70c0"/>
                </a:solidFill>
                <a:latin typeface="Calibri"/>
                <a:ea typeface="DejaVu Sans"/>
              </a:rPr>
              <a:t>Презентация опыта использования игры в рамках городского декадника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827640" y="3141000"/>
            <a:ext cx="7488000" cy="1583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Благодарим за внимание!</a:t>
            </a:r>
            <a:br>
              <a:rPr sz="4400"/>
            </a:b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/>
          </p:nvPr>
        </p:nvSpPr>
        <p:spPr>
          <a:xfrm>
            <a:off x="827640" y="1772640"/>
            <a:ext cx="7560000" cy="3959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Развитие коммуникативной сферы, творческих способностей, воображения и связной речи у детей с ТНР.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title"/>
          </p:nvPr>
        </p:nvSpPr>
        <p:spPr>
          <a:xfrm>
            <a:off x="251640" y="45720"/>
            <a:ext cx="8712360" cy="1180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pc="-1" strike="noStrike">
                <a:solidFill>
                  <a:srgbClr val="0070c0"/>
                </a:solidFill>
                <a:latin typeface="Calibri"/>
              </a:rPr>
              <a:t>Цель игры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2240280" y="431280"/>
            <a:ext cx="6359400" cy="1046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В комплект входит: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920160" y="1562040"/>
            <a:ext cx="7386840" cy="366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marL="571680" indent="-571680">
              <a:lnSpc>
                <a:spcPct val="100000"/>
              </a:lnSpc>
              <a:spcBef>
                <a:spcPts val="621"/>
              </a:spcBef>
              <a:buClr>
                <a:srgbClr val="ca4b05"/>
              </a:buClr>
              <a:buFont typeface="Arial"/>
              <a:buChar char="•"/>
            </a:pPr>
            <a:r>
              <a:rPr b="1" lang="ru-RU" sz="31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Куб с 6 гранями</a:t>
            </a: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spcBef>
                <a:spcPts val="621"/>
              </a:spcBef>
              <a:buClr>
                <a:srgbClr val="ca4b05"/>
              </a:buClr>
              <a:buFont typeface="Arial"/>
              <a:buChar char="•"/>
            </a:pPr>
            <a:r>
              <a:rPr b="1" lang="ru-RU" sz="31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Набор карточек с символами и картинками</a:t>
            </a: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spcBef>
                <a:spcPts val="621"/>
              </a:spcBef>
              <a:buClr>
                <a:srgbClr val="ca4b05"/>
              </a:buClr>
              <a:buFont typeface="Arial"/>
              <a:buChar char="•"/>
            </a:pPr>
            <a:r>
              <a:rPr b="1" lang="ru-RU" sz="31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набор песочных часов</a:t>
            </a: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  <a:p>
            <a:pPr marL="571680" indent="-571680">
              <a:lnSpc>
                <a:spcPct val="100000"/>
              </a:lnSpc>
              <a:spcBef>
                <a:spcPts val="621"/>
              </a:spcBef>
              <a:buClr>
                <a:srgbClr val="ca4b05"/>
              </a:buClr>
              <a:buFont typeface="Arial"/>
              <a:buChar char="•"/>
            </a:pPr>
            <a:r>
              <a:rPr b="1" lang="ru-RU" sz="3100" spc="-1" strike="noStrike">
                <a:solidFill>
                  <a:schemeClr val="accent2">
                    <a:lumMod val="75000"/>
                  </a:schemeClr>
                </a:solidFill>
                <a:latin typeface="Calibri"/>
              </a:rPr>
              <a:t>мешочек с мелкими игрушками/фигурками</a:t>
            </a:r>
            <a:endParaRPr b="0" lang="ru-RU" sz="31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20"/>
              </a:spcBef>
              <a:buNone/>
              <a:tabLst>
                <a:tab algn="l" pos="0"/>
              </a:tabLst>
            </a:pP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251640" y="45720"/>
            <a:ext cx="8712360" cy="1180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Как проходит игра: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Замещающее содержимое 99" descr=""/>
          <p:cNvPicPr/>
          <p:nvPr/>
        </p:nvPicPr>
        <p:blipFill>
          <a:blip r:embed="rId1"/>
          <a:stretch/>
        </p:blipFill>
        <p:spPr>
          <a:xfrm>
            <a:off x="5292000" y="2198880"/>
            <a:ext cx="1224720" cy="1797120"/>
          </a:xfrm>
          <a:prstGeom prst="rect">
            <a:avLst/>
          </a:prstGeom>
          <a:ln w="9525">
            <a:noFill/>
          </a:ln>
        </p:spPr>
      </p:pic>
      <p:pic>
        <p:nvPicPr>
          <p:cNvPr id="260" name="Рисунок 2" descr=""/>
          <p:cNvPicPr/>
          <p:nvPr/>
        </p:nvPicPr>
        <p:blipFill>
          <a:blip r:embed="rId2"/>
          <a:stretch/>
        </p:blipFill>
        <p:spPr>
          <a:xfrm>
            <a:off x="6091560" y="1629360"/>
            <a:ext cx="488160" cy="622080"/>
          </a:xfrm>
          <a:prstGeom prst="rect">
            <a:avLst/>
          </a:prstGeom>
          <a:ln w="0">
            <a:noFill/>
          </a:ln>
          <a:scene3d>
            <a:camera prst="obliqueBottomRight"/>
            <a:lightRig dir="t" rig="threePt"/>
          </a:scene3d>
        </p:spPr>
      </p:pic>
      <p:sp>
        <p:nvSpPr>
          <p:cNvPr id="261" name="Стрелка вправо 10"/>
          <p:cNvSpPr/>
          <p:nvPr/>
        </p:nvSpPr>
        <p:spPr>
          <a:xfrm>
            <a:off x="6679440" y="2925360"/>
            <a:ext cx="436320" cy="3448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7bd3"/>
              </a:gs>
              <a:gs pos="100000">
                <a:srgbClr val="034373"/>
              </a:gs>
            </a:gsLst>
            <a:lin ang="0"/>
          </a:gradFill>
          <a:ln>
            <a:solidFill>
              <a:srgbClr val="5b5c5e"/>
            </a:solidFill>
            <a:round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62" name="Изображение 100" descr=""/>
          <p:cNvPicPr/>
          <p:nvPr/>
        </p:nvPicPr>
        <p:blipFill>
          <a:blip r:embed="rId3"/>
          <a:stretch/>
        </p:blipFill>
        <p:spPr>
          <a:xfrm>
            <a:off x="3282480" y="2005200"/>
            <a:ext cx="1288800" cy="2087640"/>
          </a:xfrm>
          <a:prstGeom prst="rect">
            <a:avLst/>
          </a:prstGeom>
          <a:ln w="9525">
            <a:noFill/>
          </a:ln>
        </p:spPr>
      </p:pic>
      <p:sp>
        <p:nvSpPr>
          <p:cNvPr id="263" name="Стрелка вправо 11"/>
          <p:cNvSpPr/>
          <p:nvPr/>
        </p:nvSpPr>
        <p:spPr>
          <a:xfrm>
            <a:off x="4788000" y="2986560"/>
            <a:ext cx="436320" cy="3448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7bd3"/>
              </a:gs>
              <a:gs pos="100000">
                <a:srgbClr val="034373"/>
              </a:gs>
            </a:gsLst>
            <a:lin ang="0"/>
          </a:gradFill>
          <a:ln>
            <a:solidFill>
              <a:srgbClr val="5b5c5e"/>
            </a:solidFill>
            <a:round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64" name="Стрелка вправо 13"/>
          <p:cNvSpPr/>
          <p:nvPr/>
        </p:nvSpPr>
        <p:spPr>
          <a:xfrm>
            <a:off x="2845440" y="2986560"/>
            <a:ext cx="436320" cy="344880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7bd3"/>
              </a:gs>
              <a:gs pos="100000">
                <a:srgbClr val="034373"/>
              </a:gs>
            </a:gsLst>
            <a:lin ang="0"/>
          </a:gradFill>
          <a:ln>
            <a:solidFill>
              <a:srgbClr val="5b5c5e"/>
            </a:solidFill>
            <a:round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65" name="Изображение 102" descr=""/>
          <p:cNvPicPr/>
          <p:nvPr/>
        </p:nvPicPr>
        <p:blipFill>
          <a:blip r:embed="rId4"/>
          <a:stretch/>
        </p:blipFill>
        <p:spPr>
          <a:xfrm>
            <a:off x="7164000" y="1749600"/>
            <a:ext cx="1311840" cy="2246400"/>
          </a:xfrm>
          <a:prstGeom prst="rect">
            <a:avLst/>
          </a:prstGeom>
          <a:ln w="9525">
            <a:noFill/>
          </a:ln>
        </p:spPr>
      </p:pic>
      <p:pic>
        <p:nvPicPr>
          <p:cNvPr id="266" name="Изображение 104" descr=""/>
          <p:cNvPicPr/>
          <p:nvPr/>
        </p:nvPicPr>
        <p:blipFill>
          <a:blip r:embed="rId5"/>
          <a:stretch/>
        </p:blipFill>
        <p:spPr>
          <a:xfrm>
            <a:off x="899640" y="2204640"/>
            <a:ext cx="1744200" cy="1775880"/>
          </a:xfrm>
          <a:prstGeom prst="rect">
            <a:avLst/>
          </a:prstGeom>
          <a:ln w="9525">
            <a:noFill/>
          </a:ln>
        </p:spPr>
      </p:pic>
      <p:sp>
        <p:nvSpPr>
          <p:cNvPr id="267" name="Выгнутая вправо стрелка 14"/>
          <p:cNvSpPr/>
          <p:nvPr/>
        </p:nvSpPr>
        <p:spPr>
          <a:xfrm>
            <a:off x="8244720" y="3861360"/>
            <a:ext cx="549360" cy="820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gradFill rotWithShape="0">
            <a:gsLst>
              <a:gs pos="0">
                <a:srgbClr val="007bd3"/>
              </a:gs>
              <a:gs pos="100000">
                <a:srgbClr val="034373"/>
              </a:gs>
            </a:gsLst>
            <a:lin ang="0"/>
          </a:gradFill>
          <a:ln>
            <a:solidFill>
              <a:srgbClr val="5b5c5e"/>
            </a:solidFill>
            <a:round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268" name="Изображение 105" descr=""/>
          <p:cNvPicPr/>
          <p:nvPr/>
        </p:nvPicPr>
        <p:blipFill>
          <a:blip r:embed="rId6"/>
          <a:stretch/>
        </p:blipFill>
        <p:spPr>
          <a:xfrm>
            <a:off x="7308360" y="4149000"/>
            <a:ext cx="786600" cy="1233720"/>
          </a:xfrm>
          <a:prstGeom prst="rect">
            <a:avLst/>
          </a:prstGeom>
          <a:ln w="9525">
            <a:noFill/>
          </a:ln>
        </p:spPr>
      </p:pic>
      <p:sp>
        <p:nvSpPr>
          <p:cNvPr id="269" name="Стрелка влево 15"/>
          <p:cNvSpPr/>
          <p:nvPr/>
        </p:nvSpPr>
        <p:spPr>
          <a:xfrm>
            <a:off x="6985080" y="4725720"/>
            <a:ext cx="410760" cy="331560"/>
          </a:xfrm>
          <a:prstGeom prst="lef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7bd3"/>
              </a:gs>
              <a:gs pos="100000">
                <a:srgbClr val="034373"/>
              </a:gs>
            </a:gsLst>
            <a:lin ang="0"/>
          </a:gradFill>
          <a:ln>
            <a:solidFill>
              <a:srgbClr val="5b5c5e"/>
            </a:solidFill>
            <a:round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70" name="Изображение 106" descr=""/>
          <p:cNvPicPr/>
          <p:nvPr/>
        </p:nvPicPr>
        <p:blipFill>
          <a:blip r:embed="rId7"/>
          <a:stretch/>
        </p:blipFill>
        <p:spPr>
          <a:xfrm>
            <a:off x="3203640" y="4221000"/>
            <a:ext cx="2410920" cy="1525680"/>
          </a:xfrm>
          <a:prstGeom prst="rect">
            <a:avLst/>
          </a:prstGeom>
          <a:ln w="9525">
            <a:noFill/>
          </a:ln>
          <a:scene3d>
            <a:camera prst="perspectiveHeroicExtremeRightFacing"/>
            <a:lightRig dir="t" rig="threePt"/>
          </a:scene3d>
        </p:spPr>
      </p:pic>
      <p:pic>
        <p:nvPicPr>
          <p:cNvPr id="271" name="Изображение 107" descr=""/>
          <p:cNvPicPr/>
          <p:nvPr/>
        </p:nvPicPr>
        <p:blipFill>
          <a:blip r:embed="rId8"/>
          <a:stretch/>
        </p:blipFill>
        <p:spPr>
          <a:xfrm>
            <a:off x="5508000" y="4149720"/>
            <a:ext cx="1387440" cy="1525680"/>
          </a:xfrm>
          <a:prstGeom prst="rect">
            <a:avLst/>
          </a:prstGeom>
          <a:ln w="9525">
            <a:noFill/>
          </a:ln>
        </p:spPr>
      </p:pic>
      <p:sp>
        <p:nvSpPr>
          <p:cNvPr id="272" name="Стрелка влево 16"/>
          <p:cNvSpPr/>
          <p:nvPr/>
        </p:nvSpPr>
        <p:spPr>
          <a:xfrm>
            <a:off x="2492280" y="4725720"/>
            <a:ext cx="423000" cy="331560"/>
          </a:xfrm>
          <a:prstGeom prst="lef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007bd3"/>
              </a:gs>
              <a:gs pos="100000">
                <a:srgbClr val="034373"/>
              </a:gs>
            </a:gsLst>
            <a:lin ang="0"/>
          </a:gradFill>
          <a:ln>
            <a:solidFill>
              <a:srgbClr val="5b5c5e"/>
            </a:solidFill>
            <a:round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73" name="Изображение 108" descr=""/>
          <p:cNvPicPr/>
          <p:nvPr/>
        </p:nvPicPr>
        <p:blipFill>
          <a:blip r:embed="rId9"/>
          <a:stretch/>
        </p:blipFill>
        <p:spPr>
          <a:xfrm>
            <a:off x="785520" y="4149720"/>
            <a:ext cx="1706040" cy="1610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Объект 3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8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Рисунок 2" descr=""/>
          <p:cNvPicPr/>
          <p:nvPr/>
        </p:nvPicPr>
        <p:blipFill>
          <a:blip r:embed="rId1"/>
          <a:stretch/>
        </p:blipFill>
        <p:spPr>
          <a:xfrm>
            <a:off x="539640" y="0"/>
            <a:ext cx="820836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Рисунок 2" descr=""/>
          <p:cNvPicPr/>
          <p:nvPr/>
        </p:nvPicPr>
        <p:blipFill>
          <a:blip r:embed="rId1"/>
          <a:stretch/>
        </p:blipFill>
        <p:spPr>
          <a:xfrm>
            <a:off x="0" y="-4680"/>
            <a:ext cx="4571280" cy="6857280"/>
          </a:xfrm>
          <a:prstGeom prst="rect">
            <a:avLst/>
          </a:prstGeom>
          <a:ln w="0">
            <a:noFill/>
          </a:ln>
        </p:spPr>
      </p:pic>
      <p:pic>
        <p:nvPicPr>
          <p:cNvPr id="279" name="Рисунок 3" descr=""/>
          <p:cNvPicPr/>
          <p:nvPr/>
        </p:nvPicPr>
        <p:blipFill>
          <a:blip r:embed="rId2"/>
          <a:stretch/>
        </p:blipFill>
        <p:spPr>
          <a:xfrm>
            <a:off x="4500000" y="0"/>
            <a:ext cx="46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LibreOffice/7.5.4.2$Windows_X86_64 LibreOffice_project/36ccfdc35048b057fd9854c757a8b67ec53977b6</Application>
  <AppVersion>15.0000</AppVersion>
  <Words>498</Words>
  <Paragraphs>24</Paragraphs>
  <Company>presentation-creation.ru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2018-02-25T09:09:00Z</dcterms:created>
  <dc:creator>obstinate</dc:creator>
  <dc:description>Шаблон презентации с сайта https://presentation-creation.ru/</dc:description>
  <dc:language>ru-RU</dc:language>
  <cp:lastModifiedBy/>
  <dcterms:modified xsi:type="dcterms:W3CDTF">2024-04-17T17:20:34Z</dcterms:modified>
  <cp:revision>140</cp:revision>
  <dc:subject/>
  <dc:title>Звездный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9005FCF1AC574DD29E431704FBC5DD70_12</vt:lpwstr>
  </property>
  <property fmtid="{D5CDD505-2E9C-101B-9397-08002B2CF9AE}" pid="3" name="KSOProductBuildVer">
    <vt:lpwstr>1049-12.2.0.13472</vt:lpwstr>
  </property>
  <property fmtid="{D5CDD505-2E9C-101B-9397-08002B2CF9AE}" pid="4" name="PresentationFormat">
    <vt:lpwstr>Экран (4:3)</vt:lpwstr>
  </property>
  <property fmtid="{D5CDD505-2E9C-101B-9397-08002B2CF9AE}" pid="5" name="Slides">
    <vt:r8>19</vt:r8>
  </property>
</Properties>
</file>