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_rels/notesSlide3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1.xml.rels" ContentType="application/vnd.openxmlformats-package.relationships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5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60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media/image1.png" ContentType="image/png"/>
  <Override PartName="/ppt/media/image2.png" ContentType="image/png"/>
  <Override PartName="/ppt/media/image19.jpeg" ContentType="image/jpeg"/>
  <Override PartName="/ppt/media/image3.png" ContentType="image/png"/>
  <Override PartName="/ppt/media/image4.jpeg" ContentType="image/jpeg"/>
  <Override PartName="/ppt/media/image17.jpeg" ContentType="image/jpeg"/>
  <Override PartName="/ppt/media/image5.png" ContentType="image/png"/>
  <Override PartName="/ppt/media/image6.png" ContentType="image/png"/>
  <Override PartName="/ppt/media/image11.png" ContentType="image/png"/>
  <Override PartName="/ppt/media/image27.jpeg" ContentType="image/jpeg"/>
  <Override PartName="/ppt/media/image7.png" ContentType="image/png"/>
  <Override PartName="/ppt/media/image15.jpeg" ContentType="image/jpeg"/>
  <Override PartName="/ppt/media/image8.png" ContentType="image/png"/>
  <Override PartName="/ppt/media/image25.jpeg" ContentType="image/jpeg"/>
  <Override PartName="/ppt/media/image9.png" ContentType="image/png"/>
  <Override PartName="/ppt/media/image13.jpeg" ContentType="image/jpeg"/>
  <Override PartName="/ppt/media/image10.jpeg" ContentType="image/jpeg"/>
  <Override PartName="/ppt/media/image28.png" ContentType="image/png"/>
  <Override PartName="/ppt/media/image12.jpeg" ContentType="image/jpeg"/>
  <Override PartName="/ppt/media/image14.jpeg" ContentType="image/jpeg"/>
  <Override PartName="/ppt/media/image16.jpeg" ContentType="image/jpeg"/>
  <Override PartName="/ppt/media/image18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6.jpeg" ContentType="image/jpeg"/>
  <Override PartName="/ppt/media/image29.jpeg" ContentType="image/jpeg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Trebuchet MS"/>
              </a:rPr>
              <a:t>Для перемещения страницы щёлкните мышью</a:t>
            </a: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5" name="PlaceHolder 4"/>
          <p:cNvSpPr>
            <a:spLocks noGrp="1"/>
          </p:cNvSpPr>
          <p:nvPr>
            <p:ph type="dt" idx="16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6" name="PlaceHolder 5"/>
          <p:cNvSpPr>
            <a:spLocks noGrp="1"/>
          </p:cNvSpPr>
          <p:nvPr>
            <p:ph type="ftr" idx="17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7" name="PlaceHolder 6"/>
          <p:cNvSpPr>
            <a:spLocks noGrp="1"/>
          </p:cNvSpPr>
          <p:nvPr>
            <p:ph type="sldNum" idx="18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032C04A6-1AC8-407B-9737-8C0E1D0AAAA5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4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3" name="PlaceHolder 3"/>
          <p:cNvSpPr>
            <a:spLocks noGrp="1"/>
          </p:cNvSpPr>
          <p:nvPr>
            <p:ph type="sldNum" idx="2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35F61C5-9A9C-4103-8FF4-66DD66D34E62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3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7" name="PlaceHolder 3"/>
          <p:cNvSpPr>
            <a:spLocks noGrp="1"/>
          </p:cNvSpPr>
          <p:nvPr>
            <p:ph type="sldNum" idx="1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9653D3B-00AF-44C3-86A0-E5471C1958F9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0" name="PlaceHolder 3"/>
          <p:cNvSpPr>
            <a:spLocks noGrp="1"/>
          </p:cNvSpPr>
          <p:nvPr>
            <p:ph type="sldNum" idx="2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1156EB5-56CF-4D63-8A8D-95EFA1AF2B12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CA1F7DD-D6F1-4736-A400-14D12CF878E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41835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/>
          </p:nvPr>
        </p:nvSpPr>
        <p:spPr>
          <a:xfrm>
            <a:off x="677160" y="4187520"/>
            <a:ext cx="41835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4FAD4C4-3E8F-444B-AF77-93D3C173CDB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20415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2821320" y="2160720"/>
            <a:ext cx="20415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/>
          </p:nvPr>
        </p:nvSpPr>
        <p:spPr>
          <a:xfrm>
            <a:off x="677160" y="4187520"/>
            <a:ext cx="20415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/>
          </p:nvPr>
        </p:nvSpPr>
        <p:spPr>
          <a:xfrm>
            <a:off x="2821320" y="4187520"/>
            <a:ext cx="20415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CE41246-448A-4F49-A456-8EBEF1AEE38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13467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2091600" y="2160720"/>
            <a:ext cx="13467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3506040" y="2160720"/>
            <a:ext cx="13467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/>
          </p:nvPr>
        </p:nvSpPr>
        <p:spPr>
          <a:xfrm>
            <a:off x="677160" y="4187520"/>
            <a:ext cx="13467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1" name="PlaceHolder 6"/>
          <p:cNvSpPr>
            <a:spLocks noGrp="1"/>
          </p:cNvSpPr>
          <p:nvPr>
            <p:ph/>
          </p:nvPr>
        </p:nvSpPr>
        <p:spPr>
          <a:xfrm>
            <a:off x="2091600" y="4187520"/>
            <a:ext cx="13467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2" name="PlaceHolder 7"/>
          <p:cNvSpPr>
            <a:spLocks noGrp="1"/>
          </p:cNvSpPr>
          <p:nvPr>
            <p:ph/>
          </p:nvPr>
        </p:nvSpPr>
        <p:spPr>
          <a:xfrm>
            <a:off x="3506040" y="4187520"/>
            <a:ext cx="13467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C7554C1-1F33-463C-A8AC-9AC46E9FF39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749A092-902C-4114-B7FA-C1C36D87A63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418356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EE5147C-DC03-4099-8D57-5C99895F2F7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418356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6B2B94E-2A89-4C2E-BA30-9A24A8C01B0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204156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2821320" y="2160720"/>
            <a:ext cx="204156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A0D599D-5370-45F3-A596-F1CA38B2EC3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A744C7B-4B1C-4073-8AFC-29F15615783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A024002-8F38-404C-892A-853B19F4286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20415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/>
          </p:nvPr>
        </p:nvSpPr>
        <p:spPr>
          <a:xfrm>
            <a:off x="2821320" y="2160720"/>
            <a:ext cx="204156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/>
          </p:nvPr>
        </p:nvSpPr>
        <p:spPr>
          <a:xfrm>
            <a:off x="677160" y="4187520"/>
            <a:ext cx="20415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3E4DE00-BC52-4572-826E-68427647955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418356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51CB53E-AB58-44C5-B901-384E28E5F3D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204156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2821320" y="2160720"/>
            <a:ext cx="20415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/>
          </p:nvPr>
        </p:nvSpPr>
        <p:spPr>
          <a:xfrm>
            <a:off x="2821320" y="4187520"/>
            <a:ext cx="20415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3A9E856-FC42-4B78-953D-759F3AD1F5F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20415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2821320" y="2160720"/>
            <a:ext cx="20415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677160" y="4187520"/>
            <a:ext cx="41835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719E41D-6E52-4AAA-AB60-301AE01C397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41835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677160" y="4187520"/>
            <a:ext cx="41835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4AF9075-41A9-4C71-AA47-208609E7AC5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20415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2821320" y="2160720"/>
            <a:ext cx="20415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/>
          </p:nvPr>
        </p:nvSpPr>
        <p:spPr>
          <a:xfrm>
            <a:off x="677160" y="4187520"/>
            <a:ext cx="20415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/>
          </p:nvPr>
        </p:nvSpPr>
        <p:spPr>
          <a:xfrm>
            <a:off x="2821320" y="4187520"/>
            <a:ext cx="20415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14407E6-4854-4C8F-B964-619D42768F0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13467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2091600" y="2160720"/>
            <a:ext cx="13467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3506040" y="2160720"/>
            <a:ext cx="13467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/>
          </p:nvPr>
        </p:nvSpPr>
        <p:spPr>
          <a:xfrm>
            <a:off x="677160" y="4187520"/>
            <a:ext cx="13467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/>
          </p:nvPr>
        </p:nvSpPr>
        <p:spPr>
          <a:xfrm>
            <a:off x="2091600" y="4187520"/>
            <a:ext cx="13467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/>
          </p:nvPr>
        </p:nvSpPr>
        <p:spPr>
          <a:xfrm>
            <a:off x="3506040" y="4187520"/>
            <a:ext cx="13467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BB3BD21-7E4A-44C2-8E92-1192703EF61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313409F-D078-4D1A-8D61-33CB74CD394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418356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E2384E0-F866-42CD-88AC-0F087F01BD8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418356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0469F58-C3DA-42A8-BC01-4503D4E3784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204156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/>
          </p:nvPr>
        </p:nvSpPr>
        <p:spPr>
          <a:xfrm>
            <a:off x="2821320" y="2160720"/>
            <a:ext cx="204156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7A20853-21A1-40D4-81E5-3D63E3B90FE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C8C0569-F442-4E82-9C53-5E291531A13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418356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AE7084F-F314-4061-A421-B084AD37748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00E9C00-AC63-452E-B45B-BF331A0BBC7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20415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2821320" y="2160720"/>
            <a:ext cx="204156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/>
          </p:nvPr>
        </p:nvSpPr>
        <p:spPr>
          <a:xfrm>
            <a:off x="677160" y="4187520"/>
            <a:ext cx="20415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4A5B1BE-7E35-44A1-A253-1E9FA5AC358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204156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/>
          </p:nvPr>
        </p:nvSpPr>
        <p:spPr>
          <a:xfrm>
            <a:off x="2821320" y="2160720"/>
            <a:ext cx="20415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/>
          </p:nvPr>
        </p:nvSpPr>
        <p:spPr>
          <a:xfrm>
            <a:off x="2821320" y="4187520"/>
            <a:ext cx="20415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A8559F8-0B3E-44C7-92AD-383EB0A021C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20415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2821320" y="2160720"/>
            <a:ext cx="20415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/>
          </p:nvPr>
        </p:nvSpPr>
        <p:spPr>
          <a:xfrm>
            <a:off x="677160" y="4187520"/>
            <a:ext cx="41835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E146632-CF97-4B8D-BC1A-56337E0CAF1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41835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677160" y="4187520"/>
            <a:ext cx="41835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C3C98E9B-0737-4BC2-B249-AFFEB9ADEB0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20415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/>
          </p:nvPr>
        </p:nvSpPr>
        <p:spPr>
          <a:xfrm>
            <a:off x="2821320" y="2160720"/>
            <a:ext cx="20415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/>
          </p:nvPr>
        </p:nvSpPr>
        <p:spPr>
          <a:xfrm>
            <a:off x="677160" y="4187520"/>
            <a:ext cx="20415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/>
          </p:nvPr>
        </p:nvSpPr>
        <p:spPr>
          <a:xfrm>
            <a:off x="2821320" y="4187520"/>
            <a:ext cx="20415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7E6D0E82-5646-4F4E-BAE6-773A9163E15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13467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/>
          </p:nvPr>
        </p:nvSpPr>
        <p:spPr>
          <a:xfrm>
            <a:off x="2091600" y="2160720"/>
            <a:ext cx="13467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/>
          </p:nvPr>
        </p:nvSpPr>
        <p:spPr>
          <a:xfrm>
            <a:off x="3506040" y="2160720"/>
            <a:ext cx="13467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/>
          </p:nvPr>
        </p:nvSpPr>
        <p:spPr>
          <a:xfrm>
            <a:off x="677160" y="4187520"/>
            <a:ext cx="13467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5" name="PlaceHolder 6"/>
          <p:cNvSpPr>
            <a:spLocks noGrp="1"/>
          </p:cNvSpPr>
          <p:nvPr>
            <p:ph/>
          </p:nvPr>
        </p:nvSpPr>
        <p:spPr>
          <a:xfrm>
            <a:off x="2091600" y="4187520"/>
            <a:ext cx="13467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6" name="PlaceHolder 7"/>
          <p:cNvSpPr>
            <a:spLocks noGrp="1"/>
          </p:cNvSpPr>
          <p:nvPr>
            <p:ph/>
          </p:nvPr>
        </p:nvSpPr>
        <p:spPr>
          <a:xfrm>
            <a:off x="3506040" y="4187520"/>
            <a:ext cx="13467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3AA62BB-A9A9-4D88-8575-B9EBEF803A67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7E15D4D3-91D4-4B2E-9A4A-811A6AD5BE5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418356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D4FCF9BD-9A8F-4338-8315-DBC8559E392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418356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F008BD97-5017-453A-A4AA-08EEFBE71F2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204156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2821320" y="2160720"/>
            <a:ext cx="204156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BD3CA98-F758-48D2-B32B-E3D773ACF7D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204156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/>
          </p:nvPr>
        </p:nvSpPr>
        <p:spPr>
          <a:xfrm>
            <a:off x="2821320" y="2160720"/>
            <a:ext cx="204156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84924ED3-C28C-49A1-9BC9-3B4D7BB010D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8834CF00-AEBC-4491-BE91-1B941CA75DF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3FE43E28-BCB4-4562-B40A-53AF40083E6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20415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/>
          </p:nvPr>
        </p:nvSpPr>
        <p:spPr>
          <a:xfrm>
            <a:off x="2821320" y="2160720"/>
            <a:ext cx="204156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/>
          </p:nvPr>
        </p:nvSpPr>
        <p:spPr>
          <a:xfrm>
            <a:off x="677160" y="4187520"/>
            <a:ext cx="20415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66556CBC-D0C6-4834-877D-91ED29BBA77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204156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/>
          </p:nvPr>
        </p:nvSpPr>
        <p:spPr>
          <a:xfrm>
            <a:off x="2821320" y="2160720"/>
            <a:ext cx="20415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/>
          </p:nvPr>
        </p:nvSpPr>
        <p:spPr>
          <a:xfrm>
            <a:off x="2821320" y="4187520"/>
            <a:ext cx="20415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ABD426D5-18AE-4C35-8B80-EF046A6EAB4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20415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/>
          </p:nvPr>
        </p:nvSpPr>
        <p:spPr>
          <a:xfrm>
            <a:off x="2821320" y="2160720"/>
            <a:ext cx="20415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/>
          </p:nvPr>
        </p:nvSpPr>
        <p:spPr>
          <a:xfrm>
            <a:off x="677160" y="4187520"/>
            <a:ext cx="41835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36381672-91B5-4B5A-9EDD-022988F9F83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41835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/>
          </p:nvPr>
        </p:nvSpPr>
        <p:spPr>
          <a:xfrm>
            <a:off x="677160" y="4187520"/>
            <a:ext cx="41835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A6302B5B-55EE-4A8A-9A60-FD1626AEDF6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20415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/>
          </p:nvPr>
        </p:nvSpPr>
        <p:spPr>
          <a:xfrm>
            <a:off x="2821320" y="2160720"/>
            <a:ext cx="20415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/>
          </p:nvPr>
        </p:nvSpPr>
        <p:spPr>
          <a:xfrm>
            <a:off x="677160" y="4187520"/>
            <a:ext cx="20415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1" name="PlaceHolder 5"/>
          <p:cNvSpPr>
            <a:spLocks noGrp="1"/>
          </p:cNvSpPr>
          <p:nvPr>
            <p:ph/>
          </p:nvPr>
        </p:nvSpPr>
        <p:spPr>
          <a:xfrm>
            <a:off x="2821320" y="4187520"/>
            <a:ext cx="20415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2D41B6A5-3889-469C-81AA-B19E2B920FF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13467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/>
          </p:nvPr>
        </p:nvSpPr>
        <p:spPr>
          <a:xfrm>
            <a:off x="2091600" y="2160720"/>
            <a:ext cx="13467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5" name="PlaceHolder 4"/>
          <p:cNvSpPr>
            <a:spLocks noGrp="1"/>
          </p:cNvSpPr>
          <p:nvPr>
            <p:ph/>
          </p:nvPr>
        </p:nvSpPr>
        <p:spPr>
          <a:xfrm>
            <a:off x="3506040" y="2160720"/>
            <a:ext cx="13467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6" name="PlaceHolder 5"/>
          <p:cNvSpPr>
            <a:spLocks noGrp="1"/>
          </p:cNvSpPr>
          <p:nvPr>
            <p:ph/>
          </p:nvPr>
        </p:nvSpPr>
        <p:spPr>
          <a:xfrm>
            <a:off x="677160" y="4187520"/>
            <a:ext cx="13467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7" name="PlaceHolder 6"/>
          <p:cNvSpPr>
            <a:spLocks noGrp="1"/>
          </p:cNvSpPr>
          <p:nvPr>
            <p:ph/>
          </p:nvPr>
        </p:nvSpPr>
        <p:spPr>
          <a:xfrm>
            <a:off x="2091600" y="4187520"/>
            <a:ext cx="13467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8" name="PlaceHolder 7"/>
          <p:cNvSpPr>
            <a:spLocks noGrp="1"/>
          </p:cNvSpPr>
          <p:nvPr>
            <p:ph/>
          </p:nvPr>
        </p:nvSpPr>
        <p:spPr>
          <a:xfrm>
            <a:off x="3506040" y="4187520"/>
            <a:ext cx="13467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E11015A3-D296-4849-A2CF-07AE9F34C1A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3064407E-6628-4A70-81A9-65FC6A961B7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8D167C1-AD3C-4D82-94DC-6FE4806F074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418356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614CAC24-878B-4819-8989-883438F1B0F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418356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1D7A750F-7330-44F9-8E2E-E562A168037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204156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/>
          </p:nvPr>
        </p:nvSpPr>
        <p:spPr>
          <a:xfrm>
            <a:off x="2821320" y="2160720"/>
            <a:ext cx="204156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18FBBF83-AD05-49A1-8323-D2A10A10C90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8A6ECEB0-01D5-459A-A36A-72EB89B2A63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7654AE2E-718D-4B92-B59F-07CD4E6425B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20415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/>
          </p:nvPr>
        </p:nvSpPr>
        <p:spPr>
          <a:xfrm>
            <a:off x="2821320" y="2160720"/>
            <a:ext cx="204156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48" name="PlaceHolder 4"/>
          <p:cNvSpPr>
            <a:spLocks noGrp="1"/>
          </p:cNvSpPr>
          <p:nvPr>
            <p:ph/>
          </p:nvPr>
        </p:nvSpPr>
        <p:spPr>
          <a:xfrm>
            <a:off x="677160" y="4187520"/>
            <a:ext cx="20415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F22E5965-4748-4BA1-8837-7F563C9CF7D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204156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/>
          </p:nvPr>
        </p:nvSpPr>
        <p:spPr>
          <a:xfrm>
            <a:off x="2821320" y="2160720"/>
            <a:ext cx="20415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52" name="PlaceHolder 4"/>
          <p:cNvSpPr>
            <a:spLocks noGrp="1"/>
          </p:cNvSpPr>
          <p:nvPr>
            <p:ph/>
          </p:nvPr>
        </p:nvSpPr>
        <p:spPr>
          <a:xfrm>
            <a:off x="2821320" y="4187520"/>
            <a:ext cx="20415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FBB5037A-11CE-4555-898B-8591366733A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20415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/>
          </p:nvPr>
        </p:nvSpPr>
        <p:spPr>
          <a:xfrm>
            <a:off x="2821320" y="2160720"/>
            <a:ext cx="20415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56" name="PlaceHolder 4"/>
          <p:cNvSpPr>
            <a:spLocks noGrp="1"/>
          </p:cNvSpPr>
          <p:nvPr>
            <p:ph/>
          </p:nvPr>
        </p:nvSpPr>
        <p:spPr>
          <a:xfrm>
            <a:off x="677160" y="4187520"/>
            <a:ext cx="41835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BE04BA9A-4BE1-4BBA-A286-A526DEB2E10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41835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/>
          </p:nvPr>
        </p:nvSpPr>
        <p:spPr>
          <a:xfrm>
            <a:off x="677160" y="4187520"/>
            <a:ext cx="41835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48C85620-4106-481F-90E0-7224D0B8198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20415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/>
          </p:nvPr>
        </p:nvSpPr>
        <p:spPr>
          <a:xfrm>
            <a:off x="2821320" y="2160720"/>
            <a:ext cx="20415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/>
          </p:nvPr>
        </p:nvSpPr>
        <p:spPr>
          <a:xfrm>
            <a:off x="677160" y="4187520"/>
            <a:ext cx="20415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64" name="PlaceHolder 5"/>
          <p:cNvSpPr>
            <a:spLocks noGrp="1"/>
          </p:cNvSpPr>
          <p:nvPr>
            <p:ph/>
          </p:nvPr>
        </p:nvSpPr>
        <p:spPr>
          <a:xfrm>
            <a:off x="2821320" y="4187520"/>
            <a:ext cx="20415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88A9A12B-ED4B-4F19-98D9-8BB42B6D6B1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B38ECDC-1902-4A0B-8175-D12176208AE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13467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/>
          </p:nvPr>
        </p:nvSpPr>
        <p:spPr>
          <a:xfrm>
            <a:off x="2091600" y="2160720"/>
            <a:ext cx="13467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68" name="PlaceHolder 4"/>
          <p:cNvSpPr>
            <a:spLocks noGrp="1"/>
          </p:cNvSpPr>
          <p:nvPr>
            <p:ph/>
          </p:nvPr>
        </p:nvSpPr>
        <p:spPr>
          <a:xfrm>
            <a:off x="3506040" y="2160720"/>
            <a:ext cx="13467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69" name="PlaceHolder 5"/>
          <p:cNvSpPr>
            <a:spLocks noGrp="1"/>
          </p:cNvSpPr>
          <p:nvPr>
            <p:ph/>
          </p:nvPr>
        </p:nvSpPr>
        <p:spPr>
          <a:xfrm>
            <a:off x="677160" y="4187520"/>
            <a:ext cx="13467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70" name="PlaceHolder 6"/>
          <p:cNvSpPr>
            <a:spLocks noGrp="1"/>
          </p:cNvSpPr>
          <p:nvPr>
            <p:ph/>
          </p:nvPr>
        </p:nvSpPr>
        <p:spPr>
          <a:xfrm>
            <a:off x="2091600" y="4187520"/>
            <a:ext cx="13467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71" name="PlaceHolder 7"/>
          <p:cNvSpPr>
            <a:spLocks noGrp="1"/>
          </p:cNvSpPr>
          <p:nvPr>
            <p:ph/>
          </p:nvPr>
        </p:nvSpPr>
        <p:spPr>
          <a:xfrm>
            <a:off x="3506040" y="4187520"/>
            <a:ext cx="13467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67FE1B97-B720-46AC-83B9-2F604C24946F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20415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2821320" y="2160720"/>
            <a:ext cx="204156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677160" y="4187520"/>
            <a:ext cx="20415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6F02C8A-AB9B-4B0E-89D2-89E1542AC7D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204156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2821320" y="2160720"/>
            <a:ext cx="20415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/>
          </p:nvPr>
        </p:nvSpPr>
        <p:spPr>
          <a:xfrm>
            <a:off x="2821320" y="4187520"/>
            <a:ext cx="20415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B5DA38F-E1F5-4947-B2AC-1476D9BFDE8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20415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2821320" y="2160720"/>
            <a:ext cx="20415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/>
          </p:nvPr>
        </p:nvSpPr>
        <p:spPr>
          <a:xfrm>
            <a:off x="677160" y="4187520"/>
            <a:ext cx="418356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3634E5C-EC9D-4467-B048-FBF6DABDDF2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6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cxnSp>
          <p:nvCxnSpPr>
            <p:cNvPr id="1" name="Straight Connector 19"/>
            <p:cNvCxnSpPr/>
            <p:nvPr/>
          </p:nvCxnSpPr>
          <p:spPr>
            <a:xfrm>
              <a:off x="9370800" y="0"/>
              <a:ext cx="1219680" cy="6858360"/>
            </a:xfrm>
            <a:prstGeom prst="straightConnector1">
              <a:avLst/>
            </a:prstGeom>
            <a:ln cap="rnd" w="9525">
              <a:solidFill>
                <a:srgbClr val="ffffff">
                  <a:lumMod val="75000"/>
                </a:srgbClr>
              </a:solidFill>
              <a:round/>
            </a:ln>
          </p:spPr>
        </p:cxnSp>
        <p:cxnSp>
          <p:nvCxnSpPr>
            <p:cNvPr id="2" name="Straight Connector 20"/>
            <p:cNvCxnSpPr/>
            <p:nvPr/>
          </p:nvCxnSpPr>
          <p:spPr>
            <a:xfrm flipH="1">
              <a:off x="7425000" y="3681360"/>
              <a:ext cx="4763880" cy="3177000"/>
            </a:xfrm>
            <a:prstGeom prst="straightConnector1">
              <a:avLst/>
            </a:prstGeom>
            <a:ln cap="rnd" w="9525">
              <a:solidFill>
                <a:srgbClr val="ffffff">
                  <a:lumMod val="85000"/>
                </a:srgbClr>
              </a:solidFill>
              <a:round/>
            </a:ln>
          </p:spPr>
        </p:cxnSp>
        <p:sp>
          <p:nvSpPr>
            <p:cNvPr id="3" name="Rectangle 23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textAreaLeft" fmla="*/ 0 w 3007080"/>
                <a:gd name="textAreaRight" fmla="*/ 3007440 w 300708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" name="Rectangle 2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textAreaLeft" fmla="*/ 0 w 2588040"/>
                <a:gd name="textAreaRight" fmla="*/ 2588400 w 258804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" name="Isosceles Triangle 23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" name="Rectangle 2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textAreaLeft" fmla="*/ 0 w 2854080"/>
                <a:gd name="textAreaRight" fmla="*/ 2854440 w 285408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" name="Rectangle 2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textAreaLeft" fmla="*/ 0 w 1289880"/>
                <a:gd name="textAreaRight" fmla="*/ 1290240 w 128988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" name="Rectangle 2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>
                <a:gd name="textAreaLeft" fmla="*/ 0 w 1249560"/>
                <a:gd name="textAreaRight" fmla="*/ 1249920 w 124956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" name="Isosceles Triangle 27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" name="Isosceles Triangle 28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1" name="Group 6"/>
          <p:cNvGrpSpPr/>
          <p:nvPr/>
        </p:nvGrpSpPr>
        <p:grpSpPr>
          <a:xfrm>
            <a:off x="360" y="-8640"/>
            <a:ext cx="12191400" cy="6866640"/>
            <a:chOff x="360" y="-8640"/>
            <a:chExt cx="12191400" cy="6866640"/>
          </a:xfrm>
        </p:grpSpPr>
        <p:cxnSp>
          <p:nvCxnSpPr>
            <p:cNvPr id="12" name="Straight Connector 31"/>
            <p:cNvCxnSpPr/>
            <p:nvPr/>
          </p:nvCxnSpPr>
          <p:spPr>
            <a:xfrm>
              <a:off x="9370800" y="0"/>
              <a:ext cx="1219680" cy="6858360"/>
            </a:xfrm>
            <a:prstGeom prst="straightConnector1">
              <a:avLst/>
            </a:prstGeom>
            <a:ln cap="rnd" w="9525">
              <a:solidFill>
                <a:srgbClr val="ffffff">
                  <a:lumMod val="75000"/>
                </a:srgbClr>
              </a:solidFill>
              <a:round/>
            </a:ln>
          </p:spPr>
        </p:cxnSp>
        <p:cxnSp>
          <p:nvCxnSpPr>
            <p:cNvPr id="13" name="Straight Connector 20"/>
            <p:cNvCxnSpPr/>
            <p:nvPr/>
          </p:nvCxnSpPr>
          <p:spPr>
            <a:xfrm flipH="1">
              <a:off x="7425000" y="3681360"/>
              <a:ext cx="4763880" cy="3177000"/>
            </a:xfrm>
            <a:prstGeom prst="straightConnector1">
              <a:avLst/>
            </a:prstGeom>
            <a:ln cap="rnd" w="9525">
              <a:solidFill>
                <a:srgbClr val="ffffff">
                  <a:lumMod val="85000"/>
                </a:srgbClr>
              </a:solidFill>
              <a:round/>
            </a:ln>
          </p:spPr>
        </p:cxnSp>
        <p:sp>
          <p:nvSpPr>
            <p:cNvPr id="14" name="Rectangle 23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textAreaLeft" fmla="*/ 0 w 3007080"/>
                <a:gd name="textAreaRight" fmla="*/ 3007440 w 300708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" name="Rectangle 2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textAreaLeft" fmla="*/ 0 w 2588040"/>
                <a:gd name="textAreaRight" fmla="*/ 2588400 w 258804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" name="Isosceles Triangle 26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" name="Rectangle 2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textAreaLeft" fmla="*/ 0 w 2854080"/>
                <a:gd name="textAreaRight" fmla="*/ 2854440 w 285408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" name="Rectangle 2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textAreaLeft" fmla="*/ 0 w 1289880"/>
                <a:gd name="textAreaRight" fmla="*/ 1290240 w 128988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" name="Rectangle 2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>
                <a:gd name="textAreaLeft" fmla="*/ 0 w 1249560"/>
                <a:gd name="textAreaRight" fmla="*/ 1249920 w 124956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" name="Isosceles Triangle 3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" name="Isosceles Triangle 18"/>
            <p:cNvSpPr/>
            <p:nvPr/>
          </p:nvSpPr>
          <p:spPr>
            <a:xfrm rot="10800000">
              <a:off x="360" y="360"/>
              <a:ext cx="842400" cy="566568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ru-RU" sz="5400" spc="-1" strike="noStrike">
                <a:solidFill>
                  <a:schemeClr val="accent1"/>
                </a:solidFill>
                <a:latin typeface="Trebuchet MS"/>
              </a:rPr>
              <a:t>Образец заголовка</a:t>
            </a:r>
            <a:endParaRPr b="0" lang="ru-RU" sz="54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dt" idx="1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900" spc="-1" strike="noStrike">
                <a:solidFill>
                  <a:srgbClr val="8b8b8b"/>
                </a:solidFill>
                <a:latin typeface="Trebuchet MS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ru-RU" sz="900" spc="-1" strike="noStrike">
                <a:solidFill>
                  <a:srgbClr val="8b8b8b"/>
                </a:solidFill>
                <a:latin typeface="Trebuchet MS"/>
              </a:rPr>
              <a:t> </a:t>
            </a:r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ftr" idx="2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sldNum" idx="3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900" spc="-1" strike="noStrike">
                <a:solidFill>
                  <a:schemeClr val="accent1"/>
                </a:solidFill>
                <a:latin typeface="Trebuchet MS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E91279B-3E2F-4748-ACB0-1838E175265A}" type="slidenum">
              <a:rPr b="0" lang="ru-RU" sz="900" spc="-1" strike="noStrike">
                <a:solidFill>
                  <a:schemeClr val="accent1"/>
                </a:solidFill>
                <a:latin typeface="Trebuchet MS"/>
              </a:rPr>
              <a:t>1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404040"/>
                </a:solidFill>
                <a:latin typeface="Trebuchet MS"/>
              </a:rPr>
              <a:t>Второй уровень структуры</a:t>
            </a:r>
            <a:endParaRPr b="0" lang="ru-RU" sz="1400" spc="-1" strike="noStrike">
              <a:solidFill>
                <a:srgbClr val="404040"/>
              </a:solidFill>
              <a:latin typeface="Trebuchet M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200" spc="-1" strike="noStrike">
                <a:solidFill>
                  <a:srgbClr val="404040"/>
                </a:solidFill>
                <a:latin typeface="Trebuchet MS"/>
              </a:rPr>
              <a:t>Третий уровень структуры</a:t>
            </a:r>
            <a:endParaRPr b="0" lang="ru-RU" sz="1200" spc="-1" strike="noStrike">
              <a:solidFill>
                <a:srgbClr val="404040"/>
              </a:solidFill>
              <a:latin typeface="Trebuchet M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200" spc="-1" strike="noStrike">
                <a:solidFill>
                  <a:srgbClr val="404040"/>
                </a:solidFill>
                <a:latin typeface="Trebuchet MS"/>
              </a:rPr>
              <a:t>Четвёртый уровень структуры</a:t>
            </a:r>
            <a:endParaRPr b="0" lang="ru-RU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04040"/>
                </a:solidFill>
                <a:latin typeface="Trebuchet MS"/>
              </a:rPr>
              <a:t>Пятый уровень структуры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04040"/>
                </a:solidFill>
                <a:latin typeface="Trebuchet MS"/>
              </a:rPr>
              <a:t>Шестой уровень структуры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04040"/>
                </a:solidFill>
                <a:latin typeface="Trebuchet MS"/>
              </a:rPr>
              <a:t>Седьмой уровень структуры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cxnSp>
          <p:nvCxnSpPr>
            <p:cNvPr id="64" name="Straight Connector 19"/>
            <p:cNvCxnSpPr/>
            <p:nvPr/>
          </p:nvCxnSpPr>
          <p:spPr>
            <a:xfrm>
              <a:off x="9370800" y="0"/>
              <a:ext cx="1219680" cy="6858360"/>
            </a:xfrm>
            <a:prstGeom prst="straightConnector1">
              <a:avLst/>
            </a:prstGeom>
            <a:ln cap="rnd" w="9525">
              <a:solidFill>
                <a:srgbClr val="ffffff">
                  <a:lumMod val="75000"/>
                </a:srgbClr>
              </a:solidFill>
              <a:round/>
            </a:ln>
          </p:spPr>
        </p:cxnSp>
        <p:cxnSp>
          <p:nvCxnSpPr>
            <p:cNvPr id="65" name="Straight Connector 20"/>
            <p:cNvCxnSpPr/>
            <p:nvPr/>
          </p:nvCxnSpPr>
          <p:spPr>
            <a:xfrm flipH="1">
              <a:off x="7425000" y="3681360"/>
              <a:ext cx="4763880" cy="3177000"/>
            </a:xfrm>
            <a:prstGeom prst="straightConnector1">
              <a:avLst/>
            </a:prstGeom>
            <a:ln cap="rnd" w="9525">
              <a:solidFill>
                <a:srgbClr val="ffffff">
                  <a:lumMod val="85000"/>
                </a:srgbClr>
              </a:solidFill>
              <a:round/>
            </a:ln>
          </p:spPr>
        </p:cxnSp>
        <p:sp>
          <p:nvSpPr>
            <p:cNvPr id="66" name="Rectangle 23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textAreaLeft" fmla="*/ 0 w 3007080"/>
                <a:gd name="textAreaRight" fmla="*/ 3007440 w 300708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" name="Rectangle 2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textAreaLeft" fmla="*/ 0 w 2588040"/>
                <a:gd name="textAreaRight" fmla="*/ 2588400 w 258804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" name="Isosceles Triangle 23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" name="Rectangle 2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textAreaLeft" fmla="*/ 0 w 2854080"/>
                <a:gd name="textAreaRight" fmla="*/ 2854440 w 285408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" name="Rectangle 2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textAreaLeft" fmla="*/ 0 w 1289880"/>
                <a:gd name="textAreaRight" fmla="*/ 1290240 w 128988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" name="Rectangle 2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>
                <a:gd name="textAreaLeft" fmla="*/ 0 w 1249560"/>
                <a:gd name="textAreaRight" fmla="*/ 1249920 w 124956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" name="Isosceles Triangle 27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" name="Isosceles Triangle 28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ru-RU" sz="3600" spc="-1" strike="noStrike">
                <a:solidFill>
                  <a:schemeClr val="accent1"/>
                </a:solidFill>
                <a:latin typeface="Trebuchet MS"/>
              </a:rPr>
              <a:t>Образец заголовка</a:t>
            </a:r>
            <a:endParaRPr b="0" lang="ru-RU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Образец текста</a:t>
            </a: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8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600" spc="-1" strike="noStrike">
                <a:solidFill>
                  <a:srgbClr val="404040"/>
                </a:solidFill>
                <a:latin typeface="Trebuchet MS"/>
              </a:rPr>
              <a:t>Второй уровень</a:t>
            </a:r>
            <a:endParaRPr b="0" lang="ru-RU" sz="1600" spc="-1" strike="noStrike">
              <a:solidFill>
                <a:srgbClr val="404040"/>
              </a:solidFill>
              <a:latin typeface="Trebuchet MS"/>
            </a:endParaRPr>
          </a:p>
          <a:p>
            <a:pPr lvl="2" marL="1143000" indent="-2286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400" spc="-1" strike="noStrike">
                <a:solidFill>
                  <a:srgbClr val="404040"/>
                </a:solidFill>
                <a:latin typeface="Trebuchet MS"/>
              </a:rPr>
              <a:t>Третий уровень</a:t>
            </a:r>
            <a:endParaRPr b="0" lang="ru-RU" sz="1400" spc="-1" strike="noStrike">
              <a:solidFill>
                <a:srgbClr val="404040"/>
              </a:solidFill>
              <a:latin typeface="Trebuchet MS"/>
            </a:endParaRPr>
          </a:p>
          <a:p>
            <a:pPr lvl="3" marL="1600200" indent="-2286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200" spc="-1" strike="noStrike">
                <a:solidFill>
                  <a:srgbClr val="404040"/>
                </a:solidFill>
                <a:latin typeface="Trebuchet MS"/>
              </a:rPr>
              <a:t>Четвертый уровень</a:t>
            </a:r>
            <a:endParaRPr b="0" lang="ru-RU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057400" indent="-2286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200" spc="-1" strike="noStrike">
                <a:solidFill>
                  <a:srgbClr val="404040"/>
                </a:solidFill>
                <a:latin typeface="Trebuchet MS"/>
              </a:rPr>
              <a:t>Пятый уровень</a:t>
            </a:r>
            <a:endParaRPr b="0" lang="ru-RU" sz="1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dt" idx="4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900" spc="-1" strike="noStrike">
                <a:solidFill>
                  <a:srgbClr val="8b8b8b"/>
                </a:solidFill>
                <a:latin typeface="Trebuchet MS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ru-RU" sz="900" spc="-1" strike="noStrike">
                <a:solidFill>
                  <a:srgbClr val="8b8b8b"/>
                </a:solidFill>
                <a:latin typeface="Trebuchet MS"/>
              </a:rPr>
              <a:t>&lt;дата/время&gt;</a:t>
            </a:r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ftr" idx="5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sldNum" idx="6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900" spc="-1" strike="noStrike">
                <a:solidFill>
                  <a:schemeClr val="accent1"/>
                </a:solidFill>
                <a:latin typeface="Trebuchet MS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2DA61A3-1508-4911-95D8-8E7B58683922}" type="slidenum">
              <a:rPr b="0" lang="ru-RU" sz="900" spc="-1" strike="noStrike">
                <a:solidFill>
                  <a:schemeClr val="accent1"/>
                </a:solidFill>
                <a:latin typeface="Trebuchet MS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6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cxnSp>
          <p:nvCxnSpPr>
            <p:cNvPr id="116" name="Straight Connector 19"/>
            <p:cNvCxnSpPr/>
            <p:nvPr/>
          </p:nvCxnSpPr>
          <p:spPr>
            <a:xfrm>
              <a:off x="9370800" y="0"/>
              <a:ext cx="1219680" cy="6858360"/>
            </a:xfrm>
            <a:prstGeom prst="straightConnector1">
              <a:avLst/>
            </a:prstGeom>
            <a:ln cap="rnd" w="9525">
              <a:solidFill>
                <a:srgbClr val="ffffff">
                  <a:lumMod val="75000"/>
                </a:srgbClr>
              </a:solidFill>
              <a:round/>
            </a:ln>
          </p:spPr>
        </p:cxnSp>
        <p:cxnSp>
          <p:nvCxnSpPr>
            <p:cNvPr id="117" name="Straight Connector 20"/>
            <p:cNvCxnSpPr/>
            <p:nvPr/>
          </p:nvCxnSpPr>
          <p:spPr>
            <a:xfrm flipH="1">
              <a:off x="7425000" y="3681360"/>
              <a:ext cx="4763880" cy="3177000"/>
            </a:xfrm>
            <a:prstGeom prst="straightConnector1">
              <a:avLst/>
            </a:prstGeom>
            <a:ln cap="rnd" w="9525">
              <a:solidFill>
                <a:srgbClr val="ffffff">
                  <a:lumMod val="85000"/>
                </a:srgbClr>
              </a:solidFill>
              <a:round/>
            </a:ln>
          </p:spPr>
        </p:cxnSp>
        <p:sp>
          <p:nvSpPr>
            <p:cNvPr id="118" name="Rectangle 23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textAreaLeft" fmla="*/ 0 w 3007080"/>
                <a:gd name="textAreaRight" fmla="*/ 3007440 w 300708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9" name="Rectangle 2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textAreaLeft" fmla="*/ 0 w 2588040"/>
                <a:gd name="textAreaRight" fmla="*/ 2588400 w 258804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0" name="Isosceles Triangle 23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1" name="Rectangle 2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textAreaLeft" fmla="*/ 0 w 2854080"/>
                <a:gd name="textAreaRight" fmla="*/ 2854440 w 285408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2" name="Rectangle 2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textAreaLeft" fmla="*/ 0 w 1289880"/>
                <a:gd name="textAreaRight" fmla="*/ 1290240 w 128988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3" name="Rectangle 2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>
                <a:gd name="textAreaLeft" fmla="*/ 0 w 1249560"/>
                <a:gd name="textAreaRight" fmla="*/ 1249920 w 124956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4" name="Isosceles Triangle 27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5" name="Isosceles Triangle 28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26" name="PlaceHolder 1"/>
          <p:cNvSpPr>
            <a:spLocks noGrp="1"/>
          </p:cNvSpPr>
          <p:nvPr>
            <p:ph type="dt" idx="7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900" spc="-1" strike="noStrike">
                <a:solidFill>
                  <a:srgbClr val="8b8b8b"/>
                </a:solidFill>
                <a:latin typeface="Trebuchet MS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ru-RU" sz="900" spc="-1" strike="noStrike">
                <a:solidFill>
                  <a:srgbClr val="8b8b8b"/>
                </a:solidFill>
                <a:latin typeface="Trebuchet MS"/>
              </a:rPr>
              <a:t>&lt;дата/время&gt;</a:t>
            </a:r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ftr" idx="8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sldNum" idx="9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900" spc="-1" strike="noStrike">
                <a:solidFill>
                  <a:schemeClr val="accent1"/>
                </a:solidFill>
                <a:latin typeface="Trebuchet MS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1F63335-0788-46EF-9AFB-A58DC8C1D834}" type="slidenum">
              <a:rPr b="0" lang="ru-RU" sz="900" spc="-1" strike="noStrike">
                <a:solidFill>
                  <a:schemeClr val="accent1"/>
                </a:solidFill>
                <a:latin typeface="Trebuchet MS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rebuchet MS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404040"/>
                </a:solidFill>
                <a:latin typeface="Trebuchet MS"/>
              </a:rPr>
              <a:t>Второй уровень структуры</a:t>
            </a:r>
            <a:endParaRPr b="0" lang="ru-RU" sz="1400" spc="-1" strike="noStrike">
              <a:solidFill>
                <a:srgbClr val="404040"/>
              </a:solidFill>
              <a:latin typeface="Trebuchet M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200" spc="-1" strike="noStrike">
                <a:solidFill>
                  <a:srgbClr val="404040"/>
                </a:solidFill>
                <a:latin typeface="Trebuchet MS"/>
              </a:rPr>
              <a:t>Третий уровень структуры</a:t>
            </a:r>
            <a:endParaRPr b="0" lang="ru-RU" sz="1200" spc="-1" strike="noStrike">
              <a:solidFill>
                <a:srgbClr val="404040"/>
              </a:solidFill>
              <a:latin typeface="Trebuchet M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200" spc="-1" strike="noStrike">
                <a:solidFill>
                  <a:srgbClr val="404040"/>
                </a:solidFill>
                <a:latin typeface="Trebuchet MS"/>
              </a:rPr>
              <a:t>Четвёртый уровень структуры</a:t>
            </a:r>
            <a:endParaRPr b="0" lang="ru-RU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04040"/>
                </a:solidFill>
                <a:latin typeface="Trebuchet MS"/>
              </a:rPr>
              <a:t>Пятый уровень структуры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04040"/>
                </a:solidFill>
                <a:latin typeface="Trebuchet MS"/>
              </a:rPr>
              <a:t>Шестой уровень структуры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04040"/>
                </a:solidFill>
                <a:latin typeface="Trebuchet MS"/>
              </a:rPr>
              <a:t>Седьмой уровень структуры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roup 6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cxnSp>
          <p:nvCxnSpPr>
            <p:cNvPr id="168" name="Straight Connector 19"/>
            <p:cNvCxnSpPr/>
            <p:nvPr/>
          </p:nvCxnSpPr>
          <p:spPr>
            <a:xfrm>
              <a:off x="9370800" y="0"/>
              <a:ext cx="1219680" cy="6858360"/>
            </a:xfrm>
            <a:prstGeom prst="straightConnector1">
              <a:avLst/>
            </a:prstGeom>
            <a:ln cap="rnd" w="9525">
              <a:solidFill>
                <a:srgbClr val="ffffff">
                  <a:lumMod val="75000"/>
                </a:srgbClr>
              </a:solidFill>
              <a:round/>
            </a:ln>
          </p:spPr>
        </p:cxnSp>
        <p:cxnSp>
          <p:nvCxnSpPr>
            <p:cNvPr id="169" name="Straight Connector 20"/>
            <p:cNvCxnSpPr/>
            <p:nvPr/>
          </p:nvCxnSpPr>
          <p:spPr>
            <a:xfrm flipH="1">
              <a:off x="7425000" y="3681360"/>
              <a:ext cx="4763880" cy="3177000"/>
            </a:xfrm>
            <a:prstGeom prst="straightConnector1">
              <a:avLst/>
            </a:prstGeom>
            <a:ln cap="rnd" w="9525">
              <a:solidFill>
                <a:srgbClr val="ffffff">
                  <a:lumMod val="85000"/>
                </a:srgbClr>
              </a:solidFill>
              <a:round/>
            </a:ln>
          </p:spPr>
        </p:cxnSp>
        <p:sp>
          <p:nvSpPr>
            <p:cNvPr id="170" name="Rectangle 23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textAreaLeft" fmla="*/ 0 w 3007080"/>
                <a:gd name="textAreaRight" fmla="*/ 3007440 w 300708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1" name="Rectangle 2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textAreaLeft" fmla="*/ 0 w 2588040"/>
                <a:gd name="textAreaRight" fmla="*/ 2588400 w 258804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2" name="Isosceles Triangle 23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3" name="Rectangle 2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textAreaLeft" fmla="*/ 0 w 2854080"/>
                <a:gd name="textAreaRight" fmla="*/ 2854440 w 285408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4" name="Rectangle 2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textAreaLeft" fmla="*/ 0 w 1289880"/>
                <a:gd name="textAreaRight" fmla="*/ 1290240 w 128988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5" name="Rectangle 2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>
                <a:gd name="textAreaLeft" fmla="*/ 0 w 1249560"/>
                <a:gd name="textAreaRight" fmla="*/ 1249920 w 124956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6" name="Isosceles Triangle 27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7" name="Isosceles Triangle 28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ru-RU" sz="3600" spc="-1" strike="noStrike">
                <a:solidFill>
                  <a:schemeClr val="accent1"/>
                </a:solidFill>
                <a:latin typeface="Trebuchet MS"/>
              </a:rPr>
              <a:t>Образец заголовка</a:t>
            </a:r>
            <a:endParaRPr b="0" lang="ru-RU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dt" idx="10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900" spc="-1" strike="noStrike">
                <a:solidFill>
                  <a:srgbClr val="8b8b8b"/>
                </a:solidFill>
                <a:latin typeface="Trebuchet MS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ru-RU" sz="900" spc="-1" strike="noStrike">
                <a:solidFill>
                  <a:srgbClr val="8b8b8b"/>
                </a:solidFill>
                <a:latin typeface="Trebuchet MS"/>
              </a:rPr>
              <a:t>&lt;дата/время&gt;</a:t>
            </a:r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ftr" idx="11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sldNum" idx="12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900" spc="-1" strike="noStrike">
                <a:solidFill>
                  <a:schemeClr val="accent1"/>
                </a:solidFill>
                <a:latin typeface="Trebuchet MS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35981B1-BDBD-41F8-987E-D26E9B3992FA}" type="slidenum">
              <a:rPr b="0" lang="ru-RU" sz="900" spc="-1" strike="noStrike">
                <a:solidFill>
                  <a:schemeClr val="accent1"/>
                </a:solidFill>
                <a:latin typeface="Trebuchet MS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404040"/>
                </a:solidFill>
                <a:latin typeface="Trebuchet MS"/>
              </a:rPr>
              <a:t>Второй уровень структуры</a:t>
            </a:r>
            <a:endParaRPr b="0" lang="ru-RU" sz="1400" spc="-1" strike="noStrike">
              <a:solidFill>
                <a:srgbClr val="404040"/>
              </a:solidFill>
              <a:latin typeface="Trebuchet M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200" spc="-1" strike="noStrike">
                <a:solidFill>
                  <a:srgbClr val="404040"/>
                </a:solidFill>
                <a:latin typeface="Trebuchet MS"/>
              </a:rPr>
              <a:t>Третий уровень структуры</a:t>
            </a:r>
            <a:endParaRPr b="0" lang="ru-RU" sz="1200" spc="-1" strike="noStrike">
              <a:solidFill>
                <a:srgbClr val="404040"/>
              </a:solidFill>
              <a:latin typeface="Trebuchet M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200" spc="-1" strike="noStrike">
                <a:solidFill>
                  <a:srgbClr val="404040"/>
                </a:solidFill>
                <a:latin typeface="Trebuchet MS"/>
              </a:rPr>
              <a:t>Четвёртый уровень структуры</a:t>
            </a:r>
            <a:endParaRPr b="0" lang="ru-RU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04040"/>
                </a:solidFill>
                <a:latin typeface="Trebuchet MS"/>
              </a:rPr>
              <a:t>Пятый уровень структуры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04040"/>
                </a:solidFill>
                <a:latin typeface="Trebuchet MS"/>
              </a:rPr>
              <a:t>Шестой уровень структуры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04040"/>
                </a:solidFill>
                <a:latin typeface="Trebuchet MS"/>
              </a:rPr>
              <a:t>Седьмой уровень структуры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6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cxnSp>
          <p:nvCxnSpPr>
            <p:cNvPr id="220" name="Straight Connector 19"/>
            <p:cNvCxnSpPr/>
            <p:nvPr/>
          </p:nvCxnSpPr>
          <p:spPr>
            <a:xfrm>
              <a:off x="9370800" y="0"/>
              <a:ext cx="1219680" cy="6858360"/>
            </a:xfrm>
            <a:prstGeom prst="straightConnector1">
              <a:avLst/>
            </a:prstGeom>
            <a:ln cap="rnd" w="9525">
              <a:solidFill>
                <a:srgbClr val="ffffff">
                  <a:lumMod val="75000"/>
                </a:srgbClr>
              </a:solidFill>
              <a:round/>
            </a:ln>
          </p:spPr>
        </p:cxnSp>
        <p:cxnSp>
          <p:nvCxnSpPr>
            <p:cNvPr id="221" name="Straight Connector 20"/>
            <p:cNvCxnSpPr/>
            <p:nvPr/>
          </p:nvCxnSpPr>
          <p:spPr>
            <a:xfrm flipH="1">
              <a:off x="7425000" y="3681360"/>
              <a:ext cx="4763880" cy="3177000"/>
            </a:xfrm>
            <a:prstGeom prst="straightConnector1">
              <a:avLst/>
            </a:prstGeom>
            <a:ln cap="rnd" w="9525">
              <a:solidFill>
                <a:srgbClr val="ffffff">
                  <a:lumMod val="85000"/>
                </a:srgbClr>
              </a:solidFill>
              <a:round/>
            </a:ln>
          </p:spPr>
        </p:cxnSp>
        <p:sp>
          <p:nvSpPr>
            <p:cNvPr id="222" name="Rectangle 23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textAreaLeft" fmla="*/ 0 w 3007080"/>
                <a:gd name="textAreaRight" fmla="*/ 3007440 w 300708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3" name="Rectangle 2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textAreaLeft" fmla="*/ 0 w 2588040"/>
                <a:gd name="textAreaRight" fmla="*/ 2588400 w 258804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4" name="Isosceles Triangle 23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5" name="Rectangle 2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textAreaLeft" fmla="*/ 0 w 2854080"/>
                <a:gd name="textAreaRight" fmla="*/ 2854440 w 285408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6" name="Rectangle 2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textAreaLeft" fmla="*/ 0 w 1289880"/>
                <a:gd name="textAreaRight" fmla="*/ 1290240 w 128988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7" name="Rectangle 2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>
                <a:gd name="textAreaLeft" fmla="*/ 0 w 1249560"/>
                <a:gd name="textAreaRight" fmla="*/ 1249920 w 124956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8" name="Isosceles Triangle 27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9" name="Isosceles Triangle 28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ru-RU" sz="3600" spc="-1" strike="noStrike">
                <a:solidFill>
                  <a:schemeClr val="accent1"/>
                </a:solidFill>
                <a:latin typeface="Trebuchet MS"/>
              </a:rPr>
              <a:t>Образец заголовка</a:t>
            </a:r>
            <a:endParaRPr b="0" lang="ru-RU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83560" cy="3880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Образец текста</a:t>
            </a: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8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600" spc="-1" strike="noStrike">
                <a:solidFill>
                  <a:srgbClr val="404040"/>
                </a:solidFill>
                <a:latin typeface="Trebuchet MS"/>
              </a:rPr>
              <a:t>Второй уровень</a:t>
            </a:r>
            <a:endParaRPr b="0" lang="ru-RU" sz="1600" spc="-1" strike="noStrike">
              <a:solidFill>
                <a:srgbClr val="404040"/>
              </a:solidFill>
              <a:latin typeface="Trebuchet MS"/>
            </a:endParaRPr>
          </a:p>
          <a:p>
            <a:pPr lvl="2" marL="1143000" indent="-2286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400" spc="-1" strike="noStrike">
                <a:solidFill>
                  <a:srgbClr val="404040"/>
                </a:solidFill>
                <a:latin typeface="Trebuchet MS"/>
              </a:rPr>
              <a:t>Третий уровень</a:t>
            </a:r>
            <a:endParaRPr b="0" lang="ru-RU" sz="1400" spc="-1" strike="noStrike">
              <a:solidFill>
                <a:srgbClr val="404040"/>
              </a:solidFill>
              <a:latin typeface="Trebuchet MS"/>
            </a:endParaRPr>
          </a:p>
          <a:p>
            <a:pPr lvl="3" marL="1600200" indent="-2286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200" spc="-1" strike="noStrike">
                <a:solidFill>
                  <a:srgbClr val="404040"/>
                </a:solidFill>
                <a:latin typeface="Trebuchet MS"/>
              </a:rPr>
              <a:t>Четвертый уровень</a:t>
            </a:r>
            <a:endParaRPr b="0" lang="ru-RU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057400" indent="-2286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200" spc="-1" strike="noStrike">
                <a:solidFill>
                  <a:srgbClr val="404040"/>
                </a:solidFill>
                <a:latin typeface="Trebuchet MS"/>
              </a:rPr>
              <a:t>Пятый уровень</a:t>
            </a:r>
            <a:endParaRPr b="0" lang="ru-RU" sz="1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5090040" y="2160720"/>
            <a:ext cx="4183560" cy="3880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Образец текста</a:t>
            </a: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8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600" spc="-1" strike="noStrike">
                <a:solidFill>
                  <a:srgbClr val="404040"/>
                </a:solidFill>
                <a:latin typeface="Trebuchet MS"/>
              </a:rPr>
              <a:t>Второй уровень</a:t>
            </a:r>
            <a:endParaRPr b="0" lang="ru-RU" sz="1600" spc="-1" strike="noStrike">
              <a:solidFill>
                <a:srgbClr val="404040"/>
              </a:solidFill>
              <a:latin typeface="Trebuchet MS"/>
            </a:endParaRPr>
          </a:p>
          <a:p>
            <a:pPr lvl="2" marL="1143000" indent="-2286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400" spc="-1" strike="noStrike">
                <a:solidFill>
                  <a:srgbClr val="404040"/>
                </a:solidFill>
                <a:latin typeface="Trebuchet MS"/>
              </a:rPr>
              <a:t>Третий уровень</a:t>
            </a:r>
            <a:endParaRPr b="0" lang="ru-RU" sz="1400" spc="-1" strike="noStrike">
              <a:solidFill>
                <a:srgbClr val="404040"/>
              </a:solidFill>
              <a:latin typeface="Trebuchet MS"/>
            </a:endParaRPr>
          </a:p>
          <a:p>
            <a:pPr lvl="3" marL="1600200" indent="-2286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200" spc="-1" strike="noStrike">
                <a:solidFill>
                  <a:srgbClr val="404040"/>
                </a:solidFill>
                <a:latin typeface="Trebuchet MS"/>
              </a:rPr>
              <a:t>Четвертый уровень</a:t>
            </a:r>
            <a:endParaRPr b="0" lang="ru-RU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057400" indent="-2286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200" spc="-1" strike="noStrike">
                <a:solidFill>
                  <a:srgbClr val="404040"/>
                </a:solidFill>
                <a:latin typeface="Trebuchet MS"/>
              </a:rPr>
              <a:t>Пятый уровень</a:t>
            </a:r>
            <a:endParaRPr b="0" lang="ru-RU" sz="1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 type="dt" idx="13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900" spc="-1" strike="noStrike">
                <a:solidFill>
                  <a:srgbClr val="8b8b8b"/>
                </a:solidFill>
                <a:latin typeface="Trebuchet MS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ru-RU" sz="900" spc="-1" strike="noStrike">
                <a:solidFill>
                  <a:srgbClr val="8b8b8b"/>
                </a:solidFill>
                <a:latin typeface="Trebuchet MS"/>
              </a:rPr>
              <a:t>&lt;дата/время&gt;</a:t>
            </a:r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4" name="PlaceHolder 5"/>
          <p:cNvSpPr>
            <a:spLocks noGrp="1"/>
          </p:cNvSpPr>
          <p:nvPr>
            <p:ph type="ftr" idx="14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5" name="PlaceHolder 6"/>
          <p:cNvSpPr>
            <a:spLocks noGrp="1"/>
          </p:cNvSpPr>
          <p:nvPr>
            <p:ph type="sldNum" idx="15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900" spc="-1" strike="noStrike">
                <a:solidFill>
                  <a:schemeClr val="accent1"/>
                </a:solidFill>
                <a:latin typeface="Trebuchet MS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5A398E9-3F3C-489F-9785-92D2F57AD45E}" type="slidenum">
              <a:rPr b="0" lang="ru-RU" sz="900" spc="-1" strike="noStrike">
                <a:solidFill>
                  <a:schemeClr val="accent1"/>
                </a:solidFill>
                <a:latin typeface="Trebuchet MS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jpe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jpeg"/><Relationship Id="rId11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slideLayout" Target="../slideLayouts/slideLayout13.xml"/><Relationship Id="rId8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41.xml"/><Relationship Id="rId4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image" Target="../media/image27.jpeg"/><Relationship Id="rId4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351000" y="979200"/>
            <a:ext cx="8414640" cy="32508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7000"/>
          </a:bodyPr>
          <a:p>
            <a:pPr indent="0" algn="r">
              <a:lnSpc>
                <a:spcPct val="100000"/>
              </a:lnSpc>
              <a:buNone/>
            </a:pPr>
            <a:r>
              <a:rPr b="0" lang="ru-RU" sz="5400" spc="-1" strike="noStrike">
                <a:solidFill>
                  <a:schemeClr val="accent1"/>
                </a:solidFill>
                <a:latin typeface="Trebuchet MS"/>
              </a:rPr>
              <a:t>Специфика коррекции коммуникативного поведения при РАС </a:t>
            </a:r>
            <a:br>
              <a:rPr sz="5400"/>
            </a:br>
            <a:r>
              <a:rPr b="0" lang="ru-RU" sz="5400" spc="-1" strike="noStrike">
                <a:solidFill>
                  <a:schemeClr val="accent1"/>
                </a:solidFill>
                <a:latin typeface="Trebuchet MS"/>
              </a:rPr>
              <a:t>(из опыта работы)</a:t>
            </a:r>
            <a:endParaRPr b="0" lang="ru-RU" sz="54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 type="subTitle"/>
          </p:nvPr>
        </p:nvSpPr>
        <p:spPr>
          <a:xfrm>
            <a:off x="1516320" y="4553640"/>
            <a:ext cx="7766640" cy="840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19000"/>
          </a:bodyPr>
          <a:p>
            <a:pPr indent="0" algn="r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r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r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8000" spc="-1" strike="noStrike">
                <a:solidFill>
                  <a:srgbClr val="808080"/>
                </a:solidFill>
                <a:latin typeface="Trebuchet MS"/>
              </a:rPr>
              <a:t>                                                                </a:t>
            </a:r>
            <a:r>
              <a:rPr b="0" lang="ru-RU" sz="9600" spc="-1" strike="noStrike">
                <a:solidFill>
                  <a:srgbClr val="808080"/>
                </a:solidFill>
                <a:latin typeface="Trebuchet MS"/>
              </a:rPr>
              <a:t>Учитель-логопед МАОУ СШ №65 </a:t>
            </a:r>
            <a:endParaRPr b="0" lang="ru-RU" sz="9600" spc="-1" strike="noStrike">
              <a:solidFill>
                <a:srgbClr val="000000"/>
              </a:solidFill>
              <a:latin typeface="Arial"/>
            </a:endParaRPr>
          </a:p>
          <a:p>
            <a:pPr indent="0" algn="r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9600" spc="-1" strike="noStrike">
                <a:solidFill>
                  <a:srgbClr val="808080"/>
                </a:solidFill>
                <a:latin typeface="Trebuchet MS"/>
              </a:rPr>
              <a:t>                          </a:t>
            </a:r>
            <a:r>
              <a:rPr b="0" lang="ru-RU" sz="9600" spc="-1" strike="noStrike">
                <a:solidFill>
                  <a:srgbClr val="808080"/>
                </a:solidFill>
                <a:latin typeface="Trebuchet MS"/>
              </a:rPr>
              <a:t>Горобец Н.А.</a:t>
            </a:r>
            <a:endParaRPr b="0" lang="ru-RU" sz="9600" spc="-1" strike="noStrike">
              <a:solidFill>
                <a:srgbClr val="000000"/>
              </a:solidFill>
              <a:latin typeface="Arial"/>
            </a:endParaRPr>
          </a:p>
          <a:p>
            <a:pPr indent="0" algn="r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8000" spc="-1" strike="noStrike">
              <a:solidFill>
                <a:srgbClr val="000000"/>
              </a:solidFill>
              <a:latin typeface="Arial"/>
            </a:endParaRPr>
          </a:p>
          <a:p>
            <a:pPr indent="0" algn="r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-1856520" y="83160"/>
            <a:ext cx="13700160" cy="787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000" spc="-1" strike="noStrike">
                <a:solidFill>
                  <a:schemeClr val="accent1"/>
                </a:solidFill>
                <a:latin typeface="Times New Roman"/>
              </a:rPr>
              <a:t>Используемые модели </a:t>
            </a:r>
            <a:br>
              <a:rPr sz="4000"/>
            </a:br>
            <a:r>
              <a:rPr b="0" lang="ru-RU" sz="4000" spc="-1" strike="noStrike">
                <a:solidFill>
                  <a:schemeClr val="accent1"/>
                </a:solidFill>
                <a:latin typeface="Times New Roman"/>
              </a:rPr>
              <a:t>бинарного занятия</a:t>
            </a:r>
            <a:r>
              <a:rPr b="0" lang="ru-RU" sz="4400" spc="-1" strike="noStrike">
                <a:solidFill>
                  <a:schemeClr val="accent1"/>
                </a:solidFill>
                <a:latin typeface="Times New Roman"/>
              </a:rPr>
              <a:t>:</a:t>
            </a:r>
            <a:endParaRPr b="0" lang="ru-RU" sz="44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/>
          </p:nvPr>
        </p:nvSpPr>
        <p:spPr>
          <a:xfrm>
            <a:off x="563040" y="2050560"/>
            <a:ext cx="10827360" cy="4163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ru-RU" sz="3000" spc="-1" strike="noStrike">
                <a:solidFill>
                  <a:srgbClr val="404040"/>
                </a:solidFill>
                <a:latin typeface="Times New Roman"/>
              </a:rPr>
              <a:t>Логопед-дефектолог;</a:t>
            </a:r>
            <a:endParaRPr b="0" lang="ru-RU" sz="30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ru-RU" sz="3000" spc="-1" strike="noStrike">
                <a:solidFill>
                  <a:srgbClr val="404040"/>
                </a:solidFill>
                <a:latin typeface="Times New Roman"/>
              </a:rPr>
              <a:t>Логопед-учитель;</a:t>
            </a:r>
            <a:endParaRPr b="0" lang="ru-RU" sz="30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ru-RU" sz="3000" spc="-1" strike="noStrike">
                <a:solidFill>
                  <a:srgbClr val="404040"/>
                </a:solidFill>
                <a:latin typeface="Times New Roman"/>
              </a:rPr>
              <a:t>Логопед-тьютор;</a:t>
            </a:r>
            <a:endParaRPr b="0" lang="ru-RU" sz="30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ru-RU" sz="3000" spc="-1" strike="noStrike">
                <a:solidFill>
                  <a:srgbClr val="404040"/>
                </a:solidFill>
                <a:latin typeface="Times New Roman"/>
              </a:rPr>
              <a:t>Логопед-родитель.</a:t>
            </a:r>
            <a:endParaRPr b="0" lang="ru-RU" sz="30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328" name="Рисунок 3" descr=""/>
          <p:cNvPicPr/>
          <p:nvPr/>
        </p:nvPicPr>
        <p:blipFill>
          <a:blip r:embed="rId1"/>
          <a:stretch/>
        </p:blipFill>
        <p:spPr>
          <a:xfrm>
            <a:off x="4916520" y="2493000"/>
            <a:ext cx="3081960" cy="4110840"/>
          </a:xfrm>
          <a:prstGeom prst="rect">
            <a:avLst/>
          </a:prstGeom>
          <a:ln w="0">
            <a:noFill/>
          </a:ln>
        </p:spPr>
      </p:pic>
      <p:pic>
        <p:nvPicPr>
          <p:cNvPr id="329" name="Объект 5" descr=""/>
          <p:cNvPicPr/>
          <p:nvPr/>
        </p:nvPicPr>
        <p:blipFill>
          <a:blip r:embed="rId2"/>
          <a:stretch/>
        </p:blipFill>
        <p:spPr>
          <a:xfrm>
            <a:off x="8469360" y="1126440"/>
            <a:ext cx="3088440" cy="4118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-951480" y="515520"/>
            <a:ext cx="12193200" cy="1280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chemeClr val="accent1"/>
                </a:solidFill>
                <a:latin typeface="Times New Roman"/>
              </a:rPr>
              <a:t>Преимущества бинарного занятия</a:t>
            </a:r>
            <a:endParaRPr b="0" lang="ru-RU" sz="44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/>
          </p:nvPr>
        </p:nvSpPr>
        <p:spPr>
          <a:xfrm>
            <a:off x="351000" y="1796400"/>
            <a:ext cx="10797120" cy="4739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2000"/>
          </a:bodyPr>
          <a:p>
            <a:pPr marL="340920" indent="-340920" algn="just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3000" spc="-1" strike="noStrike">
                <a:solidFill>
                  <a:srgbClr val="404040"/>
                </a:solidFill>
                <a:latin typeface="Times New Roman"/>
              </a:rPr>
              <a:t>Способствует более глубокому и качественному усвоению учебного материала по сравнению с традиционными формами;</a:t>
            </a:r>
            <a:endParaRPr b="0" lang="ru-RU" sz="3000" spc="-1" strike="noStrike">
              <a:solidFill>
                <a:srgbClr val="404040"/>
              </a:solidFill>
              <a:latin typeface="Trebuchet MS"/>
            </a:endParaRPr>
          </a:p>
          <a:p>
            <a:pPr marL="340920" indent="-340920" algn="just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3000" spc="-1" strike="noStrike">
                <a:solidFill>
                  <a:srgbClr val="404040"/>
                </a:solidFill>
                <a:latin typeface="Times New Roman"/>
              </a:rPr>
              <a:t>Расширяет содержание образования, делает обучение целостным и системным;</a:t>
            </a:r>
            <a:endParaRPr b="0" lang="ru-RU" sz="3000" spc="-1" strike="noStrike">
              <a:solidFill>
                <a:srgbClr val="404040"/>
              </a:solidFill>
              <a:latin typeface="Trebuchet MS"/>
            </a:endParaRPr>
          </a:p>
          <a:p>
            <a:pPr marL="340920" indent="-340920" algn="just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3000" spc="-1" strike="noStrike">
                <a:solidFill>
                  <a:srgbClr val="404040"/>
                </a:solidFill>
                <a:latin typeface="Times New Roman"/>
              </a:rPr>
              <a:t>Снимает утомляемость, перенапряжение за счет переключений на разнообразные виды деятельности;</a:t>
            </a:r>
            <a:endParaRPr b="0" lang="ru-RU" sz="3000" spc="-1" strike="noStrike">
              <a:solidFill>
                <a:srgbClr val="404040"/>
              </a:solidFill>
              <a:latin typeface="Trebuchet MS"/>
            </a:endParaRPr>
          </a:p>
          <a:p>
            <a:pPr marL="340920" indent="-340920" algn="just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3000" spc="-1" strike="noStrike">
                <a:solidFill>
                  <a:srgbClr val="404040"/>
                </a:solidFill>
                <a:latin typeface="Times New Roman"/>
              </a:rPr>
              <a:t>Повышает познавательный интерес;</a:t>
            </a:r>
            <a:endParaRPr b="0" lang="ru-RU" sz="3000" spc="-1" strike="noStrike">
              <a:solidFill>
                <a:srgbClr val="404040"/>
              </a:solidFill>
              <a:latin typeface="Trebuchet MS"/>
            </a:endParaRPr>
          </a:p>
          <a:p>
            <a:pPr marL="340920" indent="-340920" algn="just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3000" spc="-1" strike="noStrike">
                <a:solidFill>
                  <a:srgbClr val="404040"/>
                </a:solidFill>
                <a:latin typeface="Times New Roman"/>
              </a:rPr>
              <a:t>Служит развитию воображения, внимания, мышления, речи и памяти.</a:t>
            </a:r>
            <a:endParaRPr b="0" lang="ru-RU" sz="3000" spc="-1" strike="noStrike">
              <a:solidFill>
                <a:srgbClr val="404040"/>
              </a:solidFill>
              <a:latin typeface="Trebuchet MS"/>
            </a:endParaRPr>
          </a:p>
          <a:p>
            <a:pPr marL="340920" indent="-340920" algn="just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3000" spc="-1" strike="noStrike">
                <a:solidFill>
                  <a:srgbClr val="404040"/>
                </a:solidFill>
                <a:latin typeface="Times New Roman"/>
              </a:rPr>
              <a:t>Происходит включение детей с РАС во фронтальную работу класса.</a:t>
            </a:r>
            <a:endParaRPr b="0" lang="ru-RU" sz="30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</a:pPr>
            <a:endParaRPr b="0" lang="ru-RU" sz="30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-1366920" y="702000"/>
            <a:ext cx="12871080" cy="1054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chemeClr val="accent1"/>
                </a:solidFill>
                <a:latin typeface="Times New Roman"/>
              </a:rPr>
              <a:t>Преимущества бинарного занятия</a:t>
            </a:r>
            <a:endParaRPr b="0" lang="ru-RU" sz="44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/>
          </p:nvPr>
        </p:nvSpPr>
        <p:spPr>
          <a:xfrm>
            <a:off x="1468440" y="2078280"/>
            <a:ext cx="5088960" cy="4257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57000"/>
          </a:bodyPr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5100" spc="-1" strike="noStrike" u="sng">
                <a:solidFill>
                  <a:srgbClr val="404040"/>
                </a:solidFill>
                <a:uFillTx/>
                <a:latin typeface="Times New Roman"/>
              </a:rPr>
              <a:t>Для обучающихся с РАС:</a:t>
            </a:r>
            <a:endParaRPr b="0" lang="ru-RU" sz="5100" spc="-1" strike="noStrike">
              <a:solidFill>
                <a:srgbClr val="404040"/>
              </a:solidFill>
              <a:latin typeface="Trebuchet MS"/>
            </a:endParaRPr>
          </a:p>
          <a:p>
            <a:pPr marL="355320" indent="-3553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"/>
              <a:tabLst>
                <a:tab algn="l" pos="0"/>
              </a:tabLst>
            </a:pPr>
            <a:r>
              <a:rPr b="0" lang="ru-RU" sz="5100" spc="-1" strike="noStrike">
                <a:solidFill>
                  <a:srgbClr val="404040"/>
                </a:solidFill>
                <a:latin typeface="Times New Roman"/>
              </a:rPr>
              <a:t>Развивает коммуникативные навыки;</a:t>
            </a:r>
            <a:endParaRPr b="0" lang="ru-RU" sz="5100" spc="-1" strike="noStrike">
              <a:solidFill>
                <a:srgbClr val="404040"/>
              </a:solidFill>
              <a:latin typeface="Trebuchet MS"/>
            </a:endParaRPr>
          </a:p>
          <a:p>
            <a:pPr marL="355320" indent="-3553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"/>
              <a:tabLst>
                <a:tab algn="l" pos="0"/>
              </a:tabLst>
            </a:pPr>
            <a:r>
              <a:rPr b="0" lang="ru-RU" sz="5100" spc="-1" strike="noStrike">
                <a:solidFill>
                  <a:srgbClr val="404040"/>
                </a:solidFill>
                <a:latin typeface="Times New Roman"/>
              </a:rPr>
              <a:t>Эмоциональная поддержка;</a:t>
            </a:r>
            <a:endParaRPr b="0" lang="ru-RU" sz="5100" spc="-1" strike="noStrike">
              <a:solidFill>
                <a:srgbClr val="404040"/>
              </a:solidFill>
              <a:latin typeface="Trebuchet MS"/>
            </a:endParaRPr>
          </a:p>
          <a:p>
            <a:pPr marL="355320" indent="-3553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"/>
              <a:tabLst>
                <a:tab algn="l" pos="0"/>
              </a:tabLst>
            </a:pPr>
            <a:r>
              <a:rPr b="0" lang="ru-RU" sz="5100" spc="-1" strike="noStrike">
                <a:solidFill>
                  <a:srgbClr val="404040"/>
                </a:solidFill>
                <a:latin typeface="Times New Roman"/>
              </a:rPr>
              <a:t>Повышает мотивацию к обучению;</a:t>
            </a:r>
            <a:endParaRPr b="0" lang="ru-RU" sz="5100" spc="-1" strike="noStrike">
              <a:solidFill>
                <a:srgbClr val="404040"/>
              </a:solidFill>
              <a:latin typeface="Trebuchet MS"/>
            </a:endParaRPr>
          </a:p>
          <a:p>
            <a:pPr marL="355320" indent="-3553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"/>
              <a:tabLst>
                <a:tab algn="l" pos="0"/>
              </a:tabLst>
            </a:pPr>
            <a:r>
              <a:rPr b="0" lang="ru-RU" sz="5100" spc="-1" strike="noStrike">
                <a:solidFill>
                  <a:srgbClr val="404040"/>
                </a:solidFill>
                <a:latin typeface="Times New Roman"/>
              </a:rPr>
              <a:t>Учатся находить решение ситуационной проблемы.</a:t>
            </a:r>
            <a:endParaRPr b="0" lang="ru-RU" sz="51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34" name="PlaceHolder 3"/>
          <p:cNvSpPr>
            <a:spLocks noGrp="1"/>
          </p:cNvSpPr>
          <p:nvPr>
            <p:ph/>
          </p:nvPr>
        </p:nvSpPr>
        <p:spPr>
          <a:xfrm>
            <a:off x="5846760" y="2078280"/>
            <a:ext cx="6074640" cy="4676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00000"/>
              </a:lnSpc>
              <a:spcBef>
                <a:spcPts val="1001"/>
              </a:spcBef>
              <a:buNone/>
            </a:pPr>
            <a:endParaRPr b="0" lang="ru-RU" sz="28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54;p13" descr=""/>
          <p:cNvPicPr/>
          <p:nvPr/>
        </p:nvPicPr>
        <p:blipFill>
          <a:blip r:embed="rId1"/>
          <a:stretch/>
        </p:blipFill>
        <p:spPr>
          <a:xfrm>
            <a:off x="-248760" y="1152000"/>
            <a:ext cx="2039760" cy="2693520"/>
          </a:xfrm>
          <a:prstGeom prst="rect">
            <a:avLst/>
          </a:prstGeom>
          <a:ln w="0">
            <a:noFill/>
          </a:ln>
        </p:spPr>
      </p:pic>
      <p:pic>
        <p:nvPicPr>
          <p:cNvPr id="281" name="Google Shape;55;p13" descr=""/>
          <p:cNvPicPr/>
          <p:nvPr/>
        </p:nvPicPr>
        <p:blipFill>
          <a:blip r:embed="rId2"/>
          <a:stretch/>
        </p:blipFill>
        <p:spPr>
          <a:xfrm>
            <a:off x="0" y="4359240"/>
            <a:ext cx="2239920" cy="2579040"/>
          </a:xfrm>
          <a:prstGeom prst="rect">
            <a:avLst/>
          </a:prstGeom>
          <a:ln w="0">
            <a:noFill/>
          </a:ln>
        </p:spPr>
      </p:pic>
      <p:sp>
        <p:nvSpPr>
          <p:cNvPr id="282" name="Google Shape;56;p13"/>
          <p:cNvSpPr/>
          <p:nvPr/>
        </p:nvSpPr>
        <p:spPr>
          <a:xfrm>
            <a:off x="925920" y="3536280"/>
            <a:ext cx="2493000" cy="157032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2040" rIns="122040" tIns="122040" bIns="122040" anchor="ctr">
            <a:noAutofit/>
          </a:bodyPr>
          <a:p>
            <a:pPr>
              <a:lnSpc>
                <a:spcPct val="100000"/>
              </a:lnSpc>
            </a:pPr>
            <a:r>
              <a:rPr b="0" lang="ru" sz="2400" spc="-1" strike="noStrike">
                <a:solidFill>
                  <a:schemeClr val="accent1">
                    <a:lumMod val="75000"/>
                  </a:schemeClr>
                </a:solidFill>
                <a:latin typeface="Trebuchet MS"/>
              </a:rPr>
              <a:t>с этим мне помогает...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Google Shape;57;p13"/>
          <p:cNvSpPr/>
          <p:nvPr/>
        </p:nvSpPr>
        <p:spPr>
          <a:xfrm>
            <a:off x="657000" y="77040"/>
            <a:ext cx="2761920" cy="182412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2040" rIns="122040" tIns="122040" bIns="122040" anchor="ctr">
            <a:noAutofit/>
          </a:bodyPr>
          <a:p>
            <a:pPr>
              <a:lnSpc>
                <a:spcPct val="100000"/>
              </a:lnSpc>
            </a:pPr>
            <a:r>
              <a:rPr b="0" lang="ru" sz="2400" spc="-1" strike="noStrike">
                <a:solidFill>
                  <a:schemeClr val="accent1">
                    <a:lumMod val="75000"/>
                  </a:schemeClr>
                </a:solidFill>
                <a:latin typeface="Trebuchet MS"/>
              </a:rPr>
              <a:t>иногда я испытываю..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4" name="Google Shape;58;p13" descr=""/>
          <p:cNvPicPr/>
          <p:nvPr/>
        </p:nvPicPr>
        <p:blipFill>
          <a:blip r:embed="rId3"/>
          <a:stretch/>
        </p:blipFill>
        <p:spPr>
          <a:xfrm>
            <a:off x="3844080" y="658440"/>
            <a:ext cx="1698480" cy="2069280"/>
          </a:xfrm>
          <a:prstGeom prst="rect">
            <a:avLst/>
          </a:prstGeom>
          <a:ln w="0">
            <a:noFill/>
          </a:ln>
        </p:spPr>
      </p:pic>
      <p:sp>
        <p:nvSpPr>
          <p:cNvPr id="285" name="Google Shape;59;p13"/>
          <p:cNvSpPr/>
          <p:nvPr/>
        </p:nvSpPr>
        <p:spPr>
          <a:xfrm>
            <a:off x="4008600" y="2730240"/>
            <a:ext cx="1412640" cy="60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122040" bIns="122040" anchor="t">
            <a:spAutoFit/>
          </a:bodyPr>
          <a:p>
            <a:pPr>
              <a:lnSpc>
                <a:spcPct val="100000"/>
              </a:lnSpc>
            </a:pPr>
            <a:r>
              <a:rPr b="1" lang="ru" sz="2400" spc="-1" strike="noStrike">
                <a:solidFill>
                  <a:srgbClr val="000000"/>
                </a:solidFill>
                <a:latin typeface="Trebuchet MS"/>
              </a:rPr>
              <a:t>Злость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6" name="Google Shape;60;p13" descr=""/>
          <p:cNvPicPr/>
          <p:nvPr/>
        </p:nvPicPr>
        <p:blipFill>
          <a:blip r:embed="rId4"/>
          <a:stretch/>
        </p:blipFill>
        <p:spPr>
          <a:xfrm>
            <a:off x="6025320" y="628920"/>
            <a:ext cx="1706040" cy="2069280"/>
          </a:xfrm>
          <a:prstGeom prst="rect">
            <a:avLst/>
          </a:prstGeom>
          <a:ln w="0">
            <a:noFill/>
          </a:ln>
        </p:spPr>
      </p:pic>
      <p:sp>
        <p:nvSpPr>
          <p:cNvPr id="287" name="Google Shape;61;p13"/>
          <p:cNvSpPr/>
          <p:nvPr/>
        </p:nvSpPr>
        <p:spPr>
          <a:xfrm>
            <a:off x="6289920" y="2695680"/>
            <a:ext cx="1549800" cy="60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122040" bIns="122040" anchor="t">
            <a:spAutoFit/>
          </a:bodyPr>
          <a:p>
            <a:pPr>
              <a:lnSpc>
                <a:spcPct val="100000"/>
              </a:lnSpc>
            </a:pPr>
            <a:r>
              <a:rPr b="1" lang="ru" sz="2400" spc="-1" strike="noStrike">
                <a:solidFill>
                  <a:srgbClr val="000000"/>
                </a:solidFill>
                <a:latin typeface="Trebuchet MS"/>
              </a:rPr>
              <a:t>Грусть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8" name="Google Shape;62;p13" descr=""/>
          <p:cNvPicPr/>
          <p:nvPr/>
        </p:nvPicPr>
        <p:blipFill>
          <a:blip r:embed="rId5"/>
          <a:stretch/>
        </p:blipFill>
        <p:spPr>
          <a:xfrm>
            <a:off x="8156520" y="628920"/>
            <a:ext cx="1698480" cy="2069280"/>
          </a:xfrm>
          <a:prstGeom prst="rect">
            <a:avLst/>
          </a:prstGeom>
          <a:ln w="0">
            <a:noFill/>
          </a:ln>
        </p:spPr>
      </p:pic>
      <p:sp>
        <p:nvSpPr>
          <p:cNvPr id="289" name="Google Shape;63;p13"/>
          <p:cNvSpPr/>
          <p:nvPr/>
        </p:nvSpPr>
        <p:spPr>
          <a:xfrm>
            <a:off x="8431200" y="2701080"/>
            <a:ext cx="1532160" cy="60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122040" bIns="122040" anchor="t">
            <a:spAutoFit/>
          </a:bodyPr>
          <a:p>
            <a:pPr>
              <a:lnSpc>
                <a:spcPct val="100000"/>
              </a:lnSpc>
            </a:pPr>
            <a:r>
              <a:rPr b="1" lang="ru" sz="2400" spc="-1" strike="noStrike">
                <a:solidFill>
                  <a:srgbClr val="000000"/>
                </a:solidFill>
                <a:latin typeface="Trebuchet MS"/>
              </a:rPr>
              <a:t>Страх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0" name="Google Shape;64;p13" descr=""/>
          <p:cNvPicPr/>
          <p:nvPr/>
        </p:nvPicPr>
        <p:blipFill>
          <a:blip r:embed="rId6"/>
          <a:stretch/>
        </p:blipFill>
        <p:spPr>
          <a:xfrm>
            <a:off x="10280160" y="626040"/>
            <a:ext cx="1763640" cy="2069280"/>
          </a:xfrm>
          <a:prstGeom prst="rect">
            <a:avLst/>
          </a:prstGeom>
          <a:ln w="0">
            <a:noFill/>
          </a:ln>
        </p:spPr>
      </p:pic>
      <p:sp>
        <p:nvSpPr>
          <p:cNvPr id="291" name="Google Shape;65;p13"/>
          <p:cNvSpPr/>
          <p:nvPr/>
        </p:nvSpPr>
        <p:spPr>
          <a:xfrm>
            <a:off x="10446480" y="2695680"/>
            <a:ext cx="1766520" cy="60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122040" bIns="122040" anchor="t">
            <a:spAutoFit/>
          </a:bodyPr>
          <a:p>
            <a:pPr>
              <a:lnSpc>
                <a:spcPct val="100000"/>
              </a:lnSpc>
            </a:pPr>
            <a:r>
              <a:rPr b="1" lang="ru" sz="2400" spc="-1" strike="noStrike">
                <a:solidFill>
                  <a:srgbClr val="000000"/>
                </a:solidFill>
                <a:latin typeface="Trebuchet MS"/>
              </a:rPr>
              <a:t>Тревогу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2" name="Google Shape;66;p13" descr=""/>
          <p:cNvPicPr/>
          <p:nvPr/>
        </p:nvPicPr>
        <p:blipFill>
          <a:blip r:embed="rId7"/>
          <a:stretch/>
        </p:blipFill>
        <p:spPr>
          <a:xfrm>
            <a:off x="2974320" y="5201640"/>
            <a:ext cx="2093040" cy="1618920"/>
          </a:xfrm>
          <a:prstGeom prst="rect">
            <a:avLst/>
          </a:prstGeom>
          <a:ln w="0">
            <a:noFill/>
          </a:ln>
        </p:spPr>
      </p:pic>
      <p:pic>
        <p:nvPicPr>
          <p:cNvPr id="293" name="Google Shape;67;p13" descr=""/>
          <p:cNvPicPr/>
          <p:nvPr/>
        </p:nvPicPr>
        <p:blipFill>
          <a:blip r:embed="rId8"/>
          <a:stretch/>
        </p:blipFill>
        <p:spPr>
          <a:xfrm>
            <a:off x="5349960" y="5201640"/>
            <a:ext cx="2080800" cy="1618920"/>
          </a:xfrm>
          <a:prstGeom prst="rect">
            <a:avLst/>
          </a:prstGeom>
          <a:ln w="0">
            <a:noFill/>
          </a:ln>
        </p:spPr>
      </p:pic>
      <p:pic>
        <p:nvPicPr>
          <p:cNvPr id="294" name="Google Shape;68;p13" descr=""/>
          <p:cNvPicPr/>
          <p:nvPr/>
        </p:nvPicPr>
        <p:blipFill>
          <a:blip r:embed="rId9"/>
          <a:stretch/>
        </p:blipFill>
        <p:spPr>
          <a:xfrm>
            <a:off x="7713720" y="5201640"/>
            <a:ext cx="2096280" cy="1618920"/>
          </a:xfrm>
          <a:prstGeom prst="rect">
            <a:avLst/>
          </a:prstGeom>
          <a:ln w="0">
            <a:noFill/>
          </a:ln>
        </p:spPr>
      </p:pic>
      <p:pic>
        <p:nvPicPr>
          <p:cNvPr id="295" name="Google Shape;69;p13" descr=""/>
          <p:cNvPicPr/>
          <p:nvPr/>
        </p:nvPicPr>
        <p:blipFill>
          <a:blip r:embed="rId10"/>
          <a:stretch/>
        </p:blipFill>
        <p:spPr>
          <a:xfrm>
            <a:off x="10077480" y="5201640"/>
            <a:ext cx="2059920" cy="1618920"/>
          </a:xfrm>
          <a:prstGeom prst="rect">
            <a:avLst/>
          </a:prstGeom>
          <a:ln w="0">
            <a:noFill/>
          </a:ln>
        </p:spPr>
      </p:pic>
      <p:sp>
        <p:nvSpPr>
          <p:cNvPr id="296" name="Google Shape;70;p13"/>
          <p:cNvSpPr/>
          <p:nvPr/>
        </p:nvSpPr>
        <p:spPr>
          <a:xfrm>
            <a:off x="3166200" y="4668120"/>
            <a:ext cx="2183760" cy="60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122040" bIns="122040" anchor="t">
            <a:spAutoFit/>
          </a:bodyPr>
          <a:p>
            <a:pPr>
              <a:lnSpc>
                <a:spcPct val="100000"/>
              </a:lnSpc>
            </a:pPr>
            <a:r>
              <a:rPr b="1" lang="ru" sz="2400" spc="-1" strike="noStrike">
                <a:solidFill>
                  <a:srgbClr val="000000"/>
                </a:solidFill>
                <a:latin typeface="Trebuchet MS"/>
              </a:rPr>
              <a:t>Рисование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7" name="Google Shape;71;p13"/>
          <p:cNvSpPr/>
          <p:nvPr/>
        </p:nvSpPr>
        <p:spPr>
          <a:xfrm>
            <a:off x="5993640" y="4738680"/>
            <a:ext cx="2091240" cy="60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122040" bIns="122040" anchor="t">
            <a:spAutoFit/>
          </a:bodyPr>
          <a:p>
            <a:pPr>
              <a:lnSpc>
                <a:spcPct val="100000"/>
              </a:lnSpc>
            </a:pPr>
            <a:r>
              <a:rPr b="1" lang="ru" sz="2400" spc="-1" strike="noStrike">
                <a:solidFill>
                  <a:srgbClr val="000000"/>
                </a:solidFill>
                <a:latin typeface="Trebuchet MS"/>
              </a:rPr>
              <a:t>Игра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Google Shape;72;p13"/>
          <p:cNvSpPr/>
          <p:nvPr/>
        </p:nvSpPr>
        <p:spPr>
          <a:xfrm>
            <a:off x="8177760" y="4729320"/>
            <a:ext cx="1677240" cy="60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122040" bIns="122040" anchor="t">
            <a:spAutoFit/>
          </a:bodyPr>
          <a:p>
            <a:pPr>
              <a:lnSpc>
                <a:spcPct val="100000"/>
              </a:lnSpc>
            </a:pPr>
            <a:r>
              <a:rPr b="1" lang="ru" sz="2400" spc="-1" strike="noStrike">
                <a:solidFill>
                  <a:srgbClr val="000000"/>
                </a:solidFill>
                <a:latin typeface="Trebuchet MS"/>
              </a:rPr>
              <a:t>Музыка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Google Shape;73;p13"/>
          <p:cNvSpPr/>
          <p:nvPr/>
        </p:nvSpPr>
        <p:spPr>
          <a:xfrm>
            <a:off x="10601640" y="4729320"/>
            <a:ext cx="1818000" cy="60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122040" bIns="122040" anchor="t">
            <a:spAutoFit/>
          </a:bodyPr>
          <a:p>
            <a:pPr>
              <a:lnSpc>
                <a:spcPct val="100000"/>
              </a:lnSpc>
            </a:pPr>
            <a:r>
              <a:rPr b="1" lang="ru" sz="2400" spc="-1" strike="noStrike">
                <a:solidFill>
                  <a:srgbClr val="000000"/>
                </a:solidFill>
                <a:latin typeface="Trebuchet MS"/>
              </a:rPr>
              <a:t>Сказка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000" spc="-1" strike="noStrike">
                <a:solidFill>
                  <a:schemeClr val="accent1"/>
                </a:solidFill>
                <a:latin typeface="Trebuchet MS"/>
              </a:rPr>
              <a:t>Визуальный план занятия</a:t>
            </a:r>
            <a:endParaRPr b="0" lang="ru-RU" sz="40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/>
          </p:nvPr>
        </p:nvSpPr>
        <p:spPr>
          <a:xfrm>
            <a:off x="286200" y="1916640"/>
            <a:ext cx="8987400" cy="41241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just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 </a:t>
            </a: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02" name="Rectangle 2"/>
          <p:cNvSpPr/>
          <p:nvPr/>
        </p:nvSpPr>
        <p:spPr>
          <a:xfrm>
            <a:off x="1631520" y="4392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anchor="ctr">
            <a:sp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303" name="Рисунок 7" descr="https://cdn130.picsart.com/233285585076212.png"/>
          <p:cNvPicPr/>
          <p:nvPr/>
        </p:nvPicPr>
        <p:blipFill>
          <a:blip r:embed="rId1"/>
          <a:stretch/>
        </p:blipFill>
        <p:spPr>
          <a:xfrm>
            <a:off x="766440" y="1847160"/>
            <a:ext cx="1763640" cy="1172520"/>
          </a:xfrm>
          <a:prstGeom prst="rect">
            <a:avLst/>
          </a:prstGeom>
          <a:ln w="0">
            <a:noFill/>
          </a:ln>
        </p:spPr>
      </p:pic>
      <p:pic>
        <p:nvPicPr>
          <p:cNvPr id="304" name="Рисунок 6" descr="https://pbs.twimg.com/media/EQrOy4FXUAAQtK1.jpg"/>
          <p:cNvPicPr/>
          <p:nvPr/>
        </p:nvPicPr>
        <p:blipFill>
          <a:blip r:embed="rId2"/>
          <a:stretch/>
        </p:blipFill>
        <p:spPr>
          <a:xfrm>
            <a:off x="766800" y="3425400"/>
            <a:ext cx="1763640" cy="1177560"/>
          </a:xfrm>
          <a:prstGeom prst="rect">
            <a:avLst/>
          </a:prstGeom>
          <a:ln w="9525">
            <a:noFill/>
          </a:ln>
        </p:spPr>
      </p:pic>
      <p:pic>
        <p:nvPicPr>
          <p:cNvPr id="305" name="Рисунок 7" descr="https://gimnastika.su/wp-content/uploads/2020/04/palchikovaya_gimnastika.jpeg"/>
          <p:cNvPicPr/>
          <p:nvPr/>
        </p:nvPicPr>
        <p:blipFill>
          <a:blip r:embed="rId3"/>
          <a:stretch/>
        </p:blipFill>
        <p:spPr>
          <a:xfrm>
            <a:off x="766800" y="4846680"/>
            <a:ext cx="1920960" cy="1534320"/>
          </a:xfrm>
          <a:prstGeom prst="rect">
            <a:avLst/>
          </a:prstGeom>
          <a:ln w="9525">
            <a:noFill/>
          </a:ln>
        </p:spPr>
      </p:pic>
      <p:pic>
        <p:nvPicPr>
          <p:cNvPr id="306" name="Рисунок 8" descr="https://placepic.ru/wp-content/uploads/2021/07/9-10.jpg"/>
          <p:cNvPicPr/>
          <p:nvPr/>
        </p:nvPicPr>
        <p:blipFill>
          <a:blip r:embed="rId4"/>
          <a:stretch/>
        </p:blipFill>
        <p:spPr>
          <a:xfrm>
            <a:off x="3916080" y="4149000"/>
            <a:ext cx="2715120" cy="2074320"/>
          </a:xfrm>
          <a:prstGeom prst="rect">
            <a:avLst/>
          </a:prstGeom>
          <a:ln w="9525">
            <a:noFill/>
          </a:ln>
        </p:spPr>
      </p:pic>
      <p:pic>
        <p:nvPicPr>
          <p:cNvPr id="307" name="Рисунок 9" descr="https://ds04.infourok.ru/uploads/ex/032d/00066bcc-f0ac2b73/img15.jpg"/>
          <p:cNvPicPr/>
          <p:nvPr/>
        </p:nvPicPr>
        <p:blipFill>
          <a:blip r:embed="rId5"/>
          <a:stretch/>
        </p:blipFill>
        <p:spPr>
          <a:xfrm>
            <a:off x="7786080" y="1749960"/>
            <a:ext cx="2124000" cy="1690560"/>
          </a:xfrm>
          <a:prstGeom prst="rect">
            <a:avLst/>
          </a:prstGeom>
          <a:ln w="9525">
            <a:noFill/>
          </a:ln>
        </p:spPr>
      </p:pic>
      <p:pic>
        <p:nvPicPr>
          <p:cNvPr id="308" name="Рисунок 10" descr="https://ds04.infourok.ru/uploads/ex/057d/0004c06c-5158bf1c/hello_html_m7afab713.jpg"/>
          <p:cNvPicPr/>
          <p:nvPr/>
        </p:nvPicPr>
        <p:blipFill>
          <a:blip r:embed="rId6"/>
          <a:stretch/>
        </p:blipFill>
        <p:spPr>
          <a:xfrm>
            <a:off x="3916080" y="1695960"/>
            <a:ext cx="2641320" cy="156420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Рисунок 3" descr=""/>
          <p:cNvPicPr/>
          <p:nvPr/>
        </p:nvPicPr>
        <p:blipFill>
          <a:blip r:embed="rId1"/>
          <a:stretch/>
        </p:blipFill>
        <p:spPr>
          <a:xfrm>
            <a:off x="885240" y="300960"/>
            <a:ext cx="2520000" cy="3359880"/>
          </a:xfrm>
          <a:prstGeom prst="rect">
            <a:avLst/>
          </a:prstGeom>
          <a:ln w="0">
            <a:noFill/>
          </a:ln>
        </p:spPr>
      </p:pic>
      <p:pic>
        <p:nvPicPr>
          <p:cNvPr id="310" name="Рисунок 4" descr=""/>
          <p:cNvPicPr/>
          <p:nvPr/>
        </p:nvPicPr>
        <p:blipFill>
          <a:blip r:embed="rId2"/>
          <a:stretch/>
        </p:blipFill>
        <p:spPr>
          <a:xfrm>
            <a:off x="4211640" y="295200"/>
            <a:ext cx="2687400" cy="3357720"/>
          </a:xfrm>
          <a:prstGeom prst="rect">
            <a:avLst/>
          </a:prstGeom>
          <a:ln w="0">
            <a:noFill/>
          </a:ln>
        </p:spPr>
      </p:pic>
      <p:pic>
        <p:nvPicPr>
          <p:cNvPr id="311" name="Рисунок 5" descr=""/>
          <p:cNvPicPr/>
          <p:nvPr/>
        </p:nvPicPr>
        <p:blipFill>
          <a:blip r:embed="rId3"/>
          <a:stretch/>
        </p:blipFill>
        <p:spPr>
          <a:xfrm>
            <a:off x="7705800" y="274680"/>
            <a:ext cx="2584440" cy="3384000"/>
          </a:xfrm>
          <a:prstGeom prst="rect">
            <a:avLst/>
          </a:prstGeom>
          <a:ln w="0">
            <a:noFill/>
          </a:ln>
        </p:spPr>
      </p:pic>
      <p:pic>
        <p:nvPicPr>
          <p:cNvPr id="312" name="Рисунок 7" descr=""/>
          <p:cNvPicPr/>
          <p:nvPr/>
        </p:nvPicPr>
        <p:blipFill>
          <a:blip r:embed="rId4"/>
          <a:stretch/>
        </p:blipFill>
        <p:spPr>
          <a:xfrm>
            <a:off x="6031800" y="3798000"/>
            <a:ext cx="2511360" cy="2949480"/>
          </a:xfrm>
          <a:prstGeom prst="rect">
            <a:avLst/>
          </a:prstGeom>
          <a:ln w="0">
            <a:noFill/>
          </a:ln>
        </p:spPr>
      </p:pic>
      <p:pic>
        <p:nvPicPr>
          <p:cNvPr id="313" name="Рисунок 8" descr=""/>
          <p:cNvPicPr/>
          <p:nvPr/>
        </p:nvPicPr>
        <p:blipFill>
          <a:blip r:embed="rId5"/>
          <a:stretch/>
        </p:blipFill>
        <p:spPr>
          <a:xfrm>
            <a:off x="2487960" y="3798000"/>
            <a:ext cx="2499840" cy="2949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73800" y="905040"/>
            <a:ext cx="9961200" cy="600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4000" spc="-1" strike="noStrike">
                <a:solidFill>
                  <a:schemeClr val="accent1"/>
                </a:solidFill>
                <a:latin typeface="Trebuchet MS"/>
              </a:rPr>
              <a:t>Особенности детей с РАС: </a:t>
            </a:r>
            <a:endParaRPr b="0" lang="ru-RU" sz="40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/>
          </p:nvPr>
        </p:nvSpPr>
        <p:spPr>
          <a:xfrm>
            <a:off x="221760" y="2262960"/>
            <a:ext cx="9365400" cy="3974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 algn="just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2800" spc="-1" strike="noStrike">
                <a:solidFill>
                  <a:srgbClr val="404040"/>
                </a:solidFill>
                <a:latin typeface="Trebuchet MS"/>
              </a:rPr>
              <a:t>Наглядно-образная память и запоминание носят непроизвольный характер.</a:t>
            </a:r>
            <a:endParaRPr b="0" lang="ru-RU" sz="2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 algn="just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2800" spc="-1" strike="noStrike">
                <a:solidFill>
                  <a:srgbClr val="404040"/>
                </a:solidFill>
                <a:latin typeface="Trebuchet MS"/>
              </a:rPr>
              <a:t>Наглядный материал усваивается лучше вербального. </a:t>
            </a:r>
            <a:endParaRPr b="0" lang="ru-RU" sz="2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 algn="just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2800" spc="-1" strike="noStrike">
                <a:solidFill>
                  <a:srgbClr val="404040"/>
                </a:solidFill>
                <a:latin typeface="Trebuchet MS"/>
              </a:rPr>
              <a:t>Использование иллюстраций, схем позволяет эффективнее воспринимать и перерабатывать вербальную информацию. </a:t>
            </a:r>
            <a:endParaRPr b="0" lang="ru-RU" sz="2800" spc="-1" strike="noStrike">
              <a:solidFill>
                <a:srgbClr val="404040"/>
              </a:solidFill>
              <a:latin typeface="Trebuchet MS"/>
            </a:endParaRPr>
          </a:p>
          <a:p>
            <a:pPr indent="0" algn="just">
              <a:lnSpc>
                <a:spcPct val="100000"/>
              </a:lnSpc>
              <a:spcBef>
                <a:spcPts val="1001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/>
          </p:nvPr>
        </p:nvSpPr>
        <p:spPr>
          <a:xfrm>
            <a:off x="378720" y="295560"/>
            <a:ext cx="8776800" cy="6009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 algn="just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3600" spc="-1" strike="noStrike">
                <a:solidFill>
                  <a:srgbClr val="404040"/>
                </a:solidFill>
                <a:latin typeface="Trebuchet MS"/>
              </a:rPr>
              <a:t>Использование в логопедической работе с обучающимися с РАС методики на основе картинно-графических схем.</a:t>
            </a:r>
            <a:endParaRPr b="0" lang="ru-RU" sz="36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317" name="Рисунок 1" descr=""/>
          <p:cNvPicPr/>
          <p:nvPr/>
        </p:nvPicPr>
        <p:blipFill>
          <a:blip r:embed="rId1"/>
          <a:stretch/>
        </p:blipFill>
        <p:spPr>
          <a:xfrm>
            <a:off x="3367080" y="2781000"/>
            <a:ext cx="5573880" cy="3744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2063520" y="980640"/>
            <a:ext cx="8373240" cy="5328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7000"/>
          </a:bodyPr>
          <a:p>
            <a:pPr indent="0">
              <a:lnSpc>
                <a:spcPct val="100000"/>
              </a:lnSpc>
              <a:buNone/>
            </a:pPr>
            <a:br>
              <a:rPr sz="3600"/>
            </a:br>
            <a:br>
              <a:rPr sz="3600"/>
            </a:br>
            <a:br>
              <a:rPr sz="3600"/>
            </a:br>
            <a:br>
              <a:rPr sz="3600"/>
            </a:br>
            <a:br>
              <a:rPr sz="3600"/>
            </a:br>
            <a:br>
              <a:rPr sz="3600"/>
            </a:br>
            <a:br>
              <a:rPr sz="3600"/>
            </a:br>
            <a:br>
              <a:rPr sz="3600"/>
            </a:br>
            <a:br>
              <a:rPr sz="3600"/>
            </a:br>
            <a:endParaRPr b="0" lang="ru-RU" sz="3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319" name="Picture 2" descr="C:\Users\Позитроника\Desktop\Новая папка (2)\IMG_20211203_104619.jpg"/>
          <p:cNvPicPr/>
          <p:nvPr/>
        </p:nvPicPr>
        <p:blipFill>
          <a:blip r:embed="rId1"/>
          <a:stretch/>
        </p:blipFill>
        <p:spPr>
          <a:xfrm>
            <a:off x="498600" y="476640"/>
            <a:ext cx="4543920" cy="5988960"/>
          </a:xfrm>
          <a:prstGeom prst="rect">
            <a:avLst/>
          </a:prstGeom>
          <a:ln w="0">
            <a:noFill/>
          </a:ln>
        </p:spPr>
      </p:pic>
      <p:pic>
        <p:nvPicPr>
          <p:cNvPr id="320" name="Рисунок 2" descr=""/>
          <p:cNvPicPr/>
          <p:nvPr/>
        </p:nvPicPr>
        <p:blipFill>
          <a:blip r:embed="rId2"/>
          <a:stretch/>
        </p:blipFill>
        <p:spPr>
          <a:xfrm>
            <a:off x="5412600" y="1989000"/>
            <a:ext cx="4654800" cy="3313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Рисунок 1" descr=""/>
          <p:cNvPicPr/>
          <p:nvPr/>
        </p:nvPicPr>
        <p:blipFill>
          <a:blip r:embed="rId1"/>
          <a:stretch/>
        </p:blipFill>
        <p:spPr>
          <a:xfrm>
            <a:off x="470880" y="406440"/>
            <a:ext cx="4802400" cy="6077160"/>
          </a:xfrm>
          <a:prstGeom prst="rect">
            <a:avLst/>
          </a:prstGeom>
          <a:ln w="0">
            <a:noFill/>
          </a:ln>
        </p:spPr>
      </p:pic>
      <p:pic>
        <p:nvPicPr>
          <p:cNvPr id="322" name="Picture 6" descr=""/>
          <p:cNvPicPr/>
          <p:nvPr/>
        </p:nvPicPr>
        <p:blipFill>
          <a:blip r:embed="rId2"/>
          <a:stretch/>
        </p:blipFill>
        <p:spPr>
          <a:xfrm>
            <a:off x="5643360" y="704880"/>
            <a:ext cx="4386960" cy="2664000"/>
          </a:xfrm>
          <a:prstGeom prst="rect">
            <a:avLst/>
          </a:prstGeom>
          <a:ln w="0">
            <a:noFill/>
          </a:ln>
        </p:spPr>
      </p:pic>
      <p:pic>
        <p:nvPicPr>
          <p:cNvPr id="323" name="Рисунок 2" descr=""/>
          <p:cNvPicPr/>
          <p:nvPr/>
        </p:nvPicPr>
        <p:blipFill>
          <a:blip r:embed="rId3"/>
          <a:stretch/>
        </p:blipFill>
        <p:spPr>
          <a:xfrm>
            <a:off x="5643360" y="3767760"/>
            <a:ext cx="4386960" cy="2594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1588680" y="572760"/>
            <a:ext cx="8632080" cy="1265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ru-RU" sz="4000" spc="-1" strike="noStrike">
                <a:solidFill>
                  <a:schemeClr val="accent1"/>
                </a:solidFill>
                <a:latin typeface="Trebuchet MS"/>
              </a:rPr>
              <a:t>Последовательность работы: </a:t>
            </a:r>
            <a:endParaRPr b="0" lang="ru-RU" sz="40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/>
          </p:nvPr>
        </p:nvSpPr>
        <p:spPr>
          <a:xfrm>
            <a:off x="434160" y="1838160"/>
            <a:ext cx="9803520" cy="5292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 algn="just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2800" spc="-1" strike="noStrike">
                <a:solidFill>
                  <a:srgbClr val="404040"/>
                </a:solidFill>
                <a:latin typeface="Trebuchet MS"/>
              </a:rPr>
              <a:t>Кодирование словосочетаний, простых предложений;</a:t>
            </a:r>
            <a:endParaRPr b="0" lang="ru-RU" sz="2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 algn="just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2800" spc="-1" strike="noStrike">
                <a:solidFill>
                  <a:srgbClr val="404040"/>
                </a:solidFill>
                <a:latin typeface="Trebuchet MS"/>
              </a:rPr>
              <a:t>Кодирование каждого слова стихотворения;</a:t>
            </a:r>
            <a:endParaRPr b="0" lang="ru-RU" sz="2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 algn="just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2800" spc="-1" strike="noStrike">
                <a:solidFill>
                  <a:srgbClr val="404040"/>
                </a:solidFill>
                <a:latin typeface="Trebuchet MS"/>
              </a:rPr>
              <a:t>Кодирование каждой стихотворной строки;</a:t>
            </a:r>
            <a:endParaRPr b="0" lang="ru-RU" sz="2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2800" spc="-1" strike="noStrike">
                <a:solidFill>
                  <a:srgbClr val="404040"/>
                </a:solidFill>
                <a:latin typeface="Trebuchet MS"/>
              </a:rPr>
              <a:t>Кодирование по ходу чтения(«приём рисования стихотворения»);</a:t>
            </a:r>
            <a:endParaRPr b="0" lang="ru-RU" sz="2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2800" spc="-1" strike="noStrike">
                <a:solidFill>
                  <a:srgbClr val="404040"/>
                </a:solidFill>
                <a:latin typeface="Trebuchet MS"/>
              </a:rPr>
              <a:t>Кодирование(«шифрование») совместно с логопедом; </a:t>
            </a:r>
            <a:endParaRPr b="0" lang="ru-RU" sz="2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2800" spc="-1" strike="noStrike">
                <a:solidFill>
                  <a:srgbClr val="404040"/>
                </a:solidFill>
                <a:latin typeface="Trebuchet MS"/>
              </a:rPr>
              <a:t>Кодирование смыслового слова строки. </a:t>
            </a:r>
            <a:endParaRPr b="0" lang="ru-RU" sz="2800" spc="-1" strike="noStrike">
              <a:solidFill>
                <a:srgbClr val="404040"/>
              </a:solidFill>
              <a:latin typeface="Trebuchet MS"/>
            </a:endParaRPr>
          </a:p>
          <a:p>
            <a:pPr indent="0" algn="just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  <a:p>
            <a:pPr indent="0" algn="just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Аспект">
  <a:themeElements>
    <a:clrScheme name="Аспект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Аспект">
  <a:themeElements>
    <a:clrScheme name="Аспект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Аспект">
  <a:themeElements>
    <a:clrScheme name="Аспект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Аспект">
  <a:themeElements>
    <a:clrScheme name="Аспект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Аспект">
  <a:themeElements>
    <a:clrScheme name="Аспект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173</TotalTime>
  <Application>LibreOffice/7.5.4.2$Windows_X86_64 LibreOffice_project/36ccfdc35048b057fd9854c757a8b67ec53977b6</Application>
  <AppVersion>15.0000</AppVersion>
  <Words>227</Words>
  <Paragraphs>54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2023-10-06T00:31:41Z</dcterms:created>
  <dc:creator>Natalia</dc:creator>
  <dc:description/>
  <dc:language>ru-RU</dc:language>
  <cp:lastModifiedBy/>
  <dcterms:modified xsi:type="dcterms:W3CDTF">2023-11-03T14:59:59Z</dcterms:modified>
  <cp:revision>22</cp:revision>
  <dc:subject/>
  <dc:title>Специфика коррекции коммуникативного поведения при РАС (из опыта работы)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4</vt:i4>
  </property>
  <property fmtid="{D5CDD505-2E9C-101B-9397-08002B2CF9AE}" pid="3" name="PresentationFormat">
    <vt:lpwstr>Широкоэкранный</vt:lpwstr>
  </property>
  <property fmtid="{D5CDD505-2E9C-101B-9397-08002B2CF9AE}" pid="4" name="Slides">
    <vt:i4>12</vt:i4>
  </property>
</Properties>
</file>