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1" r:id="rId2"/>
    <p:sldId id="258" r:id="rId3"/>
    <p:sldId id="263" r:id="rId4"/>
    <p:sldId id="278" r:id="rId5"/>
    <p:sldId id="279" r:id="rId6"/>
    <p:sldId id="271" r:id="rId7"/>
    <p:sldId id="272" r:id="rId8"/>
    <p:sldId id="27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5344E7-5D9B-4CCA-8B21-88454061A7DE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B5F155-E612-406D-AE1B-B3C3882FE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98469-C814-43D2-B192-F9CF4D28A804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931B31-8602-4E40-AF08-0A37EDCD6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0EEB7A-8EF0-4C72-90DD-445A7F9198E9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0B8D6-10F5-4A83-8EB7-F9B9830CB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483D76-ED95-4A90-839A-0962A5091551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32226-F80D-446B-8D6C-113517EFD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85C019-AE65-45B4-B88F-A5224366E9AE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6C9BA-DB3F-4511-93A2-DD8E66506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D40FB2-BB2F-426D-8631-2F0822318962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F5FBD-C5CD-4A62-9752-D6E6EF0ECC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5DF8F5-0714-4784-98B9-253FE54C5532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6CD37C-444A-42A8-8929-86E92EA57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39687-7298-4203-8A66-3F615A4B43A1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4F1713-7A69-439B-A209-D15046374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094C49-91F5-4940-877B-D325E84E36C2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D0598F-01F8-4AA3-AD76-6B0FA94C2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4918F-BAD6-4D3F-851A-5F8BF1CA2D73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1F2CBD-73C6-49A1-8AE8-606906FDB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E0F8B-54D0-4C66-B483-86A0F2DF93BB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4B272-D035-42BD-96EE-A1D7C24296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9416F8D-C891-4FEF-904F-857AA7B93119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76BBA78-B128-4C40-A87A-B3B5B0D47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exus\Desktop\&#1085;&#1077;&#1081;&#1088;&#1086;&#1083;&#1080;&#1085;&#1075;&#1074;&#1080;&#1089;&#1090;&#1080;&#1095;&#1077;&#1089;&#1082;&#1080;&#1081;%20&#1087;&#1086;&#1076;&#1093;&#1086;&#1076;\&#1088;&#1072;&#1073;&#1086;&#1090;&#1072;%20&#1089;%20&#1090;&#1088;&#1091;&#1073;&#1086;&#1095;&#1082;&#1086;&#1081;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 descr="773939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323850" y="-171450"/>
            <a:ext cx="9753600" cy="728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692275" y="1412875"/>
            <a:ext cx="691197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9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Транспорт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 rot="10800000" flipV="1">
            <a:off x="3492500" y="4940300"/>
            <a:ext cx="5191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Учитель - логопед ГБОУ СОШ №8 г.о. Октябрьск   Фролова Н.П</a:t>
            </a: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pic>
        <p:nvPicPr>
          <p:cNvPr id="22536" name="Picture 8" descr="159114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042988" y="2420938"/>
            <a:ext cx="73453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000" b="1" dirty="0" smtClean="0">
                <a:latin typeface="Tahoma" pitchFamily="34" charset="0"/>
              </a:rPr>
              <a:t>Формирование навыков языкового анализа и синтеза нестандартный нейролингвистический подход</a:t>
            </a:r>
            <a:endParaRPr lang="ru-RU" sz="2000" b="1" dirty="0">
              <a:latin typeface="Tahoma" pitchFamily="34" charset="0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3995738" y="5013325"/>
            <a:ext cx="44640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b="1" dirty="0">
                <a:latin typeface="Tahoma" pitchFamily="34" charset="0"/>
              </a:rPr>
              <a:t>Учитель </a:t>
            </a:r>
            <a:r>
              <a:rPr lang="ru-RU" b="1" dirty="0" smtClean="0">
                <a:latin typeface="Tahoma" pitchFamily="34" charset="0"/>
              </a:rPr>
              <a:t>– логопед МАОУ СШ №53: Полищук А. В.</a:t>
            </a:r>
            <a:endParaRPr lang="ru-RU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285728"/>
            <a:ext cx="8358246" cy="450059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/>
              <a:t>	В наш век компьютерных технологий у многих детей, особенно с ОВЗ слабо сформирована связная речь,  недостаточна коммуникация и другие компоненты развития речи. Информацию дети получают в основном через визуальный канал восприятия, слуховое восприятие страдает, а </a:t>
            </a:r>
            <a:r>
              <a:rPr lang="ru-RU" sz="2700" dirty="0" smtClean="0"/>
              <a:t>как </a:t>
            </a:r>
            <a:r>
              <a:rPr lang="ru-RU" sz="2400" dirty="0" smtClean="0"/>
              <a:t>мы знаем для полноценного формирования устной и письменной речи оно должно быть сформировано так как его недоразвитие влияет на формирование </a:t>
            </a:r>
            <a:r>
              <a:rPr lang="ru-RU" sz="2400" dirty="0" err="1" smtClean="0"/>
              <a:t>звукопроизносительной</a:t>
            </a:r>
            <a:r>
              <a:rPr lang="ru-RU" sz="2400" dirty="0" smtClean="0"/>
              <a:t> стороны речи, фонематических процессов, усвоение и выполнение инструкций. </a:t>
            </a:r>
            <a:endParaRPr lang="ru-RU" sz="2400" dirty="0"/>
          </a:p>
        </p:txBody>
      </p:sp>
      <p:pic>
        <p:nvPicPr>
          <p:cNvPr id="12290" name="Picture 2" descr="Доигрались: Из наших детей выкачивают 70 миллиардов доллар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72074"/>
            <a:ext cx="2857500" cy="1600200"/>
          </a:xfrm>
          <a:prstGeom prst="rect">
            <a:avLst/>
          </a:prstGeom>
          <a:noFill/>
        </p:spPr>
      </p:pic>
      <p:pic>
        <p:nvPicPr>
          <p:cNvPr id="9" name="Рисунок 8" descr="Игры и гаджеты – Тлум.Ру – Статьи про игры для смартфонов и не только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5115560"/>
            <a:ext cx="2622550" cy="174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ак бороться с интернет-зависимостью детей в школ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3205" y="4786322"/>
            <a:ext cx="2860795" cy="190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86042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3200" dirty="0" smtClean="0"/>
              <a:t>Что же мы, логопеды, делаем, чтобы решить возникшую ситуацию? 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11" name="Рисунок 10" descr="Использование нетрадиционных методов логопедического воздействия в  коррекционно-развивающей работе с детьми (2 фото). Воспитателям детских  садов, школьным учителям и педагогам - Маам.ру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14818"/>
            <a:ext cx="32147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player.myshared.ru/6/730921/slides/slide_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278003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Игры с прищепками для детей раннего и дошкольного возраста | ГБУ ППЦ  г.Тольятти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500306"/>
            <a:ext cx="33575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Рисование двумя руками . Компания &quot;Абиликом&quot; Сенсорные комнаты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928670"/>
            <a:ext cx="36433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Нетрадиционная ИЗО-деятельность — рисование двумя руками (3 фото).  Воспитателям детских садов, школьным учителям и педагогам - Маам.ру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714752"/>
            <a:ext cx="335758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/>
              <a:t>	Как мы знаем Нейролингвистика — это наука, изучающая функционирование отделов головного мозга, связанных с речевой деятельностью человека. Она тесно связанна с психологией, неврологией, лингвистикой.</a:t>
            </a:r>
            <a:br>
              <a:rPr lang="ru-RU" sz="2000" b="1" dirty="0" smtClean="0"/>
            </a:br>
            <a:r>
              <a:rPr lang="ru-RU" sz="2000" b="1" i="1" dirty="0" smtClean="0"/>
              <a:t>Нейролингвистика занимается исследованием человеческого мозга и дает ответы на вопросы:</a:t>
            </a:r>
            <a:br>
              <a:rPr lang="ru-RU" sz="2000" b="1" i="1" dirty="0" smtClean="0"/>
            </a:br>
            <a:r>
              <a:rPr lang="ru-RU" sz="2000" b="1" i="1" dirty="0" smtClean="0"/>
              <a:t>какие участки мозга отвечают за языковую способность;</a:t>
            </a:r>
            <a:br>
              <a:rPr lang="ru-RU" sz="2000" b="1" i="1" dirty="0" smtClean="0"/>
            </a:br>
            <a:r>
              <a:rPr lang="ru-RU" sz="2000" b="1" i="1" dirty="0" smtClean="0"/>
              <a:t>как работает нервная система в процессе речевой деятельности;</a:t>
            </a:r>
            <a:br>
              <a:rPr lang="ru-RU" sz="2000" b="1" i="1" dirty="0" smtClean="0"/>
            </a:br>
            <a:r>
              <a:rPr lang="ru-RU" sz="2000" b="1" i="1" dirty="0" smtClean="0"/>
              <a:t>какую роль в формировании речи играют правое и левое полушарие;</a:t>
            </a:r>
            <a:br>
              <a:rPr lang="ru-RU" sz="2000" b="1" i="1" dirty="0" smtClean="0"/>
            </a:br>
            <a:r>
              <a:rPr lang="ru-RU" sz="2000" b="1" i="1" dirty="0" smtClean="0"/>
              <a:t>как влияют на речь локальные поражения головного мозга.</a:t>
            </a:r>
            <a:br>
              <a:rPr lang="ru-RU" sz="2000" b="1" i="1" dirty="0" smtClean="0"/>
            </a:br>
            <a:r>
              <a:rPr lang="ru-RU" sz="2000" b="1" i="1" dirty="0" smtClean="0"/>
              <a:t>	</a:t>
            </a:r>
            <a:r>
              <a:rPr lang="ru-RU" sz="2000" b="1" dirty="0" smtClean="0"/>
              <a:t>Для формирования речевой функции необходимы биологические предпосылки: сохранность слухового, зрительного,  кинестетического анализаторов и определённый уровень зрелости нервной системы. Возможности ребёнка определяются в речевой деятельности зависимости от </a:t>
            </a:r>
            <a:r>
              <a:rPr lang="ru-RU" sz="2000" b="1" dirty="0" err="1" smtClean="0"/>
              <a:t>доминантности</a:t>
            </a:r>
            <a:r>
              <a:rPr lang="ru-RU" sz="2000" b="1" dirty="0" smtClean="0"/>
              <a:t> полушария, каналов восприятия информации. </a:t>
            </a:r>
            <a:br>
              <a:rPr lang="ru-RU" sz="2000" b="1" dirty="0" smtClean="0"/>
            </a:b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0712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/>
              <a:t>Сегодня я представлю Вашему вниманию  приемы для развития дыхания и формирования языкового анализа и синтеза. </a:t>
            </a:r>
            <a:endParaRPr lang="ru-RU" sz="18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303858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ru-RU" sz="2000" b="1" dirty="0" smtClean="0"/>
              <a:t>		Мы знаем, что диафрагмальное дыхание считается правильным. Глубокий вдох и медленный выдох благотворно влияют на наше общее самочувствие, функционирование организма в целом. Мы логопеды, занимаясь с детьми, обучаем их правильному типу дыхания, это необходимо для формирования речевых процессов. При использовании приёма задержанного дыхания на периферии тела сужаются сосуды, что уменьшает приток крови к мышцам и потребление кислорода, повышается давление крови и замедляется ритм сердца. В результате кровь в основном поступает к сердцу и мозгу. В мозге сосуды, наоборот, расширяются, усиливается кровоток, и снабжение клеток мозга кислородом.  Доказано, что короткие задержки дыхания благотворно влияют на </a:t>
            </a:r>
            <a:r>
              <a:rPr lang="ru-RU" sz="1800" b="1" dirty="0" smtClean="0"/>
              <a:t>функционирование отделов головного мозга, что нам и необходимо в работе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549275"/>
            <a:ext cx="8229600" cy="597535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Элемент занятия(различаем слог и слово)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</a:pP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работа с трубочкой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1714488"/>
            <a:ext cx="8659873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07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6250"/>
            <a:ext cx="8229600" cy="6048375"/>
          </a:xfrm>
        </p:spPr>
        <p:txBody>
          <a:bodyPr/>
          <a:lstStyle/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</a:t>
            </a:r>
            <a:r>
              <a:rPr lang="ru-RU" sz="1800" dirty="0" smtClean="0"/>
              <a:t>В чем состоит сложность выполнения заданий: не каждый ребенок вначале может задержать дыхание, со временем это получается лучше, чем меньше диаметр трубочки, тем тяжелее удерживать предмет , также зависит от веса предмета. Выполнять можно любые задания, не только для формирования языкового анализа и синтеза. Чему способствует: формирует силу губ,  запускает процессы головного мозга, развивает точность движений,  координацию, пространственное восприятие, слуховое восприятие, процессы регуляции и контроля.</a:t>
            </a:r>
          </a:p>
          <a:p>
            <a:pPr>
              <a:buNone/>
            </a:pPr>
            <a:r>
              <a:rPr lang="ru-RU" sz="1800" dirty="0" smtClean="0"/>
              <a:t>Используемые игры:</a:t>
            </a:r>
          </a:p>
          <a:p>
            <a:pPr lvl="0"/>
            <a:r>
              <a:rPr lang="ru-RU" sz="1800" dirty="0" smtClean="0"/>
              <a:t>Разложи по домикам слова (существительное, прилагательное, глагол).</a:t>
            </a:r>
          </a:p>
          <a:p>
            <a:pPr lvl="0"/>
            <a:r>
              <a:rPr lang="ru-RU" sz="1800" dirty="0" smtClean="0"/>
              <a:t>Слоги с гласными 1 ряда рассели в 1 дом по этажам в зависимости от гласной, слоги с гласными второго ряда во второй дом соответственно</a:t>
            </a:r>
          </a:p>
          <a:p>
            <a:pPr lvl="0"/>
            <a:r>
              <a:rPr lang="ru-RU" sz="1800" dirty="0" smtClean="0"/>
              <a:t>Выбери гласные буквы в один дом, согласные в другой.</a:t>
            </a:r>
          </a:p>
          <a:p>
            <a:pPr lvl="0"/>
            <a:r>
              <a:rPr lang="ru-RU" sz="1800" dirty="0" smtClean="0"/>
              <a:t>Достань из домика слова, придумай предложения, запиши их.</a:t>
            </a:r>
          </a:p>
          <a:p>
            <a:pPr lvl="0"/>
            <a:r>
              <a:rPr lang="ru-RU" sz="1800" dirty="0" smtClean="0"/>
              <a:t>Достать буквы из домика, составь как можно больше слов, запиши их.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xus\Desktop\нейролингвистический подход\изображение_viber_2023-08-24_17-13-05-3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3565452" cy="4337223"/>
          </a:xfrm>
          <a:prstGeom prst="rect">
            <a:avLst/>
          </a:prstGeom>
          <a:noFill/>
        </p:spPr>
      </p:pic>
      <p:pic>
        <p:nvPicPr>
          <p:cNvPr id="4098" name="Picture 2" descr="😃 Картинки для презентации Cпасибо за внима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571744"/>
            <a:ext cx="6429420" cy="4066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</TotalTime>
  <Words>228</Words>
  <Application>Microsoft Office PowerPoint</Application>
  <PresentationFormat>Экран (4:3)</PresentationFormat>
  <Paragraphs>17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Слайд 1</vt:lpstr>
      <vt:lpstr> В наш век компьютерных технологий у многих детей, особенно с ОВЗ слабо сформирована связная речь,  недостаточна коммуникация и другие компоненты развития речи. Информацию дети получают в основном через визуальный канал восприятия, слуховое восприятие страдает, а как мы знаем для полноценного формирования устной и письменной речи оно должно быть сформировано так как его недоразвитие влияет на формирование звукопроизносительной стороны речи, фонематических процессов, усвоение и выполнение инструкций. </vt:lpstr>
      <vt:lpstr>Слайд 3</vt:lpstr>
      <vt:lpstr> Как мы знаем Нейролингвистика — это наука, изучающая функционирование отделов головного мозга, связанных с речевой деятельностью человека. Она тесно связанна с психологией, неврологией, лингвистикой. Нейролингвистика занимается исследованием человеческого мозга и дает ответы на вопросы: какие участки мозга отвечают за языковую способность; как работает нервная система в процессе речевой деятельности; какую роль в формировании речи играют правое и левое полушарие; как влияют на речь локальные поражения головного мозга.  Для формирования речевой функции необходимы биологические предпосылки: сохранность слухового, зрительного,  кинестетического анализаторов и определённый уровень зрелости нервной системы. Возможности ребёнка определяются в речевой деятельности зависимости от доминантности полушария, каналов восприятия информации.  </vt:lpstr>
      <vt:lpstr>Сегодня я представлю Вашему вниманию  приемы для развития дыхания и формирования языкового анализа и синтеза. </vt:lpstr>
      <vt:lpstr>Слайд 6</vt:lpstr>
      <vt:lpstr>Слайд 7</vt:lpstr>
      <vt:lpstr>Слайд 8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  ДОУ №4  Фролова Н.П.</dc:title>
  <dc:creator>Customer</dc:creator>
  <cp:lastModifiedBy>Lexus</cp:lastModifiedBy>
  <cp:revision>20</cp:revision>
  <dcterms:created xsi:type="dcterms:W3CDTF">2011-02-13T11:14:23Z</dcterms:created>
  <dcterms:modified xsi:type="dcterms:W3CDTF">2023-10-05T17:17:56Z</dcterms:modified>
</cp:coreProperties>
</file>