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2" r:id="rId6"/>
    <p:sldId id="265" r:id="rId7"/>
    <p:sldId id="261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Разработка АОП для обучающегося с ОВЗ.</a:t>
            </a:r>
            <a:br>
              <a:rPr lang="ru-RU" sz="3200" b="1" dirty="0" smtClean="0"/>
            </a:br>
            <a:r>
              <a:rPr lang="ru-RU" sz="3200" b="1" dirty="0" smtClean="0"/>
              <a:t>Блок коррекционной работы.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4293096"/>
            <a:ext cx="3312368" cy="79208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Е.Ю. Коновалова, </a:t>
            </a:r>
            <a:r>
              <a:rPr lang="ru-RU" sz="1800" dirty="0" err="1" smtClean="0"/>
              <a:t>к.п.н</a:t>
            </a:r>
            <a:r>
              <a:rPr lang="ru-RU" sz="1800" dirty="0" smtClean="0"/>
              <a:t>., </a:t>
            </a:r>
          </a:p>
          <a:p>
            <a:r>
              <a:rPr lang="ru-RU" sz="1800" dirty="0"/>
              <a:t>м</a:t>
            </a:r>
            <a:r>
              <a:rPr lang="ru-RU" sz="1800" dirty="0" smtClean="0"/>
              <a:t>етодист  КИМЦ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8554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/>
              <a:t>Методические рекомендации </a:t>
            </a:r>
            <a:br>
              <a:rPr lang="ru-RU" sz="2800" b="1" dirty="0"/>
            </a:br>
            <a:r>
              <a:rPr lang="ru-RU" sz="2800" b="1" dirty="0"/>
              <a:t>руководителям общеобразовательных </a:t>
            </a:r>
            <a:r>
              <a:rPr lang="ru-RU" sz="2800" b="1" dirty="0" smtClean="0"/>
              <a:t>организаций</a:t>
            </a:r>
            <a:r>
              <a:rPr lang="ru-RU" sz="2800" dirty="0"/>
              <a:t> </a:t>
            </a:r>
            <a:r>
              <a:rPr lang="ru-RU" sz="2800" b="1" dirty="0" smtClean="0"/>
              <a:t>по </a:t>
            </a:r>
            <a:r>
              <a:rPr lang="ru-RU" sz="2800" b="1" dirty="0"/>
              <a:t>сопровождению образовательной деятельности </a:t>
            </a:r>
            <a:r>
              <a:rPr lang="ru-RU" sz="2800" b="1" dirty="0" smtClean="0"/>
              <a:t>в </a:t>
            </a:r>
            <a:r>
              <a:rPr lang="ru-RU" sz="2800" b="1" dirty="0"/>
              <a:t>условиях введения федерального государственного образовательного стандарта начального общего образования обучающихся </a:t>
            </a:r>
            <a:br>
              <a:rPr lang="ru-RU" sz="2800" b="1" dirty="0"/>
            </a:br>
            <a:r>
              <a:rPr lang="ru-RU" sz="2800" b="1" dirty="0"/>
              <a:t>с ограниченными возможностями здоровья и федерального государственного образовательного стандарта образования обучающихся с умственной отсталостью (интеллектуальными нарушениями) </a:t>
            </a:r>
            <a:endParaRPr lang="ru-RU" sz="28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95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80728"/>
            <a:ext cx="8280919" cy="514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29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196752"/>
            <a:ext cx="8208912" cy="4941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855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3954752"/>
          </a:xfrm>
        </p:spPr>
        <p:txBody>
          <a:bodyPr/>
          <a:lstStyle/>
          <a:p>
            <a:r>
              <a:rPr lang="ru-RU" dirty="0"/>
              <a:t>МИНИСТЕРСТВО ПРОСВЕЩЕНИЯ РОССИЙСКОЙ ФЕДЕРАЦИИ (МИНПРОСВЕЩЕНИЯ РОССИИ) РАСПОРЯЖЕНИЕ 9 сентября 2019 г.№Р-93 Москва </a:t>
            </a:r>
            <a:r>
              <a:rPr lang="ru-RU" b="1" dirty="0"/>
              <a:t>Об утверждении </a:t>
            </a:r>
            <a:r>
              <a:rPr lang="ru-RU" b="1" dirty="0" smtClean="0"/>
              <a:t>примерного Положения </a:t>
            </a:r>
            <a:r>
              <a:rPr lang="ru-RU" b="1" dirty="0"/>
              <a:t>о психолого-педагогическом консилиуме образовательной организации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61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разработку </a:t>
            </a:r>
            <a:r>
              <a:rPr lang="ru-RU" dirty="0"/>
              <a:t>адаптированной основной общеобразовательной программы;</a:t>
            </a:r>
          </a:p>
          <a:p>
            <a:r>
              <a:rPr lang="ru-RU" dirty="0"/>
              <a:t>разработку индивидуального учебного плана обучающегося;</a:t>
            </a:r>
          </a:p>
          <a:p>
            <a:r>
              <a:rPr lang="ru-RU" dirty="0"/>
              <a:t>адаптацию учебных и </a:t>
            </a:r>
            <a:r>
              <a:rPr lang="ru-RU" dirty="0" smtClean="0"/>
              <a:t>контрольно-измерительных материалов</a:t>
            </a:r>
            <a:r>
              <a:rPr lang="ru-RU" dirty="0"/>
              <a:t>;</a:t>
            </a:r>
          </a:p>
          <a:p>
            <a:r>
              <a:rPr lang="ru-RU" dirty="0"/>
              <a:t>предоставление услуг </a:t>
            </a:r>
            <a:r>
              <a:rPr lang="ru-RU" dirty="0" err="1"/>
              <a:t>тьютора</a:t>
            </a:r>
            <a:r>
              <a:rPr lang="ru-RU" dirty="0"/>
              <a:t>, ассистента (помощника), </a:t>
            </a:r>
            <a:r>
              <a:rPr lang="ru-RU" dirty="0" smtClean="0"/>
              <a:t>оказывающего обучающемуся </a:t>
            </a:r>
            <a:r>
              <a:rPr lang="ru-RU" dirty="0"/>
              <a:t>необходимую техническую помощь, услуг по </a:t>
            </a:r>
            <a:r>
              <a:rPr lang="ru-RU" dirty="0" err="1" smtClean="0"/>
              <a:t>сурдопереводу</a:t>
            </a:r>
            <a:r>
              <a:rPr lang="ru-RU" dirty="0" smtClean="0"/>
              <a:t>, </a:t>
            </a:r>
            <a:r>
              <a:rPr lang="ru-RU" dirty="0" err="1" smtClean="0"/>
              <a:t>тифлопереводу</a:t>
            </a:r>
            <a:r>
              <a:rPr lang="ru-RU" dirty="0"/>
              <a:t>, </a:t>
            </a:r>
            <a:r>
              <a:rPr lang="ru-RU" dirty="0" err="1" smtClean="0"/>
              <a:t>тифлосурдопереводу</a:t>
            </a:r>
            <a:r>
              <a:rPr lang="ru-RU" dirty="0" smtClean="0"/>
              <a:t>,  другие </a:t>
            </a:r>
            <a:r>
              <a:rPr lang="ru-RU" dirty="0"/>
              <a:t>условия психолого-педагогического сопровождения в </a:t>
            </a:r>
            <a:r>
              <a:rPr lang="ru-RU" dirty="0" smtClean="0"/>
              <a:t>рамках компетенции </a:t>
            </a:r>
            <a:r>
              <a:rPr lang="ru-RU" dirty="0"/>
              <a:t>Организации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5.1. Рекомендации </a:t>
            </a:r>
            <a:r>
              <a:rPr lang="ru-RU" sz="1800" b="1" dirty="0" err="1"/>
              <a:t>ППк</a:t>
            </a:r>
            <a:r>
              <a:rPr lang="ru-RU" sz="1800" b="1" dirty="0"/>
              <a:t> по организации психолого-педагогического</a:t>
            </a:r>
            <a:br>
              <a:rPr lang="ru-RU" sz="1800" b="1" dirty="0"/>
            </a:br>
            <a:r>
              <a:rPr lang="ru-RU" sz="1800" b="1" dirty="0"/>
              <a:t>сопровождения обучающегося с ограниченными возможностями здоровья</a:t>
            </a:r>
            <a:br>
              <a:rPr lang="ru-RU" sz="1800" b="1" dirty="0"/>
            </a:br>
            <a:r>
              <a:rPr lang="ru-RU" sz="1800" b="1" dirty="0"/>
              <a:t>конкретизируют, </a:t>
            </a:r>
            <a:r>
              <a:rPr lang="ru-RU" sz="1800" b="1" dirty="0" err="1"/>
              <a:t>дополняютрекомендации</a:t>
            </a:r>
            <a:r>
              <a:rPr lang="ru-RU" sz="1800" b="1" dirty="0"/>
              <a:t> </a:t>
            </a:r>
            <a:r>
              <a:rPr lang="ru-RU" sz="1800" b="1" dirty="0" err="1"/>
              <a:t>ПМПКимогут</a:t>
            </a:r>
            <a:r>
              <a:rPr lang="ru-RU" sz="1800" b="1" dirty="0"/>
              <a:t> включать в том числе:</a:t>
            </a:r>
            <a:br>
              <a:rPr lang="ru-RU" sz="1800" b="1" dirty="0"/>
            </a:b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521768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Проведение комплексного обследования ребёнка педагогом-психологом, учителем-логопедом, </a:t>
            </a:r>
            <a:r>
              <a:rPr lang="ru-RU" dirty="0" smtClean="0"/>
              <a:t>учителем-дефектологом, педагогами</a:t>
            </a:r>
            <a:endParaRPr lang="ru-RU" dirty="0"/>
          </a:p>
          <a:p>
            <a:r>
              <a:rPr lang="ru-RU" dirty="0"/>
              <a:t>Описание необходимых ребенку с ОВЗ спе­циальных образовательных условий с уче­том возможностей и дефицитов развития</a:t>
            </a:r>
            <a:endParaRPr lang="ru-RU" sz="4400" dirty="0">
              <a:latin typeface="Times New Roman"/>
              <a:ea typeface="Calibri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Диагностический этап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8524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>
            <a:normAutofit/>
          </a:bodyPr>
          <a:lstStyle/>
          <a:p>
            <a:r>
              <a:rPr lang="ru-RU" dirty="0" smtClean="0"/>
              <a:t>Диагностика (результаты диагностики, как основания разработки блока коррекционной работы)</a:t>
            </a:r>
          </a:p>
          <a:p>
            <a:r>
              <a:rPr lang="ru-RU" dirty="0" smtClean="0"/>
              <a:t>Определение круга задач коррекционной работы</a:t>
            </a:r>
          </a:p>
          <a:p>
            <a:r>
              <a:rPr lang="ru-RU" dirty="0" smtClean="0"/>
              <a:t>Определение содержания коррекционной программы</a:t>
            </a:r>
          </a:p>
          <a:p>
            <a:r>
              <a:rPr lang="ru-RU" dirty="0" smtClean="0"/>
              <a:t>Определение количества индивидуальных и групповых занятий у специалистов сопровождения </a:t>
            </a:r>
          </a:p>
          <a:p>
            <a:r>
              <a:rPr lang="ru-RU" dirty="0" smtClean="0"/>
              <a:t>Определение форм и критериев мониторинга коррекционной работы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Алгоритм разработки коррекционного блока АОП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981126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162</TotalTime>
  <Words>168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Разработка АОП для обучающегося с ОВЗ. Блок коррекционной работы.</vt:lpstr>
      <vt:lpstr>Презентация PowerPoint</vt:lpstr>
      <vt:lpstr>Презентация PowerPoint</vt:lpstr>
      <vt:lpstr>Презентация PowerPoint</vt:lpstr>
      <vt:lpstr>Презентация PowerPoint</vt:lpstr>
      <vt:lpstr>5.1. Рекомендации ППк по организации психолого-педагогического сопровождения обучающегося с ограниченными возможностями здоровья конкретизируют, дополняютрекомендации ПМПКимогут включать в том числе: </vt:lpstr>
      <vt:lpstr>Диагностический этап</vt:lpstr>
      <vt:lpstr>Алгоритм разработки коррекционного блока АОП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АОП для обучающегося с ОВЗ. Блок коррекционной работы.</dc:title>
  <dc:creator>1</dc:creator>
  <cp:lastModifiedBy>1</cp:lastModifiedBy>
  <cp:revision>9</cp:revision>
  <dcterms:created xsi:type="dcterms:W3CDTF">2019-09-18T01:11:45Z</dcterms:created>
  <dcterms:modified xsi:type="dcterms:W3CDTF">2019-09-18T04:05:50Z</dcterms:modified>
</cp:coreProperties>
</file>