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5F1B84-09C1-45EA-842B-B0BAF7EE8B1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376B0B-0C54-4FE3-8C1E-995A69BAB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pelagea-kukla.ru/images/bundle/800x600/otdarok-na-podarok-kukolka-blagodarnosti_4013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s://pelagea-kukla.ru/images/bundle/800x600/otdarok-na-podarok-kukolka-blagodarnosti_4014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pelagea-kukla.ru/images/bundle/800x600/otdarok-na-podarok-kukolka-blagodarnosti_4016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elagea-kukla.ru/images/bundle/800x600/otdarok-na-podarok-kukolka-blagodarnosti_3999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pelagea-kukla.ru/images/bundle/800x600/otdarok-na-podarok-kukolka-blagodarnosti_400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pelagea-kukla.ru/images/bundle/800x600/otdarok-na-podarok-kukolka-blagodarnosti_4002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pelagea-kukla.ru/images/bundle/800x600/otdarok-na-podarok-kukolka-blagodarnosti_4005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pelagea-kukla.ru/images/bundle/800x600/otdarok-na-podarok-kukolka-blagodarnosti_4009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pelagea-kukla.ru/images/bundle/800x600/otdarok-na-podarok-kukolka-blagodarnosti_4010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pelagea-kukla.ru/images/bundle/800x600/otdarok-na-podarok-kukolka-blagodarnosti_401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s://pelagea-kukla.ru/images/bundle/800x600/otdarok-na-podarok-kukolka-blagodarnosti_401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64305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Изготовление народной куклы</a:t>
            </a:r>
            <a:br>
              <a:rPr lang="ru-RU" dirty="0" smtClean="0"/>
            </a:br>
            <a:r>
              <a:rPr lang="ru-RU" dirty="0" smtClean="0"/>
              <a:t> «Отдарок на подарок»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3643314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Зотова И.В.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учитель технологии МБОУ СШ№18</a:t>
            </a:r>
          </a:p>
          <a:p>
            <a:pPr algn="r"/>
            <a:r>
              <a:rPr lang="ru-RU" dirty="0" smtClean="0"/>
              <a:t>г. Красноярск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2021 г.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530" name="Picture 2" descr="https://554a875a-71dc-4f5f-b6bf-ae8967f137d5.selcdn.net/thumbs2/6b8e1056-a1e1-11ea-ab02-021fc8f58862.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357562"/>
            <a:ext cx="2047889" cy="1535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6 этап.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Вид </a:t>
            </a:r>
            <a:r>
              <a:rPr lang="ru-RU" sz="2000" dirty="0">
                <a:solidFill>
                  <a:srgbClr val="002060"/>
                </a:solidFill>
              </a:rPr>
              <a:t>спереди. Концы нитей уводим под руки за спину</a:t>
            </a:r>
          </a:p>
        </p:txBody>
      </p:sp>
      <p:pic>
        <p:nvPicPr>
          <p:cNvPr id="3" name="Рисунок 2" descr="https://pelagea-kukla.ru/images/bundle/200x150/otdarok-na-podarok-kukolka-blagodarnosti_4013.JPG">
            <a:hlinkClick r:id="rId2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643050"/>
            <a:ext cx="2976570" cy="217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86314" y="285728"/>
            <a:ext cx="40004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7 этап.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Вид </a:t>
            </a:r>
            <a:r>
              <a:rPr lang="ru-RU" sz="2000" dirty="0">
                <a:solidFill>
                  <a:srgbClr val="002060"/>
                </a:solidFill>
              </a:rPr>
              <a:t>сзади - завязываем нити узлом на спине.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Можно </a:t>
            </a:r>
            <a:r>
              <a:rPr lang="ru-RU" sz="2000" dirty="0">
                <a:solidFill>
                  <a:srgbClr val="002060"/>
                </a:solidFill>
              </a:rPr>
              <a:t>обрезать или оставить </a:t>
            </a:r>
            <a:r>
              <a:rPr lang="ru-RU" sz="2000" dirty="0" smtClean="0">
                <a:solidFill>
                  <a:srgbClr val="002060"/>
                </a:solidFill>
              </a:rPr>
              <a:t>свободные концы.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s://pelagea-kukla.ru/images/bundle/200x150/otdarok-na-podarok-kukolka-blagodarnosti_4014.JPG">
            <a:hlinkClick r:id="rId4" tooltip="&quot;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2214554"/>
            <a:ext cx="2833694" cy="219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158" y="642918"/>
            <a:ext cx="8169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Творческих успехов!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https://pelagea-kukla.ru/images/bundle/200x150/otdarok-na-podarok-kukolka-blagodarnosti_4016.JPG">
            <a:hlinkClick r:id="rId2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071678"/>
            <a:ext cx="6500858" cy="36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285720" y="642918"/>
            <a:ext cx="46434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«Отдарок на подарок» - первая кукла, которую ребёнок должен был сделать сам.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Делать </a:t>
            </a:r>
            <a:r>
              <a:rPr lang="ru-RU" sz="2000" dirty="0">
                <a:solidFill>
                  <a:srgbClr val="002060"/>
                </a:solidFill>
              </a:rPr>
              <a:t>такую куколку ребенка обучала бабушка.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Этой </a:t>
            </a:r>
            <a:r>
              <a:rPr lang="ru-RU" sz="2000" dirty="0">
                <a:solidFill>
                  <a:srgbClr val="002060"/>
                </a:solidFill>
              </a:rPr>
              <a:t>куколкой благодарили за подарок, услугу или что-то хорошее.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Самую </a:t>
            </a:r>
            <a:r>
              <a:rPr lang="ru-RU" sz="2000" dirty="0">
                <a:solidFill>
                  <a:srgbClr val="002060"/>
                </a:solidFill>
              </a:rPr>
              <a:t>первую куклу дети делали для родителей, сызмальства приучаясь быть благодарными им за то, что те растят их и заботятся о них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6" name="Picture 2" descr="https://podelki-doma.ru/wp-content/uploads/2012/01/otdarok-na-podarok.gif"/>
          <p:cNvPicPr>
            <a:picLocks noChangeAspect="1" noChangeArrowheads="1"/>
          </p:cNvPicPr>
          <p:nvPr/>
        </p:nvPicPr>
        <p:blipFill>
          <a:blip r:embed="rId2"/>
          <a:srcRect b="10079"/>
          <a:stretch>
            <a:fillRect/>
          </a:stretch>
        </p:blipFill>
        <p:spPr bwMode="auto">
          <a:xfrm>
            <a:off x="5143504" y="1500174"/>
            <a:ext cx="3500430" cy="2972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научиться изготавливать народную тряпичную куклу в подарок.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Материал можно использовать для организации коллективных работ, народных праздников и привлечения родителей для совместного творчества, а так же для </a:t>
            </a:r>
            <a:r>
              <a:rPr lang="ru-RU" smtClean="0"/>
              <a:t>социальных проектов.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357166"/>
            <a:ext cx="43577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того, чтобы изготовить куколку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Отдарок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подарок»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потребуется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кусочек цветного ситца 25 Х 13 см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полосочка ткани примерно 2,5 Х 20 см, длинна зависит от того, насколько объемной вы хотите сделать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-нитка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обмотки.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иметь ввиду, что куколка окручивается одной непрерывной нитью, которую обрезают только в самом конце.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pelagea-kukla.ru/images/bundle/200x150/otdarok-na-podarok-kukolka-blagodarnosti_3999.JPG">
            <a:hlinkClick r:id="rId2" tooltip="&quot;Это я готовлю материал на два класса, по 30 человек в каждом))))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85860"/>
            <a:ext cx="4286280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1 этап.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Сначала </a:t>
            </a:r>
            <a:r>
              <a:rPr lang="ru-RU" sz="2000" dirty="0">
                <a:solidFill>
                  <a:srgbClr val="002060"/>
                </a:solidFill>
              </a:rPr>
              <a:t>нужно сделать основу для головы.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Берем </a:t>
            </a:r>
            <a:r>
              <a:rPr lang="ru-RU" sz="2000" dirty="0">
                <a:solidFill>
                  <a:srgbClr val="002060"/>
                </a:solidFill>
              </a:rPr>
              <a:t>узенькую полосочку ткани и скатываем ее валиком.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Получается </a:t>
            </a:r>
            <a:r>
              <a:rPr lang="ru-RU" sz="2000" dirty="0">
                <a:solidFill>
                  <a:srgbClr val="002060"/>
                </a:solidFill>
              </a:rPr>
              <a:t>спиральная скрутка</a:t>
            </a:r>
          </a:p>
        </p:txBody>
      </p:sp>
      <p:pic>
        <p:nvPicPr>
          <p:cNvPr id="3" name="Рисунок 2" descr="https://pelagea-kukla.ru/images/bundle/200x150/otdarok-na-podarok-kukolka-blagodarnosti_4001.JPG">
            <a:hlinkClick r:id="rId2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43248"/>
            <a:ext cx="328614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pelagea-kukla.ru/images/bundle/200x150/otdarok-na-podarok-kukolka-blagodarnosti_4002.jpg">
            <a:hlinkClick r:id="rId4" tooltip="&quot;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143248"/>
            <a:ext cx="335758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2 этап.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Теперь </a:t>
            </a:r>
            <a:r>
              <a:rPr lang="ru-RU" sz="2000" dirty="0" smtClean="0">
                <a:solidFill>
                  <a:srgbClr val="002060"/>
                </a:solidFill>
              </a:rPr>
              <a:t>сложить </a:t>
            </a:r>
            <a:r>
              <a:rPr lang="ru-RU" sz="2000" dirty="0">
                <a:solidFill>
                  <a:srgbClr val="002060"/>
                </a:solidFill>
              </a:rPr>
              <a:t>пополам прямоугольный лоскуток и </a:t>
            </a:r>
            <a:r>
              <a:rPr lang="ru-RU" sz="2000" dirty="0" smtClean="0">
                <a:solidFill>
                  <a:srgbClr val="002060"/>
                </a:solidFill>
              </a:rPr>
              <a:t>вложить </a:t>
            </a:r>
            <a:r>
              <a:rPr lang="ru-RU" sz="2000" dirty="0">
                <a:solidFill>
                  <a:srgbClr val="002060"/>
                </a:solidFill>
              </a:rPr>
              <a:t>в середину 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скрутку.</a:t>
            </a:r>
          </a:p>
        </p:txBody>
      </p:sp>
      <p:pic>
        <p:nvPicPr>
          <p:cNvPr id="3" name="Рисунок 2" descr="https://pelagea-kukla.ru/images/bundle/200x150/otdarok-na-podarok-kukolka-blagodarnosti_4005.jpg">
            <a:hlinkClick r:id="rId2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357430"/>
            <a:ext cx="5357850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28596" y="642918"/>
            <a:ext cx="835824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этап.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этого формируем гладенькое личико, убирая ткань по краям головы в складочки, как будто готовимся завязать косыночку.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берем нить и перевязываем кукольную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шейку.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pelagea-kukla.ru/images/bundle/200x150/otdarok-na-podarok-kukolka-blagodarnosti_4009.JPG">
            <a:hlinkClick r:id="rId2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357430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3500438"/>
            <a:ext cx="4857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 сзади.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шее узелок можно не завязывать, просто затянуть, но можно завязать для того, чтобы в дальнейшем  ничего не развалилось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642910" y="857232"/>
            <a:ext cx="82153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спереди.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приподнять уголки-ручки, вывести концы нити вперед, перекрестить их на животе куколки и снова увести за спину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pelagea-kukla.ru/images/bundle/200x150/otdarok-na-podarok-kukolka-blagodarnosti_4010.JPG">
            <a:hlinkClick r:id="rId2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714620"/>
            <a:ext cx="350046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3429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4 этап.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Вид </a:t>
            </a:r>
            <a:r>
              <a:rPr lang="ru-RU" sz="2000" dirty="0">
                <a:solidFill>
                  <a:srgbClr val="002060"/>
                </a:solidFill>
              </a:rPr>
              <a:t>сзади.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Перекрестить </a:t>
            </a:r>
            <a:r>
              <a:rPr lang="ru-RU" sz="2000" dirty="0">
                <a:solidFill>
                  <a:srgbClr val="002060"/>
                </a:solidFill>
              </a:rPr>
              <a:t>нити на </a:t>
            </a:r>
            <a:r>
              <a:rPr lang="ru-RU" sz="2000" dirty="0" smtClean="0">
                <a:solidFill>
                  <a:srgbClr val="002060"/>
                </a:solidFill>
              </a:rPr>
              <a:t>спине.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https://pelagea-kukla.ru/images/bundle/200x150/otdarok-na-podarok-kukolka-blagodarnosti_4011.jpg">
            <a:hlinkClick r:id="rId2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328614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143372" y="857232"/>
            <a:ext cx="47149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5 этап.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Вид </a:t>
            </a:r>
            <a:r>
              <a:rPr lang="ru-RU" sz="2000" dirty="0" smtClean="0">
                <a:solidFill>
                  <a:srgbClr val="002060"/>
                </a:solidFill>
              </a:rPr>
              <a:t>спереди. Перекинуть </a:t>
            </a:r>
            <a:r>
              <a:rPr lang="ru-RU" sz="2000" dirty="0">
                <a:solidFill>
                  <a:srgbClr val="002060"/>
                </a:solidFill>
              </a:rPr>
              <a:t>нити поочередно наискосок на перед куколки, чтобы крест получился не только сзади, но и </a:t>
            </a:r>
            <a:r>
              <a:rPr lang="ru-RU" sz="2000" dirty="0" smtClean="0">
                <a:solidFill>
                  <a:srgbClr val="002060"/>
                </a:solidFill>
              </a:rPr>
              <a:t>спереди.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s://pelagea-kukla.ru/images/bundle/200x150/otdarok-na-podarok-kukolka-blagodarnosti_4012.jpg">
            <a:hlinkClick r:id="rId4" tooltip="&quot;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000372"/>
            <a:ext cx="3690950" cy="271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313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Изготовление народной куклы  «Отдарок на подарок»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народной куклы «Отдарок на подарок»</dc:title>
  <dc:creator>ирина</dc:creator>
  <cp:lastModifiedBy>Марина</cp:lastModifiedBy>
  <cp:revision>30</cp:revision>
  <dcterms:created xsi:type="dcterms:W3CDTF">2021-11-11T05:24:40Z</dcterms:created>
  <dcterms:modified xsi:type="dcterms:W3CDTF">2021-11-16T01:23:00Z</dcterms:modified>
</cp:coreProperties>
</file>