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0" r:id="rId9"/>
    <p:sldId id="263" r:id="rId10"/>
    <p:sldId id="265" r:id="rId11"/>
    <p:sldId id="266" r:id="rId12"/>
    <p:sldId id="267" r:id="rId13"/>
    <p:sldId id="268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cardi%20b%20-%20that's%20suspicious..%20that's%20weird%20_%20stan%20twitter%20reaction%20meme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hatdoyoumeme.com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-english.info/vocabulary-appearance.php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pinterest.com/maryannegaddy/grammar-meme/" TargetMode="External"/><Relationship Id="rId2" Type="http://schemas.openxmlformats.org/officeDocument/2006/relationships/hyperlink" Target="http://grammarcatz.blogspot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ameme.org/" TargetMode="External"/><Relationship Id="rId2" Type="http://schemas.openxmlformats.org/officeDocument/2006/relationships/hyperlink" Target="https://memegenerator.net/creat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ddit.com/r/AdviceAnimals/" TargetMode="External"/><Relationship Id="rId4" Type="http://schemas.openxmlformats.org/officeDocument/2006/relationships/hyperlink" Target="https://imgflip.com/memegenera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мем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365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над произношением.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Просим учеников повторить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видеомем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Например, есть видео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Cardi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B, где она говорит: “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That’s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suspicious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that’s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wierd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“. После него все знают, что означают эти слова. Помимо проработки лексики, можно еще и отработать произношение по технике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shadowing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ardi b - that's suspicious.. that's weird _ stan twitter reaction mem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8794" y="2571744"/>
            <a:ext cx="5500726" cy="2995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Собираем несколько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мемов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убираем одно слово из него и просим учеников догадаться, что пропущено. Чаще всего ребята знают, о чем идет речь, и сразу заполняют пропуск. Здорово, что иногда студенты даже задумываются, какая должна быть форма слова или время.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2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Соединяем фразы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мемами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это полезное упражнение для запоминания лексики и тренировки произношения. Каждый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ассоциируется с конкретной надписью, поэтому визуально его можно соединить с определенными словами.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Настольная игра по </a:t>
            </a:r>
            <a:r>
              <a:rPr lang="ru-RU" dirty="0" err="1" smtClean="0"/>
              <a:t>мемам</a:t>
            </a:r>
            <a:r>
              <a:rPr lang="ru-RU" dirty="0" smtClean="0"/>
              <a:t> “</a:t>
            </a:r>
            <a:r>
              <a:rPr lang="ru-RU" dirty="0" err="1" smtClean="0">
                <a:hlinkClick r:id="rId2"/>
              </a:rPr>
              <a:t>What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do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you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meme</a:t>
            </a:r>
            <a:r>
              <a:rPr lang="ru-RU" dirty="0" smtClean="0">
                <a:hlinkClick r:id="rId2"/>
              </a:rPr>
              <a:t>?</a:t>
            </a:r>
            <a:r>
              <a:rPr lang="ru-RU" dirty="0" smtClean="0"/>
              <a:t>“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Правила “</a:t>
            </a:r>
            <a:r>
              <a:rPr lang="ru-RU" dirty="0" err="1" smtClean="0"/>
              <a:t>What</a:t>
            </a:r>
            <a:r>
              <a:rPr lang="ru-RU" dirty="0" smtClean="0"/>
              <a:t> </a:t>
            </a:r>
            <a:r>
              <a:rPr lang="ru-RU" dirty="0" err="1" smtClean="0"/>
              <a:t>do</a:t>
            </a:r>
            <a:r>
              <a:rPr lang="ru-RU" dirty="0" smtClean="0"/>
              <a:t> </a:t>
            </a:r>
            <a:r>
              <a:rPr lang="ru-RU" dirty="0" err="1" smtClean="0"/>
              <a:t>you</a:t>
            </a:r>
            <a:r>
              <a:rPr lang="ru-RU" dirty="0" smtClean="0"/>
              <a:t> </a:t>
            </a:r>
            <a:r>
              <a:rPr lang="ru-RU" dirty="0" err="1" smtClean="0"/>
              <a:t>meme</a:t>
            </a:r>
            <a:r>
              <a:rPr lang="ru-RU" dirty="0" smtClean="0"/>
              <a:t>?“ элементарны: в коробке есть 2 набора карточек — с </a:t>
            </a:r>
            <a:r>
              <a:rPr lang="ru-RU" dirty="0" err="1" smtClean="0"/>
              <a:t>мемами</a:t>
            </a:r>
            <a:r>
              <a:rPr lang="ru-RU" dirty="0" smtClean="0"/>
              <a:t> и с ситуациями. Всем игрокам раздаем </a:t>
            </a:r>
            <a:r>
              <a:rPr lang="ru-RU" dirty="0" err="1" smtClean="0"/>
              <a:t>мемы</a:t>
            </a:r>
            <a:r>
              <a:rPr lang="ru-RU" dirty="0" smtClean="0"/>
              <a:t>, вытягиваем одну ситуацию и зачитываем ее, затем каждый человек подбирает наиболее подходящий </a:t>
            </a:r>
            <a:r>
              <a:rPr lang="ru-RU" dirty="0" err="1" smtClean="0"/>
              <a:t>мем</a:t>
            </a:r>
            <a:r>
              <a:rPr lang="ru-RU" dirty="0" smtClean="0"/>
              <a:t> и показывает всем. Тот, у кого смешнее всех, — выигрывает.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 numCol="3">
            <a:noAutofit/>
          </a:bodyPr>
          <a:lstStyle/>
          <a:p>
            <a:pPr algn="l"/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err="1" smtClean="0"/>
              <a:t>arched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attractive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bald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bald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patch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beard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beautiful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lovely</a:t>
            </a:r>
            <a:r>
              <a:rPr lang="ru-RU" sz="1200" b="1" dirty="0" smtClean="0"/>
              <a:t>, </a:t>
            </a:r>
            <a:r>
              <a:rPr lang="ru-RU" sz="1200" b="1" dirty="0" err="1" smtClean="0">
                <a:hlinkClick r:id="rId2"/>
              </a:rPr>
              <a:t>pretty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beauty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big</a:t>
            </a:r>
            <a:r>
              <a:rPr lang="ru-RU" sz="1200" b="1" dirty="0" smtClean="0"/>
              <a:t> / </a:t>
            </a:r>
            <a:r>
              <a:rPr lang="ru-RU" sz="1200" b="1" dirty="0" err="1" smtClean="0"/>
              <a:t>great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toe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breast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broad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forehead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brows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bushy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chin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close-set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eyes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common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complexion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cropped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head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curly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hair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deep-set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eyes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dimples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dull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glance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ear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elbow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face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fair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hair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fat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figure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finger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first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tooth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flush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foot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fourth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finger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fresh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glassy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eyes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good-looking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handsome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hair-cut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height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hooked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nose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imposing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appearance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index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finger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forefinger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intelligent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expression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knee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lashes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leg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little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finger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little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toe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lobe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locks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curls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lower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lip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middle</a:t>
            </a:r>
            <a:r>
              <a:rPr lang="ru-RU" sz="1200" b="1" dirty="0" smtClean="0"/>
              <a:t> / </a:t>
            </a:r>
            <a:r>
              <a:rPr lang="ru-RU" sz="1200" b="1" dirty="0" err="1" smtClean="0"/>
              <a:t>second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finger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middle-sized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moustache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mouth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nail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neck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oval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pale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palm</a:t>
            </a:r>
            <a:r>
              <a:rPr lang="ru-RU" sz="1200" b="1" dirty="0" smtClean="0"/>
              <a:t> (</a:t>
            </a:r>
            <a:r>
              <a:rPr lang="ru-RU" sz="1200" b="1" dirty="0" err="1" smtClean="0"/>
              <a:t>of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the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hand</a:t>
            </a:r>
            <a:r>
              <a:rPr lang="ru-RU" sz="1200" b="1" dirty="0" smtClean="0"/>
              <a:t>)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penciled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plain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plump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prominent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ears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ring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finger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round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shock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of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hair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short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slim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snow-white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teeth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sparse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hair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splendid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hair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square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stomach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belly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stooping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stout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straight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tall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thin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thumb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to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arrange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to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dye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hair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to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keep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fit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to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paint</a:t>
            </a:r>
            <a:r>
              <a:rPr lang="ru-RU" sz="1200" b="1" dirty="0" smtClean="0"/>
              <a:t> / </a:t>
            </a:r>
            <a:r>
              <a:rPr lang="ru-RU" sz="1200" b="1" dirty="0" err="1" smtClean="0"/>
              <a:t>rouge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cheeks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to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put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on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lipstick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en-US" sz="1200" b="1" dirty="0" smtClean="0"/>
              <a:t>to use / wear make-up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toe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tongue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turned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up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ugly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en-US" sz="1200" b="1" dirty="0" smtClean="0"/>
              <a:t>unpleasant look in one’s eyes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unprepossessing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appearance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upper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lip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waist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wavy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hair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weight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err="1" smtClean="0"/>
              <a:t>wrist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66660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8215370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Мемы</a:t>
            </a:r>
            <a:r>
              <a:rPr lang="ru-RU" dirty="0" smtClean="0"/>
              <a:t> на уроках английского языка.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7"/>
            <a:ext cx="857256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это отдельный мир, который объединяет людей и дает понять, что все мы похожи. К ним можно отнести не только изображения, но и короткие видео.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7929618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7215238" cy="548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07249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Lead-in 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34369"/>
            <a:ext cx="292895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44462"/>
            <a:ext cx="4357718" cy="635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с грамматикой и лексикой</a:t>
            </a:r>
            <a:endParaRPr lang="ru-RU" dirty="0"/>
          </a:p>
        </p:txBody>
      </p:sp>
      <p:pic>
        <p:nvPicPr>
          <p:cNvPr id="2050" name="Picture 2" descr="C:\Users\Пользователь\Desktop\midtermcorrec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80683" y="1600200"/>
            <a:ext cx="338263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hlinkClick r:id="rId2"/>
              </a:rPr>
              <a:t>Grammar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Catz</a:t>
            </a:r>
            <a:r>
              <a:rPr lang="ru-RU" dirty="0" smtClean="0">
                <a:hlinkClick r:id="rId2"/>
              </a:rPr>
              <a:t> —</a:t>
            </a:r>
            <a:r>
              <a:rPr lang="ru-RU" dirty="0" smtClean="0"/>
              <a:t> потрясающий сайт с подборкой </a:t>
            </a:r>
            <a:r>
              <a:rPr lang="ru-RU" dirty="0" err="1" smtClean="0"/>
              <a:t>мемов</a:t>
            </a:r>
            <a:r>
              <a:rPr lang="ru-RU" dirty="0" smtClean="0"/>
              <a:t> на грамматику.</a:t>
            </a:r>
          </a:p>
          <a:p>
            <a:r>
              <a:rPr lang="ru-RU" dirty="0" err="1" smtClean="0">
                <a:hlinkClick r:id="rId3"/>
              </a:rPr>
              <a:t>Pinterest</a:t>
            </a:r>
            <a:r>
              <a:rPr lang="ru-RU" dirty="0" smtClean="0">
                <a:hlinkClick r:id="rId3"/>
              </a:rPr>
              <a:t> —</a:t>
            </a:r>
            <a:r>
              <a:rPr lang="ru-RU" dirty="0" smtClean="0"/>
              <a:t> еще один хороший источник </a:t>
            </a:r>
            <a:r>
              <a:rPr lang="ru-RU" dirty="0" err="1" smtClean="0"/>
              <a:t>мемов</a:t>
            </a:r>
            <a:r>
              <a:rPr lang="ru-RU" dirty="0" smtClean="0"/>
              <a:t> на разные категории и темы.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Follow up activity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Создай свой </a:t>
            </a:r>
            <a:r>
              <a:rPr lang="ru-RU" dirty="0" err="1" smtClean="0"/>
              <a:t>мем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https://memegenerator.net/create</a:t>
            </a:r>
            <a:r>
              <a:rPr lang="ru-RU" dirty="0" smtClean="0"/>
              <a:t>- популярный и простой в использовании сайт позволяет пользователям создавать и делиться </a:t>
            </a:r>
            <a:r>
              <a:rPr lang="ru-RU" dirty="0" err="1" smtClean="0"/>
              <a:t>мемами</a:t>
            </a:r>
            <a:r>
              <a:rPr lang="ru-RU" dirty="0" smtClean="0"/>
              <a:t>. Выберите существующее изображение или загрузить свое собственное. Затем добавьте текст и поделитесь.</a:t>
            </a:r>
          </a:p>
          <a:p>
            <a:r>
              <a:rPr lang="en-US" dirty="0" smtClean="0">
                <a:hlinkClick r:id="rId3"/>
              </a:rPr>
              <a:t>https://makeameme.org/</a:t>
            </a:r>
            <a:r>
              <a:rPr lang="ru-RU" dirty="0" smtClean="0"/>
              <a:t>-выбирайте шаблон и накладывайте свой текст в верхней и нижней части картинки.</a:t>
            </a:r>
          </a:p>
          <a:p>
            <a:r>
              <a:rPr lang="en-US" dirty="0" smtClean="0">
                <a:hlinkClick r:id="rId4"/>
              </a:rPr>
              <a:t>https://imgflip.com/memegenerator</a:t>
            </a:r>
            <a:r>
              <a:rPr lang="ru-RU" dirty="0" smtClean="0"/>
              <a:t>-</a:t>
            </a:r>
            <a:r>
              <a:rPr lang="ru-RU" dirty="0" err="1" smtClean="0"/>
              <a:t>мемогенератор</a:t>
            </a:r>
            <a:r>
              <a:rPr lang="ru-RU" dirty="0" smtClean="0"/>
              <a:t>, в котором можно выбрать расположение текста.</a:t>
            </a:r>
          </a:p>
          <a:p>
            <a:r>
              <a:rPr lang="en-US" dirty="0" smtClean="0">
                <a:hlinkClick r:id="rId5"/>
              </a:rPr>
              <a:t>https://www.reddit.com/r/AdviceAnimals/</a:t>
            </a:r>
            <a:r>
              <a:rPr lang="ru-RU" dirty="0" smtClean="0"/>
              <a:t>-Самый популярный сайт с </a:t>
            </a:r>
            <a:r>
              <a:rPr lang="ru-RU" dirty="0" err="1" smtClean="0"/>
              <a:t>мемами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121</Words>
  <PresentationFormat>Экран (4:3)</PresentationFormat>
  <Paragraphs>19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Мемы на уроках английского языка.</vt:lpstr>
      <vt:lpstr>  Мемы — это отдельный мир, который объединяет людей и дает понять, что все мы похожи. К ним можно отнести не только изображения, но и короткие видео. </vt:lpstr>
      <vt:lpstr>Слайд 4</vt:lpstr>
      <vt:lpstr>Слайд 5</vt:lpstr>
      <vt:lpstr>Lead-in </vt:lpstr>
      <vt:lpstr>Работа с грамматикой и лексикой</vt:lpstr>
      <vt:lpstr>Слайд 8</vt:lpstr>
      <vt:lpstr>Follow up activity Создай свой мем</vt:lpstr>
      <vt:lpstr>   Работа над произношением. Просим учеников повторить видеомем. Например, есть видео с Cardi B, где она говорит: “That’s suspicious, that’s wierd“. После него все знают, что означают эти слова. Помимо проработки лексики, можно еще и отработать произношение по технике shadowing. </vt:lpstr>
      <vt:lpstr>      Задание 1   Собираем несколько мемов, убираем одно слово из него и просим учеников догадаться, что пропущено. Чаще всего ребята знают, о чем идет речь, и сразу заполняют пропуск. Здорово, что иногда студенты даже задумываются, какая должна быть форма слова или время.</vt:lpstr>
      <vt:lpstr>Слайд 12</vt:lpstr>
      <vt:lpstr>Настольная игра по мемам “What do you meme?“</vt:lpstr>
      <vt:lpstr>                  arched attractive bald bald patch beard beautiful, lovely, pretty beauty big / great toe breast broad forehead brows bushy chin close-set eyes common complexion cropped head curly hair deep-set eyes dimples dull glance ear elbow face fair hair fat figure finger first tooth flush foot fourth finger                     fresh glassy eyes good-looking, handsome hair-cut height hooked nose imposing appearance index finger, forefinger intelligent expression knee lashes leg little finger little toe lobe locks, curls lower lip middle / second finger middle-sized moustache mouth nail neck oval pale palm (of the hand) penciled plain plump prominent ears ring finger                     round shock of hair short slim snow-white teeth sparse hair splendid hair square stomach, belly stooping stout straight tall thin thumb to arrange to dye hair to keep fit to paint / rouge cheeks to put on lipstick to use / wear make-up toe tongue turned up ugly unpleasant look in one’s eyes unprepossessing appearance upper lip waist wavy hair weight wrist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36</cp:revision>
  <dcterms:created xsi:type="dcterms:W3CDTF">2023-08-22T03:17:06Z</dcterms:created>
  <dcterms:modified xsi:type="dcterms:W3CDTF">2023-08-24T01:27:37Z</dcterms:modified>
</cp:coreProperties>
</file>