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6" r:id="rId2"/>
  </p:sldMasterIdLst>
  <p:notesMasterIdLst>
    <p:notesMasterId r:id="rId41"/>
  </p:notesMasterIdLst>
  <p:sldIdLst>
    <p:sldId id="309" r:id="rId3"/>
    <p:sldId id="1498" r:id="rId4"/>
    <p:sldId id="265" r:id="rId5"/>
    <p:sldId id="266" r:id="rId6"/>
    <p:sldId id="388" r:id="rId7"/>
    <p:sldId id="389" r:id="rId8"/>
    <p:sldId id="391" r:id="rId9"/>
    <p:sldId id="260" r:id="rId10"/>
    <p:sldId id="261" r:id="rId11"/>
    <p:sldId id="674" r:id="rId12"/>
    <p:sldId id="1462" r:id="rId13"/>
    <p:sldId id="1464" r:id="rId14"/>
    <p:sldId id="675" r:id="rId15"/>
    <p:sldId id="424" r:id="rId16"/>
    <p:sldId id="677" r:id="rId17"/>
    <p:sldId id="678" r:id="rId18"/>
    <p:sldId id="679" r:id="rId19"/>
    <p:sldId id="680" r:id="rId20"/>
    <p:sldId id="681" r:id="rId21"/>
    <p:sldId id="1455" r:id="rId22"/>
    <p:sldId id="1456" r:id="rId23"/>
    <p:sldId id="1457" r:id="rId24"/>
    <p:sldId id="1458" r:id="rId25"/>
    <p:sldId id="676" r:id="rId26"/>
    <p:sldId id="672" r:id="rId27"/>
    <p:sldId id="403" r:id="rId28"/>
    <p:sldId id="1454" r:id="rId29"/>
    <p:sldId id="1446" r:id="rId30"/>
    <p:sldId id="1447" r:id="rId31"/>
    <p:sldId id="420" r:id="rId32"/>
    <p:sldId id="1448" r:id="rId33"/>
    <p:sldId id="1449" r:id="rId34"/>
    <p:sldId id="1450" r:id="rId35"/>
    <p:sldId id="1451" r:id="rId36"/>
    <p:sldId id="1499" r:id="rId37"/>
    <p:sldId id="1452" r:id="rId38"/>
    <p:sldId id="1453" r:id="rId39"/>
    <p:sldId id="1501" r:id="rId40"/>
  </p:sldIdLst>
  <p:sldSz cx="12192000" cy="7921625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9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2020 asus" initials="2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4C39"/>
    <a:srgbClr val="E7523A"/>
    <a:srgbClr val="CE5A4A"/>
    <a:srgbClr val="415C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15" autoAdjust="0"/>
    <p:restoredTop sz="95256" autoAdjust="0"/>
  </p:normalViewPr>
  <p:slideViewPr>
    <p:cSldViewPr snapToGrid="0">
      <p:cViewPr varScale="1">
        <p:scale>
          <a:sx n="71" d="100"/>
          <a:sy n="71" d="100"/>
        </p:scale>
        <p:origin x="1488" y="67"/>
      </p:cViewPr>
      <p:guideLst>
        <p:guide orient="horz" pos="249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commentAuthors" Target="commentAuthor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94AA194-E9EF-4649-8160-59F993DF8D04}" type="datetimeFigureOut">
              <a:rPr lang="ru-RU"/>
              <a:pPr>
                <a:defRPr/>
              </a:pPr>
              <a:t>23.08.2023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54100" y="1143000"/>
            <a:ext cx="4749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A59597B-DEC3-44D6-BA3A-BD9A677EB2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41737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59597B-DEC3-44D6-BA3A-BD9A677EB283}" type="slidenum">
              <a:rPr lang="ru-RU" altLang="ru-RU" smtClean="0"/>
              <a:pPr>
                <a:defRPr/>
              </a:pPr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256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/>
              <a:t>Стр</a:t>
            </a:r>
            <a:r>
              <a:rPr lang="ru-RU" dirty="0"/>
              <a:t> 17</a:t>
            </a:r>
          </a:p>
          <a:p>
            <a:r>
              <a:rPr lang="ru-RU" dirty="0" err="1"/>
              <a:t>Стр</a:t>
            </a:r>
            <a:r>
              <a:rPr lang="ru-RU" dirty="0"/>
              <a:t> 128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491711-6810-4829-9B28-4BD7616C54C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198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271C49F-70A0-4E16-8C61-13A85D2242C1}" type="slidenum">
              <a:rPr lang="ru-RU" altLang="ru-RU" smtClean="0"/>
              <a:pPr eaLnBrk="1" hangingPunct="1">
                <a:spcBef>
                  <a:spcPct val="0"/>
                </a:spcBef>
              </a:pPr>
              <a:t>11</a:t>
            </a:fld>
            <a:endParaRPr lang="ru-RU" altLang="ru-RU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59597B-DEC3-44D6-BA3A-BD9A677EB283}" type="slidenum">
              <a:rPr lang="ru-RU" altLang="ru-RU" smtClean="0"/>
              <a:pPr>
                <a:defRPr/>
              </a:pPr>
              <a:t>26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838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96000" y="4378325"/>
            <a:ext cx="6096000" cy="265113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1279525"/>
            <a:ext cx="6096000" cy="265113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14107" r="2628" b="6651"/>
          <a:stretch>
            <a:fillRect/>
          </a:stretch>
        </p:blipFill>
        <p:spPr bwMode="auto">
          <a:xfrm>
            <a:off x="0" y="1573213"/>
            <a:ext cx="12192000" cy="276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9304000" y="293688"/>
            <a:ext cx="5245100" cy="1725612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16200000">
            <a:off x="15230475" y="2217738"/>
            <a:ext cx="193675" cy="228600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379413" y="1900238"/>
            <a:ext cx="1924050" cy="2143125"/>
            <a:chOff x="1816" y="774"/>
            <a:chExt cx="777" cy="999"/>
          </a:xfrm>
        </p:grpSpPr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2516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2" y="46"/>
                  </a:lnTo>
                  <a:lnTo>
                    <a:pt x="1301" y="77"/>
                  </a:lnTo>
                  <a:lnTo>
                    <a:pt x="1302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7" y="123"/>
                  </a:lnTo>
                  <a:lnTo>
                    <a:pt x="777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1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2417" y="1445"/>
              <a:ext cx="96" cy="103"/>
            </a:xfrm>
            <a:custGeom>
              <a:avLst/>
              <a:gdLst>
                <a:gd name="T0" fmla="*/ 0 w 1620"/>
                <a:gd name="T1" fmla="*/ 0 h 1739"/>
                <a:gd name="T2" fmla="*/ 0 w 1620"/>
                <a:gd name="T3" fmla="*/ 0 h 1739"/>
                <a:gd name="T4" fmla="*/ 0 w 1620"/>
                <a:gd name="T5" fmla="*/ 0 h 1739"/>
                <a:gd name="T6" fmla="*/ 0 w 1620"/>
                <a:gd name="T7" fmla="*/ 0 h 1739"/>
                <a:gd name="T8" fmla="*/ 0 w 1620"/>
                <a:gd name="T9" fmla="*/ 0 h 1739"/>
                <a:gd name="T10" fmla="*/ 0 w 1620"/>
                <a:gd name="T11" fmla="*/ 0 h 1739"/>
                <a:gd name="T12" fmla="*/ 0 w 1620"/>
                <a:gd name="T13" fmla="*/ 0 h 1739"/>
                <a:gd name="T14" fmla="*/ 0 w 1620"/>
                <a:gd name="T15" fmla="*/ 0 h 1739"/>
                <a:gd name="T16" fmla="*/ 0 w 1620"/>
                <a:gd name="T17" fmla="*/ 0 h 1739"/>
                <a:gd name="T18" fmla="*/ 0 w 1620"/>
                <a:gd name="T19" fmla="*/ 0 h 1739"/>
                <a:gd name="T20" fmla="*/ 0 w 1620"/>
                <a:gd name="T21" fmla="*/ 0 h 1739"/>
                <a:gd name="T22" fmla="*/ 0 w 1620"/>
                <a:gd name="T23" fmla="*/ 0 h 1739"/>
                <a:gd name="T24" fmla="*/ 0 w 1620"/>
                <a:gd name="T25" fmla="*/ 0 h 1739"/>
                <a:gd name="T26" fmla="*/ 0 w 1620"/>
                <a:gd name="T27" fmla="*/ 0 h 1739"/>
                <a:gd name="T28" fmla="*/ 0 w 1620"/>
                <a:gd name="T29" fmla="*/ 0 h 1739"/>
                <a:gd name="T30" fmla="*/ 0 w 1620"/>
                <a:gd name="T31" fmla="*/ 0 h 1739"/>
                <a:gd name="T32" fmla="*/ 0 w 1620"/>
                <a:gd name="T33" fmla="*/ 0 h 1739"/>
                <a:gd name="T34" fmla="*/ 0 w 1620"/>
                <a:gd name="T35" fmla="*/ 0 h 1739"/>
                <a:gd name="T36" fmla="*/ 0 w 1620"/>
                <a:gd name="T37" fmla="*/ 0 h 1739"/>
                <a:gd name="T38" fmla="*/ 0 w 1620"/>
                <a:gd name="T39" fmla="*/ 0 h 1739"/>
                <a:gd name="T40" fmla="*/ 0 w 1620"/>
                <a:gd name="T41" fmla="*/ 0 h 1739"/>
                <a:gd name="T42" fmla="*/ 0 w 1620"/>
                <a:gd name="T43" fmla="*/ 0 h 1739"/>
                <a:gd name="T44" fmla="*/ 0 w 1620"/>
                <a:gd name="T45" fmla="*/ 0 h 1739"/>
                <a:gd name="T46" fmla="*/ 0 w 1620"/>
                <a:gd name="T47" fmla="*/ 0 h 1739"/>
                <a:gd name="T48" fmla="*/ 0 w 1620"/>
                <a:gd name="T49" fmla="*/ 0 h 1739"/>
                <a:gd name="T50" fmla="*/ 0 w 1620"/>
                <a:gd name="T51" fmla="*/ 0 h 1739"/>
                <a:gd name="T52" fmla="*/ 0 w 1620"/>
                <a:gd name="T53" fmla="*/ 0 h 1739"/>
                <a:gd name="T54" fmla="*/ 0 w 1620"/>
                <a:gd name="T55" fmla="*/ 0 h 1739"/>
                <a:gd name="T56" fmla="*/ 0 w 1620"/>
                <a:gd name="T57" fmla="*/ 0 h 1739"/>
                <a:gd name="T58" fmla="*/ 0 w 1620"/>
                <a:gd name="T59" fmla="*/ 0 h 1739"/>
                <a:gd name="T60" fmla="*/ 0 w 1620"/>
                <a:gd name="T61" fmla="*/ 0 h 1739"/>
                <a:gd name="T62" fmla="*/ 0 w 1620"/>
                <a:gd name="T63" fmla="*/ 0 h 1739"/>
                <a:gd name="T64" fmla="*/ 0 w 1620"/>
                <a:gd name="T65" fmla="*/ 0 h 1739"/>
                <a:gd name="T66" fmla="*/ 0 w 1620"/>
                <a:gd name="T67" fmla="*/ 0 h 1739"/>
                <a:gd name="T68" fmla="*/ 0 w 1620"/>
                <a:gd name="T69" fmla="*/ 0 h 1739"/>
                <a:gd name="T70" fmla="*/ 0 w 1620"/>
                <a:gd name="T71" fmla="*/ 0 h 1739"/>
                <a:gd name="T72" fmla="*/ 0 w 1620"/>
                <a:gd name="T73" fmla="*/ 0 h 173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20" h="1739">
                  <a:moveTo>
                    <a:pt x="1204" y="803"/>
                  </a:moveTo>
                  <a:lnTo>
                    <a:pt x="883" y="1435"/>
                  </a:lnTo>
                  <a:lnTo>
                    <a:pt x="736" y="1739"/>
                  </a:lnTo>
                  <a:lnTo>
                    <a:pt x="711" y="1736"/>
                  </a:lnTo>
                  <a:lnTo>
                    <a:pt x="690" y="1733"/>
                  </a:lnTo>
                  <a:lnTo>
                    <a:pt x="672" y="1731"/>
                  </a:lnTo>
                  <a:lnTo>
                    <a:pt x="657" y="1731"/>
                  </a:lnTo>
                  <a:lnTo>
                    <a:pt x="628" y="1731"/>
                  </a:lnTo>
                  <a:lnTo>
                    <a:pt x="600" y="1733"/>
                  </a:lnTo>
                  <a:lnTo>
                    <a:pt x="572" y="1736"/>
                  </a:lnTo>
                  <a:lnTo>
                    <a:pt x="543" y="1739"/>
                  </a:lnTo>
                  <a:lnTo>
                    <a:pt x="564" y="1706"/>
                  </a:lnTo>
                  <a:lnTo>
                    <a:pt x="585" y="1672"/>
                  </a:lnTo>
                  <a:lnTo>
                    <a:pt x="607" y="1636"/>
                  </a:lnTo>
                  <a:lnTo>
                    <a:pt x="629" y="1600"/>
                  </a:lnTo>
                  <a:lnTo>
                    <a:pt x="651" y="1562"/>
                  </a:lnTo>
                  <a:lnTo>
                    <a:pt x="673" y="1522"/>
                  </a:lnTo>
                  <a:lnTo>
                    <a:pt x="696" y="1482"/>
                  </a:lnTo>
                  <a:lnTo>
                    <a:pt x="719" y="1441"/>
                  </a:lnTo>
                  <a:lnTo>
                    <a:pt x="844" y="1214"/>
                  </a:lnTo>
                  <a:lnTo>
                    <a:pt x="685" y="981"/>
                  </a:lnTo>
                  <a:lnTo>
                    <a:pt x="459" y="653"/>
                  </a:lnTo>
                  <a:lnTo>
                    <a:pt x="195" y="273"/>
                  </a:lnTo>
                  <a:lnTo>
                    <a:pt x="176" y="246"/>
                  </a:lnTo>
                  <a:lnTo>
                    <a:pt x="160" y="221"/>
                  </a:lnTo>
                  <a:lnTo>
                    <a:pt x="143" y="198"/>
                  </a:lnTo>
                  <a:lnTo>
                    <a:pt x="127" y="175"/>
                  </a:lnTo>
                  <a:lnTo>
                    <a:pt x="112" y="154"/>
                  </a:lnTo>
                  <a:lnTo>
                    <a:pt x="97" y="133"/>
                  </a:lnTo>
                  <a:lnTo>
                    <a:pt x="83" y="115"/>
                  </a:lnTo>
                  <a:lnTo>
                    <a:pt x="69" y="97"/>
                  </a:lnTo>
                  <a:lnTo>
                    <a:pt x="46" y="63"/>
                  </a:lnTo>
                  <a:lnTo>
                    <a:pt x="26" y="35"/>
                  </a:lnTo>
                  <a:lnTo>
                    <a:pt x="11" y="15"/>
                  </a:lnTo>
                  <a:lnTo>
                    <a:pt x="0" y="0"/>
                  </a:lnTo>
                  <a:lnTo>
                    <a:pt x="157" y="8"/>
                  </a:lnTo>
                  <a:lnTo>
                    <a:pt x="210" y="5"/>
                  </a:lnTo>
                  <a:lnTo>
                    <a:pt x="294" y="0"/>
                  </a:lnTo>
                  <a:lnTo>
                    <a:pt x="336" y="69"/>
                  </a:lnTo>
                  <a:lnTo>
                    <a:pt x="377" y="135"/>
                  </a:lnTo>
                  <a:lnTo>
                    <a:pt x="418" y="200"/>
                  </a:lnTo>
                  <a:lnTo>
                    <a:pt x="457" y="263"/>
                  </a:lnTo>
                  <a:lnTo>
                    <a:pt x="496" y="324"/>
                  </a:lnTo>
                  <a:lnTo>
                    <a:pt x="535" y="383"/>
                  </a:lnTo>
                  <a:lnTo>
                    <a:pt x="573" y="441"/>
                  </a:lnTo>
                  <a:lnTo>
                    <a:pt x="610" y="496"/>
                  </a:lnTo>
                  <a:lnTo>
                    <a:pt x="650" y="555"/>
                  </a:lnTo>
                  <a:lnTo>
                    <a:pt x="690" y="615"/>
                  </a:lnTo>
                  <a:lnTo>
                    <a:pt x="733" y="674"/>
                  </a:lnTo>
                  <a:lnTo>
                    <a:pt x="774" y="734"/>
                  </a:lnTo>
                  <a:lnTo>
                    <a:pt x="817" y="792"/>
                  </a:lnTo>
                  <a:lnTo>
                    <a:pt x="861" y="851"/>
                  </a:lnTo>
                  <a:lnTo>
                    <a:pt x="905" y="911"/>
                  </a:lnTo>
                  <a:lnTo>
                    <a:pt x="950" y="969"/>
                  </a:lnTo>
                  <a:lnTo>
                    <a:pt x="978" y="970"/>
                  </a:lnTo>
                  <a:lnTo>
                    <a:pt x="1077" y="768"/>
                  </a:lnTo>
                  <a:lnTo>
                    <a:pt x="1217" y="486"/>
                  </a:lnTo>
                  <a:lnTo>
                    <a:pt x="1352" y="205"/>
                  </a:lnTo>
                  <a:lnTo>
                    <a:pt x="1361" y="187"/>
                  </a:lnTo>
                  <a:lnTo>
                    <a:pt x="1371" y="164"/>
                  </a:lnTo>
                  <a:lnTo>
                    <a:pt x="1386" y="132"/>
                  </a:lnTo>
                  <a:lnTo>
                    <a:pt x="1403" y="92"/>
                  </a:lnTo>
                  <a:lnTo>
                    <a:pt x="1417" y="64"/>
                  </a:lnTo>
                  <a:lnTo>
                    <a:pt x="1428" y="38"/>
                  </a:lnTo>
                  <a:lnTo>
                    <a:pt x="1437" y="17"/>
                  </a:lnTo>
                  <a:lnTo>
                    <a:pt x="1443" y="0"/>
                  </a:lnTo>
                  <a:lnTo>
                    <a:pt x="1465" y="3"/>
                  </a:lnTo>
                  <a:lnTo>
                    <a:pt x="1486" y="5"/>
                  </a:lnTo>
                  <a:lnTo>
                    <a:pt x="1507" y="8"/>
                  </a:lnTo>
                  <a:lnTo>
                    <a:pt x="1529" y="8"/>
                  </a:lnTo>
                  <a:lnTo>
                    <a:pt x="1566" y="5"/>
                  </a:lnTo>
                  <a:lnTo>
                    <a:pt x="1620" y="0"/>
                  </a:lnTo>
                  <a:lnTo>
                    <a:pt x="1496" y="227"/>
                  </a:lnTo>
                  <a:lnTo>
                    <a:pt x="1204" y="8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2336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4" y="46"/>
                  </a:lnTo>
                  <a:lnTo>
                    <a:pt x="1300" y="77"/>
                  </a:lnTo>
                  <a:lnTo>
                    <a:pt x="1304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90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1" y="1733"/>
                  </a:lnTo>
                  <a:lnTo>
                    <a:pt x="693" y="1731"/>
                  </a:lnTo>
                  <a:lnTo>
                    <a:pt x="668" y="1731"/>
                  </a:lnTo>
                  <a:lnTo>
                    <a:pt x="639" y="1731"/>
                  </a:lnTo>
                  <a:lnTo>
                    <a:pt x="611" y="1733"/>
                  </a:lnTo>
                  <a:lnTo>
                    <a:pt x="583" y="1736"/>
                  </a:lnTo>
                  <a:lnTo>
                    <a:pt x="556" y="1739"/>
                  </a:lnTo>
                  <a:lnTo>
                    <a:pt x="556" y="123"/>
                  </a:lnTo>
                  <a:lnTo>
                    <a:pt x="489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6" y="131"/>
                  </a:lnTo>
                  <a:lnTo>
                    <a:pt x="216" y="135"/>
                  </a:lnTo>
                  <a:lnTo>
                    <a:pt x="145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2231" y="1445"/>
              <a:ext cx="89" cy="103"/>
            </a:xfrm>
            <a:custGeom>
              <a:avLst/>
              <a:gdLst>
                <a:gd name="T0" fmla="*/ 0 w 1516"/>
                <a:gd name="T1" fmla="*/ 0 h 1739"/>
                <a:gd name="T2" fmla="*/ 0 w 1516"/>
                <a:gd name="T3" fmla="*/ 0 h 1739"/>
                <a:gd name="T4" fmla="*/ 0 w 1516"/>
                <a:gd name="T5" fmla="*/ 0 h 1739"/>
                <a:gd name="T6" fmla="*/ 0 w 1516"/>
                <a:gd name="T7" fmla="*/ 0 h 1739"/>
                <a:gd name="T8" fmla="*/ 0 w 1516"/>
                <a:gd name="T9" fmla="*/ 0 h 1739"/>
                <a:gd name="T10" fmla="*/ 0 w 1516"/>
                <a:gd name="T11" fmla="*/ 0 h 1739"/>
                <a:gd name="T12" fmla="*/ 0 w 1516"/>
                <a:gd name="T13" fmla="*/ 0 h 1739"/>
                <a:gd name="T14" fmla="*/ 0 w 1516"/>
                <a:gd name="T15" fmla="*/ 0 h 1739"/>
                <a:gd name="T16" fmla="*/ 0 w 1516"/>
                <a:gd name="T17" fmla="*/ 0 h 1739"/>
                <a:gd name="T18" fmla="*/ 0 w 1516"/>
                <a:gd name="T19" fmla="*/ 0 h 1739"/>
                <a:gd name="T20" fmla="*/ 0 w 1516"/>
                <a:gd name="T21" fmla="*/ 0 h 1739"/>
                <a:gd name="T22" fmla="*/ 0 w 1516"/>
                <a:gd name="T23" fmla="*/ 0 h 1739"/>
                <a:gd name="T24" fmla="*/ 0 w 1516"/>
                <a:gd name="T25" fmla="*/ 0 h 1739"/>
                <a:gd name="T26" fmla="*/ 0 w 1516"/>
                <a:gd name="T27" fmla="*/ 0 h 1739"/>
                <a:gd name="T28" fmla="*/ 0 w 1516"/>
                <a:gd name="T29" fmla="*/ 0 h 1739"/>
                <a:gd name="T30" fmla="*/ 0 w 1516"/>
                <a:gd name="T31" fmla="*/ 0 h 1739"/>
                <a:gd name="T32" fmla="*/ 0 w 1516"/>
                <a:gd name="T33" fmla="*/ 0 h 1739"/>
                <a:gd name="T34" fmla="*/ 0 w 1516"/>
                <a:gd name="T35" fmla="*/ 0 h 1739"/>
                <a:gd name="T36" fmla="*/ 0 w 1516"/>
                <a:gd name="T37" fmla="*/ 0 h 1739"/>
                <a:gd name="T38" fmla="*/ 0 w 1516"/>
                <a:gd name="T39" fmla="*/ 0 h 1739"/>
                <a:gd name="T40" fmla="*/ 0 w 1516"/>
                <a:gd name="T41" fmla="*/ 0 h 1739"/>
                <a:gd name="T42" fmla="*/ 0 w 1516"/>
                <a:gd name="T43" fmla="*/ 0 h 1739"/>
                <a:gd name="T44" fmla="*/ 0 w 1516"/>
                <a:gd name="T45" fmla="*/ 0 h 1739"/>
                <a:gd name="T46" fmla="*/ 0 w 1516"/>
                <a:gd name="T47" fmla="*/ 0 h 1739"/>
                <a:gd name="T48" fmla="*/ 0 w 1516"/>
                <a:gd name="T49" fmla="*/ 0 h 1739"/>
                <a:gd name="T50" fmla="*/ 0 w 1516"/>
                <a:gd name="T51" fmla="*/ 0 h 1739"/>
                <a:gd name="T52" fmla="*/ 0 w 1516"/>
                <a:gd name="T53" fmla="*/ 0 h 1739"/>
                <a:gd name="T54" fmla="*/ 0 w 1516"/>
                <a:gd name="T55" fmla="*/ 0 h 17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16" h="1739">
                  <a:moveTo>
                    <a:pt x="1267" y="351"/>
                  </a:moveTo>
                  <a:lnTo>
                    <a:pt x="209" y="1583"/>
                  </a:lnTo>
                  <a:lnTo>
                    <a:pt x="169" y="1627"/>
                  </a:lnTo>
                  <a:lnTo>
                    <a:pt x="135" y="1668"/>
                  </a:lnTo>
                  <a:lnTo>
                    <a:pt x="105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2" y="8"/>
                  </a:lnTo>
                  <a:lnTo>
                    <a:pt x="223" y="0"/>
                  </a:lnTo>
                  <a:lnTo>
                    <a:pt x="223" y="1327"/>
                  </a:lnTo>
                  <a:lnTo>
                    <a:pt x="250" y="1327"/>
                  </a:lnTo>
                  <a:lnTo>
                    <a:pt x="1405" y="0"/>
                  </a:lnTo>
                  <a:lnTo>
                    <a:pt x="1516" y="0"/>
                  </a:lnTo>
                  <a:lnTo>
                    <a:pt x="1516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5" y="1731"/>
                  </a:lnTo>
                  <a:lnTo>
                    <a:pt x="1383" y="1731"/>
                  </a:lnTo>
                  <a:lnTo>
                    <a:pt x="1358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7" y="35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2137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3" y="46"/>
                  </a:lnTo>
                  <a:lnTo>
                    <a:pt x="1301" y="77"/>
                  </a:lnTo>
                  <a:lnTo>
                    <a:pt x="1303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5" y="130"/>
                  </a:lnTo>
                  <a:lnTo>
                    <a:pt x="959" y="130"/>
                  </a:lnTo>
                  <a:lnTo>
                    <a:pt x="925" y="128"/>
                  </a:lnTo>
                  <a:lnTo>
                    <a:pt x="894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2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6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2040" y="1443"/>
              <a:ext cx="89" cy="106"/>
            </a:xfrm>
            <a:custGeom>
              <a:avLst/>
              <a:gdLst>
                <a:gd name="T0" fmla="*/ 0 w 1501"/>
                <a:gd name="T1" fmla="*/ 0 h 1807"/>
                <a:gd name="T2" fmla="*/ 0 w 1501"/>
                <a:gd name="T3" fmla="*/ 0 h 1807"/>
                <a:gd name="T4" fmla="*/ 0 w 1501"/>
                <a:gd name="T5" fmla="*/ 0 h 1807"/>
                <a:gd name="T6" fmla="*/ 0 w 1501"/>
                <a:gd name="T7" fmla="*/ 0 h 1807"/>
                <a:gd name="T8" fmla="*/ 0 w 1501"/>
                <a:gd name="T9" fmla="*/ 0 h 1807"/>
                <a:gd name="T10" fmla="*/ 0 w 1501"/>
                <a:gd name="T11" fmla="*/ 0 h 1807"/>
                <a:gd name="T12" fmla="*/ 0 w 1501"/>
                <a:gd name="T13" fmla="*/ 0 h 1807"/>
                <a:gd name="T14" fmla="*/ 0 w 1501"/>
                <a:gd name="T15" fmla="*/ 0 h 1807"/>
                <a:gd name="T16" fmla="*/ 0 w 1501"/>
                <a:gd name="T17" fmla="*/ 0 h 1807"/>
                <a:gd name="T18" fmla="*/ 0 w 1501"/>
                <a:gd name="T19" fmla="*/ 0 h 1807"/>
                <a:gd name="T20" fmla="*/ 0 w 1501"/>
                <a:gd name="T21" fmla="*/ 0 h 1807"/>
                <a:gd name="T22" fmla="*/ 0 w 1501"/>
                <a:gd name="T23" fmla="*/ 0 h 1807"/>
                <a:gd name="T24" fmla="*/ 0 w 1501"/>
                <a:gd name="T25" fmla="*/ 0 h 1807"/>
                <a:gd name="T26" fmla="*/ 0 w 1501"/>
                <a:gd name="T27" fmla="*/ 0 h 1807"/>
                <a:gd name="T28" fmla="*/ 0 w 1501"/>
                <a:gd name="T29" fmla="*/ 0 h 1807"/>
                <a:gd name="T30" fmla="*/ 0 w 1501"/>
                <a:gd name="T31" fmla="*/ 0 h 1807"/>
                <a:gd name="T32" fmla="*/ 0 w 1501"/>
                <a:gd name="T33" fmla="*/ 0 h 1807"/>
                <a:gd name="T34" fmla="*/ 0 w 1501"/>
                <a:gd name="T35" fmla="*/ 0 h 1807"/>
                <a:gd name="T36" fmla="*/ 0 w 1501"/>
                <a:gd name="T37" fmla="*/ 0 h 1807"/>
                <a:gd name="T38" fmla="*/ 0 w 1501"/>
                <a:gd name="T39" fmla="*/ 0 h 1807"/>
                <a:gd name="T40" fmla="*/ 0 w 1501"/>
                <a:gd name="T41" fmla="*/ 0 h 1807"/>
                <a:gd name="T42" fmla="*/ 0 w 1501"/>
                <a:gd name="T43" fmla="*/ 0 h 1807"/>
                <a:gd name="T44" fmla="*/ 0 w 1501"/>
                <a:gd name="T45" fmla="*/ 0 h 1807"/>
                <a:gd name="T46" fmla="*/ 0 w 1501"/>
                <a:gd name="T47" fmla="*/ 0 h 1807"/>
                <a:gd name="T48" fmla="*/ 0 w 1501"/>
                <a:gd name="T49" fmla="*/ 0 h 1807"/>
                <a:gd name="T50" fmla="*/ 0 w 1501"/>
                <a:gd name="T51" fmla="*/ 0 h 1807"/>
                <a:gd name="T52" fmla="*/ 0 w 1501"/>
                <a:gd name="T53" fmla="*/ 0 h 1807"/>
                <a:gd name="T54" fmla="*/ 0 w 1501"/>
                <a:gd name="T55" fmla="*/ 0 h 1807"/>
                <a:gd name="T56" fmla="*/ 0 w 1501"/>
                <a:gd name="T57" fmla="*/ 0 h 1807"/>
                <a:gd name="T58" fmla="*/ 0 w 1501"/>
                <a:gd name="T59" fmla="*/ 0 h 1807"/>
                <a:gd name="T60" fmla="*/ 0 w 1501"/>
                <a:gd name="T61" fmla="*/ 0 h 1807"/>
                <a:gd name="T62" fmla="*/ 0 w 1501"/>
                <a:gd name="T63" fmla="*/ 0 h 1807"/>
                <a:gd name="T64" fmla="*/ 0 w 1501"/>
                <a:gd name="T65" fmla="*/ 0 h 1807"/>
                <a:gd name="T66" fmla="*/ 0 w 1501"/>
                <a:gd name="T67" fmla="*/ 0 h 1807"/>
                <a:gd name="T68" fmla="*/ 0 w 1501"/>
                <a:gd name="T69" fmla="*/ 0 h 1807"/>
                <a:gd name="T70" fmla="*/ 0 w 1501"/>
                <a:gd name="T71" fmla="*/ 0 h 1807"/>
                <a:gd name="T72" fmla="*/ 0 w 1501"/>
                <a:gd name="T73" fmla="*/ 0 h 1807"/>
                <a:gd name="T74" fmla="*/ 0 w 1501"/>
                <a:gd name="T75" fmla="*/ 0 h 1807"/>
                <a:gd name="T76" fmla="*/ 0 w 1501"/>
                <a:gd name="T77" fmla="*/ 0 h 1807"/>
                <a:gd name="T78" fmla="*/ 0 w 1501"/>
                <a:gd name="T79" fmla="*/ 0 h 1807"/>
                <a:gd name="T80" fmla="*/ 0 w 1501"/>
                <a:gd name="T81" fmla="*/ 0 h 1807"/>
                <a:gd name="T82" fmla="*/ 0 w 1501"/>
                <a:gd name="T83" fmla="*/ 0 h 1807"/>
                <a:gd name="T84" fmla="*/ 0 w 1501"/>
                <a:gd name="T85" fmla="*/ 0 h 1807"/>
                <a:gd name="T86" fmla="*/ 0 w 1501"/>
                <a:gd name="T87" fmla="*/ 0 h 1807"/>
                <a:gd name="T88" fmla="*/ 0 w 1501"/>
                <a:gd name="T89" fmla="*/ 0 h 1807"/>
                <a:gd name="T90" fmla="*/ 0 w 1501"/>
                <a:gd name="T91" fmla="*/ 0 h 1807"/>
                <a:gd name="T92" fmla="*/ 0 w 1501"/>
                <a:gd name="T93" fmla="*/ 0 h 1807"/>
                <a:gd name="T94" fmla="*/ 0 w 1501"/>
                <a:gd name="T95" fmla="*/ 0 h 1807"/>
                <a:gd name="T96" fmla="*/ 0 w 1501"/>
                <a:gd name="T97" fmla="*/ 0 h 1807"/>
                <a:gd name="T98" fmla="*/ 0 w 1501"/>
                <a:gd name="T99" fmla="*/ 0 h 1807"/>
                <a:gd name="T100" fmla="*/ 0 w 1501"/>
                <a:gd name="T101" fmla="*/ 0 h 1807"/>
                <a:gd name="T102" fmla="*/ 0 w 1501"/>
                <a:gd name="T103" fmla="*/ 0 h 1807"/>
                <a:gd name="T104" fmla="*/ 0 w 1501"/>
                <a:gd name="T105" fmla="*/ 0 h 1807"/>
                <a:gd name="T106" fmla="*/ 0 w 1501"/>
                <a:gd name="T107" fmla="*/ 0 h 1807"/>
                <a:gd name="T108" fmla="*/ 0 w 1501"/>
                <a:gd name="T109" fmla="*/ 0 h 1807"/>
                <a:gd name="T110" fmla="*/ 0 w 1501"/>
                <a:gd name="T111" fmla="*/ 0 h 1807"/>
                <a:gd name="T112" fmla="*/ 0 w 1501"/>
                <a:gd name="T113" fmla="*/ 0 h 1807"/>
                <a:gd name="T114" fmla="*/ 0 w 1501"/>
                <a:gd name="T115" fmla="*/ 0 h 1807"/>
                <a:gd name="T116" fmla="*/ 0 w 1501"/>
                <a:gd name="T117" fmla="*/ 0 h 180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501" h="1807">
                  <a:moveTo>
                    <a:pt x="249" y="906"/>
                  </a:moveTo>
                  <a:lnTo>
                    <a:pt x="249" y="936"/>
                  </a:lnTo>
                  <a:lnTo>
                    <a:pt x="250" y="965"/>
                  </a:lnTo>
                  <a:lnTo>
                    <a:pt x="252" y="995"/>
                  </a:lnTo>
                  <a:lnTo>
                    <a:pt x="254" y="1022"/>
                  </a:lnTo>
                  <a:lnTo>
                    <a:pt x="257" y="1050"/>
                  </a:lnTo>
                  <a:lnTo>
                    <a:pt x="260" y="1077"/>
                  </a:lnTo>
                  <a:lnTo>
                    <a:pt x="265" y="1104"/>
                  </a:lnTo>
                  <a:lnTo>
                    <a:pt x="270" y="1130"/>
                  </a:lnTo>
                  <a:lnTo>
                    <a:pt x="275" y="1157"/>
                  </a:lnTo>
                  <a:lnTo>
                    <a:pt x="282" y="1182"/>
                  </a:lnTo>
                  <a:lnTo>
                    <a:pt x="288" y="1208"/>
                  </a:lnTo>
                  <a:lnTo>
                    <a:pt x="296" y="1232"/>
                  </a:lnTo>
                  <a:lnTo>
                    <a:pt x="305" y="1257"/>
                  </a:lnTo>
                  <a:lnTo>
                    <a:pt x="313" y="1280"/>
                  </a:lnTo>
                  <a:lnTo>
                    <a:pt x="323" y="1303"/>
                  </a:lnTo>
                  <a:lnTo>
                    <a:pt x="333" y="1326"/>
                  </a:lnTo>
                  <a:lnTo>
                    <a:pt x="344" y="1348"/>
                  </a:lnTo>
                  <a:lnTo>
                    <a:pt x="356" y="1370"/>
                  </a:lnTo>
                  <a:lnTo>
                    <a:pt x="368" y="1392"/>
                  </a:lnTo>
                  <a:lnTo>
                    <a:pt x="381" y="1412"/>
                  </a:lnTo>
                  <a:lnTo>
                    <a:pt x="394" y="1432"/>
                  </a:lnTo>
                  <a:lnTo>
                    <a:pt x="408" y="1451"/>
                  </a:lnTo>
                  <a:lnTo>
                    <a:pt x="422" y="1469"/>
                  </a:lnTo>
                  <a:lnTo>
                    <a:pt x="437" y="1487"/>
                  </a:lnTo>
                  <a:lnTo>
                    <a:pt x="452" y="1505"/>
                  </a:lnTo>
                  <a:lnTo>
                    <a:pt x="468" y="1521"/>
                  </a:lnTo>
                  <a:lnTo>
                    <a:pt x="485" y="1537"/>
                  </a:lnTo>
                  <a:lnTo>
                    <a:pt x="502" y="1553"/>
                  </a:lnTo>
                  <a:lnTo>
                    <a:pt x="519" y="1567"/>
                  </a:lnTo>
                  <a:lnTo>
                    <a:pt x="537" y="1580"/>
                  </a:lnTo>
                  <a:lnTo>
                    <a:pt x="556" y="1594"/>
                  </a:lnTo>
                  <a:lnTo>
                    <a:pt x="575" y="1607"/>
                  </a:lnTo>
                  <a:lnTo>
                    <a:pt x="594" y="1619"/>
                  </a:lnTo>
                  <a:lnTo>
                    <a:pt x="614" y="1630"/>
                  </a:lnTo>
                  <a:lnTo>
                    <a:pt x="634" y="1641"/>
                  </a:lnTo>
                  <a:lnTo>
                    <a:pt x="654" y="1651"/>
                  </a:lnTo>
                  <a:lnTo>
                    <a:pt x="676" y="1659"/>
                  </a:lnTo>
                  <a:lnTo>
                    <a:pt x="697" y="1668"/>
                  </a:lnTo>
                  <a:lnTo>
                    <a:pt x="719" y="1675"/>
                  </a:lnTo>
                  <a:lnTo>
                    <a:pt x="740" y="1681"/>
                  </a:lnTo>
                  <a:lnTo>
                    <a:pt x="762" y="1688"/>
                  </a:lnTo>
                  <a:lnTo>
                    <a:pt x="785" y="1693"/>
                  </a:lnTo>
                  <a:lnTo>
                    <a:pt x="808" y="1697"/>
                  </a:lnTo>
                  <a:lnTo>
                    <a:pt x="831" y="1700"/>
                  </a:lnTo>
                  <a:lnTo>
                    <a:pt x="855" y="1703"/>
                  </a:lnTo>
                  <a:lnTo>
                    <a:pt x="879" y="1705"/>
                  </a:lnTo>
                  <a:lnTo>
                    <a:pt x="903" y="1706"/>
                  </a:lnTo>
                  <a:lnTo>
                    <a:pt x="928" y="1707"/>
                  </a:lnTo>
                  <a:lnTo>
                    <a:pt x="960" y="1706"/>
                  </a:lnTo>
                  <a:lnTo>
                    <a:pt x="990" y="1705"/>
                  </a:lnTo>
                  <a:lnTo>
                    <a:pt x="1020" y="1701"/>
                  </a:lnTo>
                  <a:lnTo>
                    <a:pt x="1050" y="1697"/>
                  </a:lnTo>
                  <a:lnTo>
                    <a:pt x="1079" y="1692"/>
                  </a:lnTo>
                  <a:lnTo>
                    <a:pt x="1108" y="1686"/>
                  </a:lnTo>
                  <a:lnTo>
                    <a:pt x="1136" y="1678"/>
                  </a:lnTo>
                  <a:lnTo>
                    <a:pt x="1165" y="1669"/>
                  </a:lnTo>
                  <a:lnTo>
                    <a:pt x="1192" y="1659"/>
                  </a:lnTo>
                  <a:lnTo>
                    <a:pt x="1218" y="1649"/>
                  </a:lnTo>
                  <a:lnTo>
                    <a:pt x="1242" y="1639"/>
                  </a:lnTo>
                  <a:lnTo>
                    <a:pt x="1266" y="1629"/>
                  </a:lnTo>
                  <a:lnTo>
                    <a:pt x="1288" y="1619"/>
                  </a:lnTo>
                  <a:lnTo>
                    <a:pt x="1309" y="1608"/>
                  </a:lnTo>
                  <a:lnTo>
                    <a:pt x="1329" y="1596"/>
                  </a:lnTo>
                  <a:lnTo>
                    <a:pt x="1347" y="1585"/>
                  </a:lnTo>
                  <a:lnTo>
                    <a:pt x="1382" y="1562"/>
                  </a:lnTo>
                  <a:lnTo>
                    <a:pt x="1414" y="1541"/>
                  </a:lnTo>
                  <a:lnTo>
                    <a:pt x="1442" y="1521"/>
                  </a:lnTo>
                  <a:lnTo>
                    <a:pt x="1467" y="1502"/>
                  </a:lnTo>
                  <a:lnTo>
                    <a:pt x="1452" y="1661"/>
                  </a:lnTo>
                  <a:lnTo>
                    <a:pt x="1434" y="1674"/>
                  </a:lnTo>
                  <a:lnTo>
                    <a:pt x="1414" y="1686"/>
                  </a:lnTo>
                  <a:lnTo>
                    <a:pt x="1395" y="1696"/>
                  </a:lnTo>
                  <a:lnTo>
                    <a:pt x="1374" y="1707"/>
                  </a:lnTo>
                  <a:lnTo>
                    <a:pt x="1353" y="1717"/>
                  </a:lnTo>
                  <a:lnTo>
                    <a:pt x="1330" y="1727"/>
                  </a:lnTo>
                  <a:lnTo>
                    <a:pt x="1308" y="1735"/>
                  </a:lnTo>
                  <a:lnTo>
                    <a:pt x="1285" y="1744"/>
                  </a:lnTo>
                  <a:lnTo>
                    <a:pt x="1263" y="1751"/>
                  </a:lnTo>
                  <a:lnTo>
                    <a:pt x="1240" y="1758"/>
                  </a:lnTo>
                  <a:lnTo>
                    <a:pt x="1218" y="1764"/>
                  </a:lnTo>
                  <a:lnTo>
                    <a:pt x="1195" y="1769"/>
                  </a:lnTo>
                  <a:lnTo>
                    <a:pt x="1170" y="1776"/>
                  </a:lnTo>
                  <a:lnTo>
                    <a:pt x="1146" y="1781"/>
                  </a:lnTo>
                  <a:lnTo>
                    <a:pt x="1122" y="1785"/>
                  </a:lnTo>
                  <a:lnTo>
                    <a:pt x="1096" y="1791"/>
                  </a:lnTo>
                  <a:lnTo>
                    <a:pt x="1072" y="1794"/>
                  </a:lnTo>
                  <a:lnTo>
                    <a:pt x="1046" y="1797"/>
                  </a:lnTo>
                  <a:lnTo>
                    <a:pt x="1021" y="1799"/>
                  </a:lnTo>
                  <a:lnTo>
                    <a:pt x="996" y="1802"/>
                  </a:lnTo>
                  <a:lnTo>
                    <a:pt x="970" y="1803"/>
                  </a:lnTo>
                  <a:lnTo>
                    <a:pt x="945" y="1804"/>
                  </a:lnTo>
                  <a:lnTo>
                    <a:pt x="918" y="1806"/>
                  </a:lnTo>
                  <a:lnTo>
                    <a:pt x="893" y="1807"/>
                  </a:lnTo>
                  <a:lnTo>
                    <a:pt x="842" y="1806"/>
                  </a:lnTo>
                  <a:lnTo>
                    <a:pt x="791" y="1802"/>
                  </a:lnTo>
                  <a:lnTo>
                    <a:pt x="742" y="1797"/>
                  </a:lnTo>
                  <a:lnTo>
                    <a:pt x="696" y="1791"/>
                  </a:lnTo>
                  <a:lnTo>
                    <a:pt x="672" y="1786"/>
                  </a:lnTo>
                  <a:lnTo>
                    <a:pt x="649" y="1782"/>
                  </a:lnTo>
                  <a:lnTo>
                    <a:pt x="627" y="1777"/>
                  </a:lnTo>
                  <a:lnTo>
                    <a:pt x="605" y="1770"/>
                  </a:lnTo>
                  <a:lnTo>
                    <a:pt x="582" y="1764"/>
                  </a:lnTo>
                  <a:lnTo>
                    <a:pt x="561" y="1758"/>
                  </a:lnTo>
                  <a:lnTo>
                    <a:pt x="540" y="1750"/>
                  </a:lnTo>
                  <a:lnTo>
                    <a:pt x="519" y="1743"/>
                  </a:lnTo>
                  <a:lnTo>
                    <a:pt x="499" y="1734"/>
                  </a:lnTo>
                  <a:lnTo>
                    <a:pt x="479" y="1727"/>
                  </a:lnTo>
                  <a:lnTo>
                    <a:pt x="458" y="1717"/>
                  </a:lnTo>
                  <a:lnTo>
                    <a:pt x="439" y="1708"/>
                  </a:lnTo>
                  <a:lnTo>
                    <a:pt x="420" y="1698"/>
                  </a:lnTo>
                  <a:lnTo>
                    <a:pt x="402" y="1689"/>
                  </a:lnTo>
                  <a:lnTo>
                    <a:pt x="383" y="1678"/>
                  </a:lnTo>
                  <a:lnTo>
                    <a:pt x="366" y="1666"/>
                  </a:lnTo>
                  <a:lnTo>
                    <a:pt x="348" y="1655"/>
                  </a:lnTo>
                  <a:lnTo>
                    <a:pt x="331" y="1643"/>
                  </a:lnTo>
                  <a:lnTo>
                    <a:pt x="315" y="1630"/>
                  </a:lnTo>
                  <a:lnTo>
                    <a:pt x="300" y="1618"/>
                  </a:lnTo>
                  <a:lnTo>
                    <a:pt x="284" y="1604"/>
                  </a:lnTo>
                  <a:lnTo>
                    <a:pt x="268" y="1590"/>
                  </a:lnTo>
                  <a:lnTo>
                    <a:pt x="253" y="1576"/>
                  </a:lnTo>
                  <a:lnTo>
                    <a:pt x="239" y="1561"/>
                  </a:lnTo>
                  <a:lnTo>
                    <a:pt x="224" y="1547"/>
                  </a:lnTo>
                  <a:lnTo>
                    <a:pt x="211" y="1532"/>
                  </a:lnTo>
                  <a:lnTo>
                    <a:pt x="198" y="1516"/>
                  </a:lnTo>
                  <a:lnTo>
                    <a:pt x="184" y="1499"/>
                  </a:lnTo>
                  <a:lnTo>
                    <a:pt x="172" y="1483"/>
                  </a:lnTo>
                  <a:lnTo>
                    <a:pt x="160" y="1465"/>
                  </a:lnTo>
                  <a:lnTo>
                    <a:pt x="148" y="1448"/>
                  </a:lnTo>
                  <a:lnTo>
                    <a:pt x="136" y="1430"/>
                  </a:lnTo>
                  <a:lnTo>
                    <a:pt x="126" y="1412"/>
                  </a:lnTo>
                  <a:lnTo>
                    <a:pt x="115" y="1393"/>
                  </a:lnTo>
                  <a:lnTo>
                    <a:pt x="106" y="1373"/>
                  </a:lnTo>
                  <a:lnTo>
                    <a:pt x="96" y="1353"/>
                  </a:lnTo>
                  <a:lnTo>
                    <a:pt x="87" y="1334"/>
                  </a:lnTo>
                  <a:lnTo>
                    <a:pt x="78" y="1313"/>
                  </a:lnTo>
                  <a:lnTo>
                    <a:pt x="70" y="1293"/>
                  </a:lnTo>
                  <a:lnTo>
                    <a:pt x="61" y="1272"/>
                  </a:lnTo>
                  <a:lnTo>
                    <a:pt x="47" y="1228"/>
                  </a:lnTo>
                  <a:lnTo>
                    <a:pt x="35" y="1183"/>
                  </a:lnTo>
                  <a:lnTo>
                    <a:pt x="24" y="1138"/>
                  </a:lnTo>
                  <a:lnTo>
                    <a:pt x="15" y="1092"/>
                  </a:lnTo>
                  <a:lnTo>
                    <a:pt x="8" y="1044"/>
                  </a:lnTo>
                  <a:lnTo>
                    <a:pt x="3" y="997"/>
                  </a:lnTo>
                  <a:lnTo>
                    <a:pt x="1" y="947"/>
                  </a:lnTo>
                  <a:lnTo>
                    <a:pt x="0" y="897"/>
                  </a:lnTo>
                  <a:lnTo>
                    <a:pt x="0" y="862"/>
                  </a:lnTo>
                  <a:lnTo>
                    <a:pt x="2" y="828"/>
                  </a:lnTo>
                  <a:lnTo>
                    <a:pt x="4" y="795"/>
                  </a:lnTo>
                  <a:lnTo>
                    <a:pt x="7" y="762"/>
                  </a:lnTo>
                  <a:lnTo>
                    <a:pt x="11" y="730"/>
                  </a:lnTo>
                  <a:lnTo>
                    <a:pt x="17" y="698"/>
                  </a:lnTo>
                  <a:lnTo>
                    <a:pt x="23" y="668"/>
                  </a:lnTo>
                  <a:lnTo>
                    <a:pt x="30" y="637"/>
                  </a:lnTo>
                  <a:lnTo>
                    <a:pt x="39" y="607"/>
                  </a:lnTo>
                  <a:lnTo>
                    <a:pt x="48" y="577"/>
                  </a:lnTo>
                  <a:lnTo>
                    <a:pt x="58" y="550"/>
                  </a:lnTo>
                  <a:lnTo>
                    <a:pt x="70" y="521"/>
                  </a:lnTo>
                  <a:lnTo>
                    <a:pt x="82" y="494"/>
                  </a:lnTo>
                  <a:lnTo>
                    <a:pt x="95" y="467"/>
                  </a:lnTo>
                  <a:lnTo>
                    <a:pt x="109" y="440"/>
                  </a:lnTo>
                  <a:lnTo>
                    <a:pt x="125" y="415"/>
                  </a:lnTo>
                  <a:lnTo>
                    <a:pt x="141" y="391"/>
                  </a:lnTo>
                  <a:lnTo>
                    <a:pt x="158" y="366"/>
                  </a:lnTo>
                  <a:lnTo>
                    <a:pt x="175" y="343"/>
                  </a:lnTo>
                  <a:lnTo>
                    <a:pt x="194" y="319"/>
                  </a:lnTo>
                  <a:lnTo>
                    <a:pt x="212" y="297"/>
                  </a:lnTo>
                  <a:lnTo>
                    <a:pt x="232" y="276"/>
                  </a:lnTo>
                  <a:lnTo>
                    <a:pt x="252" y="256"/>
                  </a:lnTo>
                  <a:lnTo>
                    <a:pt x="273" y="237"/>
                  </a:lnTo>
                  <a:lnTo>
                    <a:pt x="295" y="218"/>
                  </a:lnTo>
                  <a:lnTo>
                    <a:pt x="318" y="200"/>
                  </a:lnTo>
                  <a:lnTo>
                    <a:pt x="341" y="183"/>
                  </a:lnTo>
                  <a:lnTo>
                    <a:pt x="365" y="166"/>
                  </a:lnTo>
                  <a:lnTo>
                    <a:pt x="391" y="150"/>
                  </a:lnTo>
                  <a:lnTo>
                    <a:pt x="416" y="135"/>
                  </a:lnTo>
                  <a:lnTo>
                    <a:pt x="443" y="120"/>
                  </a:lnTo>
                  <a:lnTo>
                    <a:pt x="469" y="106"/>
                  </a:lnTo>
                  <a:lnTo>
                    <a:pt x="497" y="93"/>
                  </a:lnTo>
                  <a:lnTo>
                    <a:pt x="525" y="82"/>
                  </a:lnTo>
                  <a:lnTo>
                    <a:pt x="553" y="70"/>
                  </a:lnTo>
                  <a:lnTo>
                    <a:pt x="581" y="59"/>
                  </a:lnTo>
                  <a:lnTo>
                    <a:pt x="611" y="50"/>
                  </a:lnTo>
                  <a:lnTo>
                    <a:pt x="641" y="41"/>
                  </a:lnTo>
                  <a:lnTo>
                    <a:pt x="670" y="33"/>
                  </a:lnTo>
                  <a:lnTo>
                    <a:pt x="700" y="27"/>
                  </a:lnTo>
                  <a:lnTo>
                    <a:pt x="731" y="20"/>
                  </a:lnTo>
                  <a:lnTo>
                    <a:pt x="761" y="15"/>
                  </a:lnTo>
                  <a:lnTo>
                    <a:pt x="793" y="10"/>
                  </a:lnTo>
                  <a:lnTo>
                    <a:pt x="825" y="6"/>
                  </a:lnTo>
                  <a:lnTo>
                    <a:pt x="857" y="3"/>
                  </a:lnTo>
                  <a:lnTo>
                    <a:pt x="890" y="1"/>
                  </a:lnTo>
                  <a:lnTo>
                    <a:pt x="922" y="0"/>
                  </a:lnTo>
                  <a:lnTo>
                    <a:pt x="955" y="0"/>
                  </a:lnTo>
                  <a:lnTo>
                    <a:pt x="979" y="0"/>
                  </a:lnTo>
                  <a:lnTo>
                    <a:pt x="1002" y="1"/>
                  </a:lnTo>
                  <a:lnTo>
                    <a:pt x="1025" y="2"/>
                  </a:lnTo>
                  <a:lnTo>
                    <a:pt x="1049" y="3"/>
                  </a:lnTo>
                  <a:lnTo>
                    <a:pt x="1072" y="5"/>
                  </a:lnTo>
                  <a:lnTo>
                    <a:pt x="1095" y="7"/>
                  </a:lnTo>
                  <a:lnTo>
                    <a:pt x="1119" y="10"/>
                  </a:lnTo>
                  <a:lnTo>
                    <a:pt x="1143" y="13"/>
                  </a:lnTo>
                  <a:lnTo>
                    <a:pt x="1166" y="16"/>
                  </a:lnTo>
                  <a:lnTo>
                    <a:pt x="1189" y="20"/>
                  </a:lnTo>
                  <a:lnTo>
                    <a:pt x="1213" y="23"/>
                  </a:lnTo>
                  <a:lnTo>
                    <a:pt x="1236" y="29"/>
                  </a:lnTo>
                  <a:lnTo>
                    <a:pt x="1259" y="34"/>
                  </a:lnTo>
                  <a:lnTo>
                    <a:pt x="1283" y="39"/>
                  </a:lnTo>
                  <a:lnTo>
                    <a:pt x="1306" y="46"/>
                  </a:lnTo>
                  <a:lnTo>
                    <a:pt x="1328" y="52"/>
                  </a:lnTo>
                  <a:lnTo>
                    <a:pt x="1350" y="59"/>
                  </a:lnTo>
                  <a:lnTo>
                    <a:pt x="1373" y="66"/>
                  </a:lnTo>
                  <a:lnTo>
                    <a:pt x="1395" y="74"/>
                  </a:lnTo>
                  <a:lnTo>
                    <a:pt x="1417" y="82"/>
                  </a:lnTo>
                  <a:lnTo>
                    <a:pt x="1438" y="90"/>
                  </a:lnTo>
                  <a:lnTo>
                    <a:pt x="1460" y="99"/>
                  </a:lnTo>
                  <a:lnTo>
                    <a:pt x="1480" y="107"/>
                  </a:lnTo>
                  <a:lnTo>
                    <a:pt x="1501" y="117"/>
                  </a:lnTo>
                  <a:lnTo>
                    <a:pt x="1493" y="137"/>
                  </a:lnTo>
                  <a:lnTo>
                    <a:pt x="1486" y="158"/>
                  </a:lnTo>
                  <a:lnTo>
                    <a:pt x="1479" y="182"/>
                  </a:lnTo>
                  <a:lnTo>
                    <a:pt x="1472" y="205"/>
                  </a:lnTo>
                  <a:lnTo>
                    <a:pt x="1466" y="229"/>
                  </a:lnTo>
                  <a:lnTo>
                    <a:pt x="1460" y="256"/>
                  </a:lnTo>
                  <a:lnTo>
                    <a:pt x="1453" y="282"/>
                  </a:lnTo>
                  <a:lnTo>
                    <a:pt x="1447" y="311"/>
                  </a:lnTo>
                  <a:lnTo>
                    <a:pt x="1430" y="314"/>
                  </a:lnTo>
                  <a:lnTo>
                    <a:pt x="1413" y="295"/>
                  </a:lnTo>
                  <a:lnTo>
                    <a:pt x="1392" y="275"/>
                  </a:lnTo>
                  <a:lnTo>
                    <a:pt x="1366" y="253"/>
                  </a:lnTo>
                  <a:lnTo>
                    <a:pt x="1337" y="228"/>
                  </a:lnTo>
                  <a:lnTo>
                    <a:pt x="1321" y="217"/>
                  </a:lnTo>
                  <a:lnTo>
                    <a:pt x="1303" y="205"/>
                  </a:lnTo>
                  <a:lnTo>
                    <a:pt x="1283" y="193"/>
                  </a:lnTo>
                  <a:lnTo>
                    <a:pt x="1263" y="183"/>
                  </a:lnTo>
                  <a:lnTo>
                    <a:pt x="1240" y="171"/>
                  </a:lnTo>
                  <a:lnTo>
                    <a:pt x="1218" y="160"/>
                  </a:lnTo>
                  <a:lnTo>
                    <a:pt x="1194" y="150"/>
                  </a:lnTo>
                  <a:lnTo>
                    <a:pt x="1168" y="138"/>
                  </a:lnTo>
                  <a:lnTo>
                    <a:pt x="1142" y="128"/>
                  </a:lnTo>
                  <a:lnTo>
                    <a:pt x="1115" y="119"/>
                  </a:lnTo>
                  <a:lnTo>
                    <a:pt x="1089" y="111"/>
                  </a:lnTo>
                  <a:lnTo>
                    <a:pt x="1061" y="106"/>
                  </a:lnTo>
                  <a:lnTo>
                    <a:pt x="1034" y="102"/>
                  </a:lnTo>
                  <a:lnTo>
                    <a:pt x="1005" y="98"/>
                  </a:lnTo>
                  <a:lnTo>
                    <a:pt x="975" y="97"/>
                  </a:lnTo>
                  <a:lnTo>
                    <a:pt x="946" y="96"/>
                  </a:lnTo>
                  <a:lnTo>
                    <a:pt x="918" y="96"/>
                  </a:lnTo>
                  <a:lnTo>
                    <a:pt x="891" y="98"/>
                  </a:lnTo>
                  <a:lnTo>
                    <a:pt x="864" y="100"/>
                  </a:lnTo>
                  <a:lnTo>
                    <a:pt x="839" y="103"/>
                  </a:lnTo>
                  <a:lnTo>
                    <a:pt x="813" y="106"/>
                  </a:lnTo>
                  <a:lnTo>
                    <a:pt x="788" y="111"/>
                  </a:lnTo>
                  <a:lnTo>
                    <a:pt x="764" y="117"/>
                  </a:lnTo>
                  <a:lnTo>
                    <a:pt x="739" y="123"/>
                  </a:lnTo>
                  <a:lnTo>
                    <a:pt x="716" y="131"/>
                  </a:lnTo>
                  <a:lnTo>
                    <a:pt x="694" y="138"/>
                  </a:lnTo>
                  <a:lnTo>
                    <a:pt x="670" y="146"/>
                  </a:lnTo>
                  <a:lnTo>
                    <a:pt x="649" y="157"/>
                  </a:lnTo>
                  <a:lnTo>
                    <a:pt x="628" y="168"/>
                  </a:lnTo>
                  <a:lnTo>
                    <a:pt x="607" y="178"/>
                  </a:lnTo>
                  <a:lnTo>
                    <a:pt x="587" y="191"/>
                  </a:lnTo>
                  <a:lnTo>
                    <a:pt x="567" y="204"/>
                  </a:lnTo>
                  <a:lnTo>
                    <a:pt x="547" y="218"/>
                  </a:lnTo>
                  <a:lnTo>
                    <a:pt x="528" y="232"/>
                  </a:lnTo>
                  <a:lnTo>
                    <a:pt x="510" y="247"/>
                  </a:lnTo>
                  <a:lnTo>
                    <a:pt x="493" y="263"/>
                  </a:lnTo>
                  <a:lnTo>
                    <a:pt x="476" y="280"/>
                  </a:lnTo>
                  <a:lnTo>
                    <a:pt x="460" y="297"/>
                  </a:lnTo>
                  <a:lnTo>
                    <a:pt x="444" y="315"/>
                  </a:lnTo>
                  <a:lnTo>
                    <a:pt x="429" y="333"/>
                  </a:lnTo>
                  <a:lnTo>
                    <a:pt x="414" y="352"/>
                  </a:lnTo>
                  <a:lnTo>
                    <a:pt x="400" y="371"/>
                  </a:lnTo>
                  <a:lnTo>
                    <a:pt x="386" y="392"/>
                  </a:lnTo>
                  <a:lnTo>
                    <a:pt x="374" y="413"/>
                  </a:lnTo>
                  <a:lnTo>
                    <a:pt x="362" y="434"/>
                  </a:lnTo>
                  <a:lnTo>
                    <a:pt x="350" y="455"/>
                  </a:lnTo>
                  <a:lnTo>
                    <a:pt x="339" y="479"/>
                  </a:lnTo>
                  <a:lnTo>
                    <a:pt x="328" y="502"/>
                  </a:lnTo>
                  <a:lnTo>
                    <a:pt x="319" y="525"/>
                  </a:lnTo>
                  <a:lnTo>
                    <a:pt x="310" y="550"/>
                  </a:lnTo>
                  <a:lnTo>
                    <a:pt x="302" y="573"/>
                  </a:lnTo>
                  <a:lnTo>
                    <a:pt x="293" y="598"/>
                  </a:lnTo>
                  <a:lnTo>
                    <a:pt x="286" y="622"/>
                  </a:lnTo>
                  <a:lnTo>
                    <a:pt x="279" y="647"/>
                  </a:lnTo>
                  <a:lnTo>
                    <a:pt x="274" y="672"/>
                  </a:lnTo>
                  <a:lnTo>
                    <a:pt x="269" y="697"/>
                  </a:lnTo>
                  <a:lnTo>
                    <a:pt x="264" y="723"/>
                  </a:lnTo>
                  <a:lnTo>
                    <a:pt x="259" y="748"/>
                  </a:lnTo>
                  <a:lnTo>
                    <a:pt x="256" y="774"/>
                  </a:lnTo>
                  <a:lnTo>
                    <a:pt x="254" y="800"/>
                  </a:lnTo>
                  <a:lnTo>
                    <a:pt x="251" y="826"/>
                  </a:lnTo>
                  <a:lnTo>
                    <a:pt x="250" y="852"/>
                  </a:lnTo>
                  <a:lnTo>
                    <a:pt x="249" y="880"/>
                  </a:lnTo>
                  <a:lnTo>
                    <a:pt x="249" y="90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1932" y="1445"/>
              <a:ext cx="89" cy="103"/>
            </a:xfrm>
            <a:custGeom>
              <a:avLst/>
              <a:gdLst>
                <a:gd name="T0" fmla="*/ 0 w 1514"/>
                <a:gd name="T1" fmla="*/ 0 h 1739"/>
                <a:gd name="T2" fmla="*/ 0 w 1514"/>
                <a:gd name="T3" fmla="*/ 0 h 1739"/>
                <a:gd name="T4" fmla="*/ 0 w 1514"/>
                <a:gd name="T5" fmla="*/ 0 h 1739"/>
                <a:gd name="T6" fmla="*/ 0 w 1514"/>
                <a:gd name="T7" fmla="*/ 0 h 1739"/>
                <a:gd name="T8" fmla="*/ 0 w 1514"/>
                <a:gd name="T9" fmla="*/ 0 h 1739"/>
                <a:gd name="T10" fmla="*/ 0 w 1514"/>
                <a:gd name="T11" fmla="*/ 0 h 1739"/>
                <a:gd name="T12" fmla="*/ 0 w 1514"/>
                <a:gd name="T13" fmla="*/ 0 h 1739"/>
                <a:gd name="T14" fmla="*/ 0 w 1514"/>
                <a:gd name="T15" fmla="*/ 0 h 1739"/>
                <a:gd name="T16" fmla="*/ 0 w 1514"/>
                <a:gd name="T17" fmla="*/ 0 h 1739"/>
                <a:gd name="T18" fmla="*/ 0 w 1514"/>
                <a:gd name="T19" fmla="*/ 0 h 1739"/>
                <a:gd name="T20" fmla="*/ 0 w 1514"/>
                <a:gd name="T21" fmla="*/ 0 h 1739"/>
                <a:gd name="T22" fmla="*/ 0 w 1514"/>
                <a:gd name="T23" fmla="*/ 0 h 1739"/>
                <a:gd name="T24" fmla="*/ 0 w 1514"/>
                <a:gd name="T25" fmla="*/ 0 h 1739"/>
                <a:gd name="T26" fmla="*/ 0 w 1514"/>
                <a:gd name="T27" fmla="*/ 0 h 1739"/>
                <a:gd name="T28" fmla="*/ 0 w 1514"/>
                <a:gd name="T29" fmla="*/ 0 h 1739"/>
                <a:gd name="T30" fmla="*/ 0 w 1514"/>
                <a:gd name="T31" fmla="*/ 0 h 1739"/>
                <a:gd name="T32" fmla="*/ 0 w 1514"/>
                <a:gd name="T33" fmla="*/ 0 h 1739"/>
                <a:gd name="T34" fmla="*/ 0 w 1514"/>
                <a:gd name="T35" fmla="*/ 0 h 1739"/>
                <a:gd name="T36" fmla="*/ 0 w 1514"/>
                <a:gd name="T37" fmla="*/ 0 h 1739"/>
                <a:gd name="T38" fmla="*/ 0 w 1514"/>
                <a:gd name="T39" fmla="*/ 0 h 1739"/>
                <a:gd name="T40" fmla="*/ 0 w 1514"/>
                <a:gd name="T41" fmla="*/ 0 h 1739"/>
                <a:gd name="T42" fmla="*/ 0 w 1514"/>
                <a:gd name="T43" fmla="*/ 0 h 1739"/>
                <a:gd name="T44" fmla="*/ 0 w 1514"/>
                <a:gd name="T45" fmla="*/ 0 h 1739"/>
                <a:gd name="T46" fmla="*/ 0 w 1514"/>
                <a:gd name="T47" fmla="*/ 0 h 1739"/>
                <a:gd name="T48" fmla="*/ 0 w 1514"/>
                <a:gd name="T49" fmla="*/ 0 h 1739"/>
                <a:gd name="T50" fmla="*/ 0 w 1514"/>
                <a:gd name="T51" fmla="*/ 0 h 1739"/>
                <a:gd name="T52" fmla="*/ 0 w 1514"/>
                <a:gd name="T53" fmla="*/ 0 h 1739"/>
                <a:gd name="T54" fmla="*/ 0 w 1514"/>
                <a:gd name="T55" fmla="*/ 0 h 1739"/>
                <a:gd name="T56" fmla="*/ 0 w 1514"/>
                <a:gd name="T57" fmla="*/ 0 h 1739"/>
                <a:gd name="T58" fmla="*/ 0 w 1514"/>
                <a:gd name="T59" fmla="*/ 0 h 1739"/>
                <a:gd name="T60" fmla="*/ 0 w 1514"/>
                <a:gd name="T61" fmla="*/ 0 h 1739"/>
                <a:gd name="T62" fmla="*/ 0 w 1514"/>
                <a:gd name="T63" fmla="*/ 0 h 1739"/>
                <a:gd name="T64" fmla="*/ 0 w 1514"/>
                <a:gd name="T65" fmla="*/ 0 h 1739"/>
                <a:gd name="T66" fmla="*/ 0 w 1514"/>
                <a:gd name="T67" fmla="*/ 0 h 1739"/>
                <a:gd name="T68" fmla="*/ 0 w 1514"/>
                <a:gd name="T69" fmla="*/ 0 h 1739"/>
                <a:gd name="T70" fmla="*/ 0 w 1514"/>
                <a:gd name="T71" fmla="*/ 0 h 1739"/>
                <a:gd name="T72" fmla="*/ 0 w 1514"/>
                <a:gd name="T73" fmla="*/ 0 h 1739"/>
                <a:gd name="T74" fmla="*/ 0 w 1514"/>
                <a:gd name="T75" fmla="*/ 0 h 1739"/>
                <a:gd name="T76" fmla="*/ 0 w 1514"/>
                <a:gd name="T77" fmla="*/ 0 h 1739"/>
                <a:gd name="T78" fmla="*/ 0 w 1514"/>
                <a:gd name="T79" fmla="*/ 0 h 1739"/>
                <a:gd name="T80" fmla="*/ 0 w 1514"/>
                <a:gd name="T81" fmla="*/ 0 h 1739"/>
                <a:gd name="T82" fmla="*/ 0 w 1514"/>
                <a:gd name="T83" fmla="*/ 0 h 1739"/>
                <a:gd name="T84" fmla="*/ 0 w 1514"/>
                <a:gd name="T85" fmla="*/ 0 h 1739"/>
                <a:gd name="T86" fmla="*/ 0 w 1514"/>
                <a:gd name="T87" fmla="*/ 0 h 1739"/>
                <a:gd name="T88" fmla="*/ 0 w 1514"/>
                <a:gd name="T89" fmla="*/ 0 h 1739"/>
                <a:gd name="T90" fmla="*/ 0 w 1514"/>
                <a:gd name="T91" fmla="*/ 0 h 1739"/>
                <a:gd name="T92" fmla="*/ 0 w 1514"/>
                <a:gd name="T93" fmla="*/ 0 h 1739"/>
                <a:gd name="T94" fmla="*/ 0 w 1514"/>
                <a:gd name="T95" fmla="*/ 0 h 1739"/>
                <a:gd name="T96" fmla="*/ 0 w 1514"/>
                <a:gd name="T97" fmla="*/ 0 h 1739"/>
                <a:gd name="T98" fmla="*/ 0 w 1514"/>
                <a:gd name="T99" fmla="*/ 0 h 1739"/>
                <a:gd name="T100" fmla="*/ 0 w 1514"/>
                <a:gd name="T101" fmla="*/ 0 h 1739"/>
                <a:gd name="T102" fmla="*/ 0 w 1514"/>
                <a:gd name="T103" fmla="*/ 0 h 1739"/>
                <a:gd name="T104" fmla="*/ 0 w 1514"/>
                <a:gd name="T105" fmla="*/ 0 h 1739"/>
                <a:gd name="T106" fmla="*/ 0 w 1514"/>
                <a:gd name="T107" fmla="*/ 0 h 1739"/>
                <a:gd name="T108" fmla="*/ 0 w 1514"/>
                <a:gd name="T109" fmla="*/ 0 h 1739"/>
                <a:gd name="T110" fmla="*/ 0 w 1514"/>
                <a:gd name="T111" fmla="*/ 0 h 1739"/>
                <a:gd name="T112" fmla="*/ 0 w 1514"/>
                <a:gd name="T113" fmla="*/ 0 h 1739"/>
                <a:gd name="T114" fmla="*/ 0 w 1514"/>
                <a:gd name="T115" fmla="*/ 0 h 1739"/>
                <a:gd name="T116" fmla="*/ 0 w 1514"/>
                <a:gd name="T117" fmla="*/ 0 h 1739"/>
                <a:gd name="T118" fmla="*/ 0 w 1514"/>
                <a:gd name="T119" fmla="*/ 0 h 1739"/>
                <a:gd name="T120" fmla="*/ 0 w 1514"/>
                <a:gd name="T121" fmla="*/ 0 h 173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514" h="1739">
                  <a:moveTo>
                    <a:pt x="222" y="729"/>
                  </a:moveTo>
                  <a:lnTo>
                    <a:pt x="758" y="742"/>
                  </a:lnTo>
                  <a:lnTo>
                    <a:pt x="788" y="741"/>
                  </a:lnTo>
                  <a:lnTo>
                    <a:pt x="818" y="740"/>
                  </a:lnTo>
                  <a:lnTo>
                    <a:pt x="850" y="739"/>
                  </a:lnTo>
                  <a:lnTo>
                    <a:pt x="883" y="738"/>
                  </a:lnTo>
                  <a:lnTo>
                    <a:pt x="917" y="737"/>
                  </a:lnTo>
                  <a:lnTo>
                    <a:pt x="952" y="736"/>
                  </a:lnTo>
                  <a:lnTo>
                    <a:pt x="989" y="735"/>
                  </a:lnTo>
                  <a:lnTo>
                    <a:pt x="1026" y="734"/>
                  </a:lnTo>
                  <a:lnTo>
                    <a:pt x="1064" y="733"/>
                  </a:lnTo>
                  <a:lnTo>
                    <a:pt x="1101" y="731"/>
                  </a:lnTo>
                  <a:lnTo>
                    <a:pt x="1136" y="731"/>
                  </a:lnTo>
                  <a:lnTo>
                    <a:pt x="1170" y="730"/>
                  </a:lnTo>
                  <a:lnTo>
                    <a:pt x="1203" y="730"/>
                  </a:lnTo>
                  <a:lnTo>
                    <a:pt x="1234" y="730"/>
                  </a:lnTo>
                  <a:lnTo>
                    <a:pt x="1263" y="729"/>
                  </a:lnTo>
                  <a:lnTo>
                    <a:pt x="1292" y="729"/>
                  </a:lnTo>
                  <a:lnTo>
                    <a:pt x="1292" y="0"/>
                  </a:lnTo>
                  <a:lnTo>
                    <a:pt x="1357" y="5"/>
                  </a:lnTo>
                  <a:lnTo>
                    <a:pt x="1404" y="8"/>
                  </a:lnTo>
                  <a:lnTo>
                    <a:pt x="1448" y="5"/>
                  </a:lnTo>
                  <a:lnTo>
                    <a:pt x="1514" y="0"/>
                  </a:lnTo>
                  <a:lnTo>
                    <a:pt x="1514" y="1739"/>
                  </a:lnTo>
                  <a:lnTo>
                    <a:pt x="1469" y="1735"/>
                  </a:lnTo>
                  <a:lnTo>
                    <a:pt x="1459" y="1735"/>
                  </a:lnTo>
                  <a:lnTo>
                    <a:pt x="1451" y="1735"/>
                  </a:lnTo>
                  <a:lnTo>
                    <a:pt x="1445" y="1733"/>
                  </a:lnTo>
                  <a:lnTo>
                    <a:pt x="1439" y="1732"/>
                  </a:lnTo>
                  <a:lnTo>
                    <a:pt x="1404" y="1731"/>
                  </a:lnTo>
                  <a:lnTo>
                    <a:pt x="1364" y="1732"/>
                  </a:lnTo>
                  <a:lnTo>
                    <a:pt x="1332" y="1735"/>
                  </a:lnTo>
                  <a:lnTo>
                    <a:pt x="1292" y="1739"/>
                  </a:lnTo>
                  <a:lnTo>
                    <a:pt x="1292" y="866"/>
                  </a:lnTo>
                  <a:lnTo>
                    <a:pt x="1114" y="860"/>
                  </a:lnTo>
                  <a:lnTo>
                    <a:pt x="906" y="851"/>
                  </a:lnTo>
                  <a:lnTo>
                    <a:pt x="610" y="851"/>
                  </a:lnTo>
                  <a:lnTo>
                    <a:pt x="589" y="851"/>
                  </a:lnTo>
                  <a:lnTo>
                    <a:pt x="563" y="852"/>
                  </a:lnTo>
                  <a:lnTo>
                    <a:pt x="532" y="854"/>
                  </a:lnTo>
                  <a:lnTo>
                    <a:pt x="497" y="857"/>
                  </a:lnTo>
                  <a:lnTo>
                    <a:pt x="464" y="858"/>
                  </a:lnTo>
                  <a:lnTo>
                    <a:pt x="437" y="859"/>
                  </a:lnTo>
                  <a:lnTo>
                    <a:pt x="416" y="860"/>
                  </a:lnTo>
                  <a:lnTo>
                    <a:pt x="402" y="860"/>
                  </a:lnTo>
                  <a:lnTo>
                    <a:pt x="222" y="866"/>
                  </a:lnTo>
                  <a:lnTo>
                    <a:pt x="222" y="1739"/>
                  </a:lnTo>
                  <a:lnTo>
                    <a:pt x="178" y="1735"/>
                  </a:lnTo>
                  <a:lnTo>
                    <a:pt x="167" y="1735"/>
                  </a:lnTo>
                  <a:lnTo>
                    <a:pt x="158" y="1735"/>
                  </a:lnTo>
                  <a:lnTo>
                    <a:pt x="151" y="1733"/>
                  </a:lnTo>
                  <a:lnTo>
                    <a:pt x="146" y="1732"/>
                  </a:lnTo>
                  <a:lnTo>
                    <a:pt x="111" y="1731"/>
                  </a:lnTo>
                  <a:lnTo>
                    <a:pt x="60" y="1733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63" y="5"/>
                  </a:lnTo>
                  <a:lnTo>
                    <a:pt x="111" y="8"/>
                  </a:lnTo>
                  <a:lnTo>
                    <a:pt x="154" y="5"/>
                  </a:lnTo>
                  <a:lnTo>
                    <a:pt x="222" y="0"/>
                  </a:lnTo>
                  <a:lnTo>
                    <a:pt x="222" y="72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12"/>
            <p:cNvSpPr>
              <a:spLocks/>
            </p:cNvSpPr>
            <p:nvPr userDrawn="1"/>
          </p:nvSpPr>
          <p:spPr bwMode="auto">
            <a:xfrm>
              <a:off x="1816" y="1445"/>
              <a:ext cx="89" cy="103"/>
            </a:xfrm>
            <a:custGeom>
              <a:avLst/>
              <a:gdLst>
                <a:gd name="T0" fmla="*/ 0 w 1515"/>
                <a:gd name="T1" fmla="*/ 0 h 1739"/>
                <a:gd name="T2" fmla="*/ 0 w 1515"/>
                <a:gd name="T3" fmla="*/ 0 h 1739"/>
                <a:gd name="T4" fmla="*/ 0 w 1515"/>
                <a:gd name="T5" fmla="*/ 0 h 1739"/>
                <a:gd name="T6" fmla="*/ 0 w 1515"/>
                <a:gd name="T7" fmla="*/ 0 h 1739"/>
                <a:gd name="T8" fmla="*/ 0 w 1515"/>
                <a:gd name="T9" fmla="*/ 0 h 1739"/>
                <a:gd name="T10" fmla="*/ 0 w 1515"/>
                <a:gd name="T11" fmla="*/ 0 h 1739"/>
                <a:gd name="T12" fmla="*/ 0 w 1515"/>
                <a:gd name="T13" fmla="*/ 0 h 1739"/>
                <a:gd name="T14" fmla="*/ 0 w 1515"/>
                <a:gd name="T15" fmla="*/ 0 h 1739"/>
                <a:gd name="T16" fmla="*/ 0 w 1515"/>
                <a:gd name="T17" fmla="*/ 0 h 1739"/>
                <a:gd name="T18" fmla="*/ 0 w 1515"/>
                <a:gd name="T19" fmla="*/ 0 h 1739"/>
                <a:gd name="T20" fmla="*/ 0 w 1515"/>
                <a:gd name="T21" fmla="*/ 0 h 1739"/>
                <a:gd name="T22" fmla="*/ 0 w 1515"/>
                <a:gd name="T23" fmla="*/ 0 h 1739"/>
                <a:gd name="T24" fmla="*/ 0 w 1515"/>
                <a:gd name="T25" fmla="*/ 0 h 1739"/>
                <a:gd name="T26" fmla="*/ 0 w 1515"/>
                <a:gd name="T27" fmla="*/ 0 h 1739"/>
                <a:gd name="T28" fmla="*/ 0 w 1515"/>
                <a:gd name="T29" fmla="*/ 0 h 1739"/>
                <a:gd name="T30" fmla="*/ 0 w 1515"/>
                <a:gd name="T31" fmla="*/ 0 h 1739"/>
                <a:gd name="T32" fmla="*/ 0 w 1515"/>
                <a:gd name="T33" fmla="*/ 0 h 1739"/>
                <a:gd name="T34" fmla="*/ 0 w 1515"/>
                <a:gd name="T35" fmla="*/ 0 h 1739"/>
                <a:gd name="T36" fmla="*/ 0 w 1515"/>
                <a:gd name="T37" fmla="*/ 0 h 1739"/>
                <a:gd name="T38" fmla="*/ 0 w 1515"/>
                <a:gd name="T39" fmla="*/ 0 h 1739"/>
                <a:gd name="T40" fmla="*/ 0 w 1515"/>
                <a:gd name="T41" fmla="*/ 0 h 1739"/>
                <a:gd name="T42" fmla="*/ 0 w 1515"/>
                <a:gd name="T43" fmla="*/ 0 h 1739"/>
                <a:gd name="T44" fmla="*/ 0 w 1515"/>
                <a:gd name="T45" fmla="*/ 0 h 1739"/>
                <a:gd name="T46" fmla="*/ 0 w 1515"/>
                <a:gd name="T47" fmla="*/ 0 h 1739"/>
                <a:gd name="T48" fmla="*/ 0 w 1515"/>
                <a:gd name="T49" fmla="*/ 0 h 1739"/>
                <a:gd name="T50" fmla="*/ 0 w 1515"/>
                <a:gd name="T51" fmla="*/ 0 h 1739"/>
                <a:gd name="T52" fmla="*/ 0 w 1515"/>
                <a:gd name="T53" fmla="*/ 0 h 1739"/>
                <a:gd name="T54" fmla="*/ 0 w 1515"/>
                <a:gd name="T55" fmla="*/ 0 h 17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15" h="1739">
                  <a:moveTo>
                    <a:pt x="209" y="1583"/>
                  </a:moveTo>
                  <a:lnTo>
                    <a:pt x="169" y="1627"/>
                  </a:lnTo>
                  <a:lnTo>
                    <a:pt x="135" y="1668"/>
                  </a:lnTo>
                  <a:lnTo>
                    <a:pt x="104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1" y="8"/>
                  </a:lnTo>
                  <a:lnTo>
                    <a:pt x="224" y="0"/>
                  </a:lnTo>
                  <a:lnTo>
                    <a:pt x="224" y="1327"/>
                  </a:lnTo>
                  <a:lnTo>
                    <a:pt x="249" y="1327"/>
                  </a:lnTo>
                  <a:lnTo>
                    <a:pt x="1404" y="0"/>
                  </a:lnTo>
                  <a:lnTo>
                    <a:pt x="1515" y="0"/>
                  </a:lnTo>
                  <a:lnTo>
                    <a:pt x="1515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4" y="1731"/>
                  </a:lnTo>
                  <a:lnTo>
                    <a:pt x="1384" y="1731"/>
                  </a:lnTo>
                  <a:lnTo>
                    <a:pt x="1357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6" y="351"/>
                  </a:lnTo>
                  <a:lnTo>
                    <a:pt x="209" y="158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13"/>
            <p:cNvSpPr>
              <a:spLocks/>
            </p:cNvSpPr>
            <p:nvPr userDrawn="1"/>
          </p:nvSpPr>
          <p:spPr bwMode="auto">
            <a:xfrm>
              <a:off x="2536" y="1706"/>
              <a:ext cx="56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9" y="985"/>
                  </a:lnTo>
                  <a:lnTo>
                    <a:pt x="105" y="1011"/>
                  </a:lnTo>
                  <a:lnTo>
                    <a:pt x="84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1" y="2"/>
                  </a:lnTo>
                  <a:lnTo>
                    <a:pt x="26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6" y="826"/>
                  </a:lnTo>
                  <a:lnTo>
                    <a:pt x="872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4" y="1077"/>
                  </a:lnTo>
                  <a:lnTo>
                    <a:pt x="887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14"/>
            <p:cNvSpPr>
              <a:spLocks/>
            </p:cNvSpPr>
            <p:nvPr userDrawn="1"/>
          </p:nvSpPr>
          <p:spPr bwMode="auto">
            <a:xfrm>
              <a:off x="2464" y="1706"/>
              <a:ext cx="56" cy="62"/>
            </a:xfrm>
            <a:custGeom>
              <a:avLst/>
              <a:gdLst>
                <a:gd name="T0" fmla="*/ 0 w 940"/>
                <a:gd name="T1" fmla="*/ 0 h 1081"/>
                <a:gd name="T2" fmla="*/ 0 w 940"/>
                <a:gd name="T3" fmla="*/ 0 h 1081"/>
                <a:gd name="T4" fmla="*/ 0 w 940"/>
                <a:gd name="T5" fmla="*/ 0 h 1081"/>
                <a:gd name="T6" fmla="*/ 0 w 940"/>
                <a:gd name="T7" fmla="*/ 0 h 1081"/>
                <a:gd name="T8" fmla="*/ 0 w 940"/>
                <a:gd name="T9" fmla="*/ 0 h 1081"/>
                <a:gd name="T10" fmla="*/ 0 w 940"/>
                <a:gd name="T11" fmla="*/ 0 h 1081"/>
                <a:gd name="T12" fmla="*/ 0 w 940"/>
                <a:gd name="T13" fmla="*/ 0 h 1081"/>
                <a:gd name="T14" fmla="*/ 0 w 940"/>
                <a:gd name="T15" fmla="*/ 0 h 1081"/>
                <a:gd name="T16" fmla="*/ 0 w 940"/>
                <a:gd name="T17" fmla="*/ 0 h 1081"/>
                <a:gd name="T18" fmla="*/ 0 w 940"/>
                <a:gd name="T19" fmla="*/ 0 h 1081"/>
                <a:gd name="T20" fmla="*/ 0 w 940"/>
                <a:gd name="T21" fmla="*/ 0 h 1081"/>
                <a:gd name="T22" fmla="*/ 0 w 940"/>
                <a:gd name="T23" fmla="*/ 0 h 1081"/>
                <a:gd name="T24" fmla="*/ 0 w 940"/>
                <a:gd name="T25" fmla="*/ 0 h 1081"/>
                <a:gd name="T26" fmla="*/ 0 w 940"/>
                <a:gd name="T27" fmla="*/ 0 h 1081"/>
                <a:gd name="T28" fmla="*/ 0 w 940"/>
                <a:gd name="T29" fmla="*/ 0 h 1081"/>
                <a:gd name="T30" fmla="*/ 0 w 940"/>
                <a:gd name="T31" fmla="*/ 0 h 1081"/>
                <a:gd name="T32" fmla="*/ 0 w 940"/>
                <a:gd name="T33" fmla="*/ 0 h 1081"/>
                <a:gd name="T34" fmla="*/ 0 w 940"/>
                <a:gd name="T35" fmla="*/ 0 h 1081"/>
                <a:gd name="T36" fmla="*/ 0 w 940"/>
                <a:gd name="T37" fmla="*/ 0 h 1081"/>
                <a:gd name="T38" fmla="*/ 0 w 940"/>
                <a:gd name="T39" fmla="*/ 0 h 1081"/>
                <a:gd name="T40" fmla="*/ 0 w 940"/>
                <a:gd name="T41" fmla="*/ 0 h 1081"/>
                <a:gd name="T42" fmla="*/ 0 w 940"/>
                <a:gd name="T43" fmla="*/ 0 h 1081"/>
                <a:gd name="T44" fmla="*/ 0 w 940"/>
                <a:gd name="T45" fmla="*/ 0 h 1081"/>
                <a:gd name="T46" fmla="*/ 0 w 940"/>
                <a:gd name="T47" fmla="*/ 0 h 1081"/>
                <a:gd name="T48" fmla="*/ 0 w 940"/>
                <a:gd name="T49" fmla="*/ 0 h 1081"/>
                <a:gd name="T50" fmla="*/ 0 w 940"/>
                <a:gd name="T51" fmla="*/ 0 h 1081"/>
                <a:gd name="T52" fmla="*/ 0 w 940"/>
                <a:gd name="T53" fmla="*/ 0 h 1081"/>
                <a:gd name="T54" fmla="*/ 0 w 940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0" h="1081">
                  <a:moveTo>
                    <a:pt x="129" y="985"/>
                  </a:moveTo>
                  <a:lnTo>
                    <a:pt x="104" y="1011"/>
                  </a:lnTo>
                  <a:lnTo>
                    <a:pt x="82" y="1037"/>
                  </a:lnTo>
                  <a:lnTo>
                    <a:pt x="63" y="1060"/>
                  </a:lnTo>
                  <a:lnTo>
                    <a:pt x="47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4" y="5"/>
                  </a:lnTo>
                  <a:lnTo>
                    <a:pt x="67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2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20" y="1078"/>
                  </a:lnTo>
                  <a:lnTo>
                    <a:pt x="903" y="1077"/>
                  </a:lnTo>
                  <a:lnTo>
                    <a:pt x="886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1" y="1081"/>
                  </a:lnTo>
                  <a:lnTo>
                    <a:pt x="801" y="218"/>
                  </a:lnTo>
                  <a:lnTo>
                    <a:pt x="786" y="218"/>
                  </a:lnTo>
                  <a:lnTo>
                    <a:pt x="129" y="98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15"/>
            <p:cNvSpPr>
              <a:spLocks/>
            </p:cNvSpPr>
            <p:nvPr userDrawn="1"/>
          </p:nvSpPr>
          <p:spPr bwMode="auto">
            <a:xfrm>
              <a:off x="2392" y="1706"/>
              <a:ext cx="60" cy="67"/>
            </a:xfrm>
            <a:custGeom>
              <a:avLst/>
              <a:gdLst>
                <a:gd name="T0" fmla="*/ 0 w 1022"/>
                <a:gd name="T1" fmla="*/ 0 h 1146"/>
                <a:gd name="T2" fmla="*/ 0 w 1022"/>
                <a:gd name="T3" fmla="*/ 0 h 1146"/>
                <a:gd name="T4" fmla="*/ 0 w 1022"/>
                <a:gd name="T5" fmla="*/ 0 h 1146"/>
                <a:gd name="T6" fmla="*/ 0 w 1022"/>
                <a:gd name="T7" fmla="*/ 0 h 1146"/>
                <a:gd name="T8" fmla="*/ 0 w 1022"/>
                <a:gd name="T9" fmla="*/ 0 h 1146"/>
                <a:gd name="T10" fmla="*/ 0 w 1022"/>
                <a:gd name="T11" fmla="*/ 0 h 1146"/>
                <a:gd name="T12" fmla="*/ 0 w 1022"/>
                <a:gd name="T13" fmla="*/ 0 h 1146"/>
                <a:gd name="T14" fmla="*/ 0 w 1022"/>
                <a:gd name="T15" fmla="*/ 0 h 1146"/>
                <a:gd name="T16" fmla="*/ 0 w 1022"/>
                <a:gd name="T17" fmla="*/ 0 h 1146"/>
                <a:gd name="T18" fmla="*/ 0 w 1022"/>
                <a:gd name="T19" fmla="*/ 0 h 1146"/>
                <a:gd name="T20" fmla="*/ 0 w 1022"/>
                <a:gd name="T21" fmla="*/ 0 h 1146"/>
                <a:gd name="T22" fmla="*/ 0 w 1022"/>
                <a:gd name="T23" fmla="*/ 0 h 1146"/>
                <a:gd name="T24" fmla="*/ 0 w 1022"/>
                <a:gd name="T25" fmla="*/ 0 h 1146"/>
                <a:gd name="T26" fmla="*/ 0 w 1022"/>
                <a:gd name="T27" fmla="*/ 0 h 1146"/>
                <a:gd name="T28" fmla="*/ 0 w 1022"/>
                <a:gd name="T29" fmla="*/ 0 h 1146"/>
                <a:gd name="T30" fmla="*/ 0 w 1022"/>
                <a:gd name="T31" fmla="*/ 0 h 1146"/>
                <a:gd name="T32" fmla="*/ 0 w 1022"/>
                <a:gd name="T33" fmla="*/ 0 h 1146"/>
                <a:gd name="T34" fmla="*/ 0 w 1022"/>
                <a:gd name="T35" fmla="*/ 0 h 1146"/>
                <a:gd name="T36" fmla="*/ 0 w 1022"/>
                <a:gd name="T37" fmla="*/ 0 h 1146"/>
                <a:gd name="T38" fmla="*/ 0 w 1022"/>
                <a:gd name="T39" fmla="*/ 0 h 1146"/>
                <a:gd name="T40" fmla="*/ 0 w 1022"/>
                <a:gd name="T41" fmla="*/ 0 h 1146"/>
                <a:gd name="T42" fmla="*/ 0 w 1022"/>
                <a:gd name="T43" fmla="*/ 0 h 1146"/>
                <a:gd name="T44" fmla="*/ 0 w 1022"/>
                <a:gd name="T45" fmla="*/ 0 h 1146"/>
                <a:gd name="T46" fmla="*/ 0 w 1022"/>
                <a:gd name="T47" fmla="*/ 0 h 1146"/>
                <a:gd name="T48" fmla="*/ 0 w 1022"/>
                <a:gd name="T49" fmla="*/ 0 h 1146"/>
                <a:gd name="T50" fmla="*/ 0 w 1022"/>
                <a:gd name="T51" fmla="*/ 0 h 1146"/>
                <a:gd name="T52" fmla="*/ 0 w 1022"/>
                <a:gd name="T53" fmla="*/ 0 h 1146"/>
                <a:gd name="T54" fmla="*/ 0 w 1022"/>
                <a:gd name="T55" fmla="*/ 0 h 1146"/>
                <a:gd name="T56" fmla="*/ 0 w 1022"/>
                <a:gd name="T57" fmla="*/ 0 h 1146"/>
                <a:gd name="T58" fmla="*/ 0 w 1022"/>
                <a:gd name="T59" fmla="*/ 0 h 1146"/>
                <a:gd name="T60" fmla="*/ 0 w 1022"/>
                <a:gd name="T61" fmla="*/ 0 h 1146"/>
                <a:gd name="T62" fmla="*/ 0 w 1022"/>
                <a:gd name="T63" fmla="*/ 0 h 1146"/>
                <a:gd name="T64" fmla="*/ 0 w 1022"/>
                <a:gd name="T65" fmla="*/ 0 h 1146"/>
                <a:gd name="T66" fmla="*/ 0 w 1022"/>
                <a:gd name="T67" fmla="*/ 0 h 1146"/>
                <a:gd name="T68" fmla="*/ 0 w 1022"/>
                <a:gd name="T69" fmla="*/ 0 h 1146"/>
                <a:gd name="T70" fmla="*/ 0 w 1022"/>
                <a:gd name="T71" fmla="*/ 0 h 1146"/>
                <a:gd name="T72" fmla="*/ 0 w 1022"/>
                <a:gd name="T73" fmla="*/ 0 h 1146"/>
                <a:gd name="T74" fmla="*/ 0 w 1022"/>
                <a:gd name="T75" fmla="*/ 0 h 1146"/>
                <a:gd name="T76" fmla="*/ 0 w 1022"/>
                <a:gd name="T77" fmla="*/ 0 h 1146"/>
                <a:gd name="T78" fmla="*/ 0 w 1022"/>
                <a:gd name="T79" fmla="*/ 0 h 1146"/>
                <a:gd name="T80" fmla="*/ 0 w 1022"/>
                <a:gd name="T81" fmla="*/ 0 h 1146"/>
                <a:gd name="T82" fmla="*/ 0 w 1022"/>
                <a:gd name="T83" fmla="*/ 0 h 1146"/>
                <a:gd name="T84" fmla="*/ 0 w 1022"/>
                <a:gd name="T85" fmla="*/ 0 h 1146"/>
                <a:gd name="T86" fmla="*/ 0 w 1022"/>
                <a:gd name="T87" fmla="*/ 0 h 1146"/>
                <a:gd name="T88" fmla="*/ 0 w 1022"/>
                <a:gd name="T89" fmla="*/ 0 h 1146"/>
                <a:gd name="T90" fmla="*/ 0 w 1022"/>
                <a:gd name="T91" fmla="*/ 0 h 1146"/>
                <a:gd name="T92" fmla="*/ 0 w 1022"/>
                <a:gd name="T93" fmla="*/ 0 h 1146"/>
                <a:gd name="T94" fmla="*/ 0 w 1022"/>
                <a:gd name="T95" fmla="*/ 0 h 1146"/>
                <a:gd name="T96" fmla="*/ 0 w 1022"/>
                <a:gd name="T97" fmla="*/ 0 h 1146"/>
                <a:gd name="T98" fmla="*/ 0 w 1022"/>
                <a:gd name="T99" fmla="*/ 0 h 1146"/>
                <a:gd name="T100" fmla="*/ 0 w 1022"/>
                <a:gd name="T101" fmla="*/ 0 h 1146"/>
                <a:gd name="T102" fmla="*/ 0 w 1022"/>
                <a:gd name="T103" fmla="*/ 0 h 1146"/>
                <a:gd name="T104" fmla="*/ 0 w 1022"/>
                <a:gd name="T105" fmla="*/ 0 h 1146"/>
                <a:gd name="T106" fmla="*/ 0 w 1022"/>
                <a:gd name="T107" fmla="*/ 0 h 1146"/>
                <a:gd name="T108" fmla="*/ 0 w 1022"/>
                <a:gd name="T109" fmla="*/ 0 h 1146"/>
                <a:gd name="T110" fmla="*/ 0 w 1022"/>
                <a:gd name="T111" fmla="*/ 0 h 1146"/>
                <a:gd name="T112" fmla="*/ 0 w 1022"/>
                <a:gd name="T113" fmla="*/ 0 h 1146"/>
                <a:gd name="T114" fmla="*/ 0 w 1022"/>
                <a:gd name="T115" fmla="*/ 0 h 1146"/>
                <a:gd name="T116" fmla="*/ 0 w 1022"/>
                <a:gd name="T117" fmla="*/ 0 h 1146"/>
                <a:gd name="T118" fmla="*/ 0 w 1022"/>
                <a:gd name="T119" fmla="*/ 0 h 1146"/>
                <a:gd name="T120" fmla="*/ 0 w 1022"/>
                <a:gd name="T121" fmla="*/ 0 h 1146"/>
                <a:gd name="T122" fmla="*/ 0 w 1022"/>
                <a:gd name="T123" fmla="*/ 0 h 1146"/>
                <a:gd name="T124" fmla="*/ 0 w 1022"/>
                <a:gd name="T125" fmla="*/ 0 h 11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22" h="1146">
                  <a:moveTo>
                    <a:pt x="139" y="1003"/>
                  </a:moveTo>
                  <a:lnTo>
                    <a:pt x="794" y="1003"/>
                  </a:lnTo>
                  <a:lnTo>
                    <a:pt x="794" y="0"/>
                  </a:lnTo>
                  <a:lnTo>
                    <a:pt x="809" y="1"/>
                  </a:lnTo>
                  <a:lnTo>
                    <a:pt x="826" y="2"/>
                  </a:lnTo>
                  <a:lnTo>
                    <a:pt x="844" y="3"/>
                  </a:lnTo>
                  <a:lnTo>
                    <a:pt x="864" y="3"/>
                  </a:lnTo>
                  <a:lnTo>
                    <a:pt x="880" y="3"/>
                  </a:lnTo>
                  <a:lnTo>
                    <a:pt x="897" y="2"/>
                  </a:lnTo>
                  <a:lnTo>
                    <a:pt x="915" y="1"/>
                  </a:lnTo>
                  <a:lnTo>
                    <a:pt x="933" y="0"/>
                  </a:lnTo>
                  <a:lnTo>
                    <a:pt x="933" y="1003"/>
                  </a:lnTo>
                  <a:lnTo>
                    <a:pt x="1022" y="1003"/>
                  </a:lnTo>
                  <a:lnTo>
                    <a:pt x="1018" y="1037"/>
                  </a:lnTo>
                  <a:lnTo>
                    <a:pt x="1017" y="1065"/>
                  </a:lnTo>
                  <a:lnTo>
                    <a:pt x="1018" y="1082"/>
                  </a:lnTo>
                  <a:lnTo>
                    <a:pt x="1019" y="1116"/>
                  </a:lnTo>
                  <a:lnTo>
                    <a:pt x="1022" y="1146"/>
                  </a:lnTo>
                  <a:lnTo>
                    <a:pt x="1007" y="1146"/>
                  </a:lnTo>
                  <a:lnTo>
                    <a:pt x="1002" y="1138"/>
                  </a:lnTo>
                  <a:lnTo>
                    <a:pt x="996" y="1131"/>
                  </a:lnTo>
                  <a:lnTo>
                    <a:pt x="989" y="1124"/>
                  </a:lnTo>
                  <a:lnTo>
                    <a:pt x="982" y="1117"/>
                  </a:lnTo>
                  <a:lnTo>
                    <a:pt x="974" y="1112"/>
                  </a:lnTo>
                  <a:lnTo>
                    <a:pt x="966" y="1108"/>
                  </a:lnTo>
                  <a:lnTo>
                    <a:pt x="956" y="1104"/>
                  </a:lnTo>
                  <a:lnTo>
                    <a:pt x="947" y="1099"/>
                  </a:lnTo>
                  <a:lnTo>
                    <a:pt x="936" y="1096"/>
                  </a:lnTo>
                  <a:lnTo>
                    <a:pt x="926" y="1093"/>
                  </a:lnTo>
                  <a:lnTo>
                    <a:pt x="914" y="1091"/>
                  </a:lnTo>
                  <a:lnTo>
                    <a:pt x="901" y="1088"/>
                  </a:lnTo>
                  <a:lnTo>
                    <a:pt x="890" y="1085"/>
                  </a:lnTo>
                  <a:lnTo>
                    <a:pt x="877" y="1083"/>
                  </a:lnTo>
                  <a:lnTo>
                    <a:pt x="865" y="1083"/>
                  </a:lnTo>
                  <a:lnTo>
                    <a:pt x="854" y="1082"/>
                  </a:lnTo>
                  <a:lnTo>
                    <a:pt x="692" y="1079"/>
                  </a:lnTo>
                  <a:lnTo>
                    <a:pt x="465" y="1079"/>
                  </a:lnTo>
                  <a:lnTo>
                    <a:pt x="428" y="1079"/>
                  </a:lnTo>
                  <a:lnTo>
                    <a:pt x="392" y="1079"/>
                  </a:lnTo>
                  <a:lnTo>
                    <a:pt x="358" y="1079"/>
                  </a:lnTo>
                  <a:lnTo>
                    <a:pt x="326" y="1079"/>
                  </a:lnTo>
                  <a:lnTo>
                    <a:pt x="296" y="1080"/>
                  </a:lnTo>
                  <a:lnTo>
                    <a:pt x="268" y="1080"/>
                  </a:lnTo>
                  <a:lnTo>
                    <a:pt x="241" y="1080"/>
                  </a:lnTo>
                  <a:lnTo>
                    <a:pt x="217" y="1080"/>
                  </a:lnTo>
                  <a:lnTo>
                    <a:pt x="193" y="1080"/>
                  </a:lnTo>
                  <a:lnTo>
                    <a:pt x="168" y="1081"/>
                  </a:lnTo>
                  <a:lnTo>
                    <a:pt x="143" y="1081"/>
                  </a:lnTo>
                  <a:lnTo>
                    <a:pt x="116" y="1082"/>
                  </a:lnTo>
                  <a:lnTo>
                    <a:pt x="89" y="1082"/>
                  </a:lnTo>
                  <a:lnTo>
                    <a:pt x="60" y="1083"/>
                  </a:lnTo>
                  <a:lnTo>
                    <a:pt x="31" y="1083"/>
                  </a:lnTo>
                  <a:lnTo>
                    <a:pt x="0" y="1084"/>
                  </a:lnTo>
                  <a:lnTo>
                    <a:pt x="0" y="0"/>
                  </a:lnTo>
                  <a:lnTo>
                    <a:pt x="16" y="1"/>
                  </a:lnTo>
                  <a:lnTo>
                    <a:pt x="33" y="2"/>
                  </a:lnTo>
                  <a:lnTo>
                    <a:pt x="51" y="3"/>
                  </a:lnTo>
                  <a:lnTo>
                    <a:pt x="69" y="3"/>
                  </a:lnTo>
                  <a:lnTo>
                    <a:pt x="87" y="3"/>
                  </a:lnTo>
                  <a:lnTo>
                    <a:pt x="104" y="2"/>
                  </a:lnTo>
                  <a:lnTo>
                    <a:pt x="121" y="1"/>
                  </a:lnTo>
                  <a:lnTo>
                    <a:pt x="139" y="0"/>
                  </a:lnTo>
                  <a:lnTo>
                    <a:pt x="139" y="10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16"/>
            <p:cNvSpPr>
              <a:spLocks noEditPoints="1"/>
            </p:cNvSpPr>
            <p:nvPr userDrawn="1"/>
          </p:nvSpPr>
          <p:spPr bwMode="auto">
            <a:xfrm>
              <a:off x="2324" y="1704"/>
              <a:ext cx="59" cy="65"/>
            </a:xfrm>
            <a:custGeom>
              <a:avLst/>
              <a:gdLst>
                <a:gd name="T0" fmla="*/ 0 w 1001"/>
                <a:gd name="T1" fmla="*/ 0 h 1103"/>
                <a:gd name="T2" fmla="*/ 0 w 1001"/>
                <a:gd name="T3" fmla="*/ 0 h 1103"/>
                <a:gd name="T4" fmla="*/ 0 w 1001"/>
                <a:gd name="T5" fmla="*/ 0 h 1103"/>
                <a:gd name="T6" fmla="*/ 0 w 1001"/>
                <a:gd name="T7" fmla="*/ 0 h 1103"/>
                <a:gd name="T8" fmla="*/ 0 w 1001"/>
                <a:gd name="T9" fmla="*/ 0 h 1103"/>
                <a:gd name="T10" fmla="*/ 0 w 1001"/>
                <a:gd name="T11" fmla="*/ 0 h 1103"/>
                <a:gd name="T12" fmla="*/ 0 w 1001"/>
                <a:gd name="T13" fmla="*/ 0 h 1103"/>
                <a:gd name="T14" fmla="*/ 0 w 1001"/>
                <a:gd name="T15" fmla="*/ 0 h 1103"/>
                <a:gd name="T16" fmla="*/ 0 w 1001"/>
                <a:gd name="T17" fmla="*/ 0 h 1103"/>
                <a:gd name="T18" fmla="*/ 0 w 1001"/>
                <a:gd name="T19" fmla="*/ 0 h 1103"/>
                <a:gd name="T20" fmla="*/ 0 w 1001"/>
                <a:gd name="T21" fmla="*/ 0 h 1103"/>
                <a:gd name="T22" fmla="*/ 0 w 1001"/>
                <a:gd name="T23" fmla="*/ 0 h 1103"/>
                <a:gd name="T24" fmla="*/ 0 w 1001"/>
                <a:gd name="T25" fmla="*/ 0 h 1103"/>
                <a:gd name="T26" fmla="*/ 0 w 1001"/>
                <a:gd name="T27" fmla="*/ 0 h 1103"/>
                <a:gd name="T28" fmla="*/ 0 w 1001"/>
                <a:gd name="T29" fmla="*/ 0 h 1103"/>
                <a:gd name="T30" fmla="*/ 0 w 1001"/>
                <a:gd name="T31" fmla="*/ 0 h 1103"/>
                <a:gd name="T32" fmla="*/ 0 w 1001"/>
                <a:gd name="T33" fmla="*/ 0 h 1103"/>
                <a:gd name="T34" fmla="*/ 0 w 1001"/>
                <a:gd name="T35" fmla="*/ 0 h 1103"/>
                <a:gd name="T36" fmla="*/ 0 w 1001"/>
                <a:gd name="T37" fmla="*/ 0 h 1103"/>
                <a:gd name="T38" fmla="*/ 0 w 1001"/>
                <a:gd name="T39" fmla="*/ 0 h 1103"/>
                <a:gd name="T40" fmla="*/ 0 w 1001"/>
                <a:gd name="T41" fmla="*/ 0 h 1103"/>
                <a:gd name="T42" fmla="*/ 0 w 1001"/>
                <a:gd name="T43" fmla="*/ 0 h 1103"/>
                <a:gd name="T44" fmla="*/ 0 w 1001"/>
                <a:gd name="T45" fmla="*/ 0 h 1103"/>
                <a:gd name="T46" fmla="*/ 0 w 1001"/>
                <a:gd name="T47" fmla="*/ 0 h 1103"/>
                <a:gd name="T48" fmla="*/ 0 w 1001"/>
                <a:gd name="T49" fmla="*/ 0 h 1103"/>
                <a:gd name="T50" fmla="*/ 0 w 1001"/>
                <a:gd name="T51" fmla="*/ 0 h 1103"/>
                <a:gd name="T52" fmla="*/ 0 w 1001"/>
                <a:gd name="T53" fmla="*/ 0 h 1103"/>
                <a:gd name="T54" fmla="*/ 0 w 1001"/>
                <a:gd name="T55" fmla="*/ 0 h 1103"/>
                <a:gd name="T56" fmla="*/ 0 w 1001"/>
                <a:gd name="T57" fmla="*/ 0 h 1103"/>
                <a:gd name="T58" fmla="*/ 0 w 1001"/>
                <a:gd name="T59" fmla="*/ 0 h 1103"/>
                <a:gd name="T60" fmla="*/ 0 w 1001"/>
                <a:gd name="T61" fmla="*/ 0 h 1103"/>
                <a:gd name="T62" fmla="*/ 0 w 1001"/>
                <a:gd name="T63" fmla="*/ 0 h 1103"/>
                <a:gd name="T64" fmla="*/ 0 w 1001"/>
                <a:gd name="T65" fmla="*/ 0 h 1103"/>
                <a:gd name="T66" fmla="*/ 0 w 1001"/>
                <a:gd name="T67" fmla="*/ 0 h 1103"/>
                <a:gd name="T68" fmla="*/ 0 w 1001"/>
                <a:gd name="T69" fmla="*/ 0 h 1103"/>
                <a:gd name="T70" fmla="*/ 0 w 1001"/>
                <a:gd name="T71" fmla="*/ 0 h 1103"/>
                <a:gd name="T72" fmla="*/ 0 w 1001"/>
                <a:gd name="T73" fmla="*/ 0 h 1103"/>
                <a:gd name="T74" fmla="*/ 0 w 1001"/>
                <a:gd name="T75" fmla="*/ 0 h 1103"/>
                <a:gd name="T76" fmla="*/ 0 w 1001"/>
                <a:gd name="T77" fmla="*/ 0 h 1103"/>
                <a:gd name="T78" fmla="*/ 0 w 1001"/>
                <a:gd name="T79" fmla="*/ 0 h 1103"/>
                <a:gd name="T80" fmla="*/ 0 w 1001"/>
                <a:gd name="T81" fmla="*/ 0 h 1103"/>
                <a:gd name="T82" fmla="*/ 0 w 1001"/>
                <a:gd name="T83" fmla="*/ 0 h 1103"/>
                <a:gd name="T84" fmla="*/ 0 w 1001"/>
                <a:gd name="T85" fmla="*/ 0 h 1103"/>
                <a:gd name="T86" fmla="*/ 0 w 1001"/>
                <a:gd name="T87" fmla="*/ 0 h 11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3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8" y="1100"/>
                  </a:lnTo>
                  <a:lnTo>
                    <a:pt x="959" y="1100"/>
                  </a:lnTo>
                  <a:lnTo>
                    <a:pt x="954" y="1100"/>
                  </a:lnTo>
                  <a:lnTo>
                    <a:pt x="945" y="1099"/>
                  </a:lnTo>
                  <a:lnTo>
                    <a:pt x="920" y="1098"/>
                  </a:lnTo>
                  <a:lnTo>
                    <a:pt x="894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20" y="1057"/>
                  </a:lnTo>
                  <a:lnTo>
                    <a:pt x="805" y="1016"/>
                  </a:lnTo>
                  <a:lnTo>
                    <a:pt x="794" y="983"/>
                  </a:lnTo>
                  <a:lnTo>
                    <a:pt x="784" y="957"/>
                  </a:lnTo>
                  <a:lnTo>
                    <a:pt x="778" y="940"/>
                  </a:lnTo>
                  <a:lnTo>
                    <a:pt x="771" y="922"/>
                  </a:lnTo>
                  <a:lnTo>
                    <a:pt x="763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5" y="754"/>
                  </a:lnTo>
                  <a:lnTo>
                    <a:pt x="693" y="729"/>
                  </a:lnTo>
                  <a:lnTo>
                    <a:pt x="682" y="702"/>
                  </a:lnTo>
                  <a:lnTo>
                    <a:pt x="671" y="676"/>
                  </a:lnTo>
                  <a:lnTo>
                    <a:pt x="270" y="676"/>
                  </a:lnTo>
                  <a:lnTo>
                    <a:pt x="231" y="775"/>
                  </a:lnTo>
                  <a:lnTo>
                    <a:pt x="183" y="900"/>
                  </a:lnTo>
                  <a:lnTo>
                    <a:pt x="148" y="998"/>
                  </a:lnTo>
                  <a:lnTo>
                    <a:pt x="115" y="1103"/>
                  </a:lnTo>
                  <a:lnTo>
                    <a:pt x="90" y="1100"/>
                  </a:lnTo>
                  <a:lnTo>
                    <a:pt x="81" y="1100"/>
                  </a:lnTo>
                  <a:lnTo>
                    <a:pt x="75" y="1099"/>
                  </a:lnTo>
                  <a:lnTo>
                    <a:pt x="56" y="1098"/>
                  </a:lnTo>
                  <a:lnTo>
                    <a:pt x="39" y="1098"/>
                  </a:lnTo>
                  <a:lnTo>
                    <a:pt x="23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3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17"/>
            <p:cNvSpPr>
              <a:spLocks/>
            </p:cNvSpPr>
            <p:nvPr userDrawn="1"/>
          </p:nvSpPr>
          <p:spPr bwMode="auto">
            <a:xfrm>
              <a:off x="2276" y="1706"/>
              <a:ext cx="46" cy="62"/>
            </a:xfrm>
            <a:custGeom>
              <a:avLst/>
              <a:gdLst>
                <a:gd name="T0" fmla="*/ 0 w 791"/>
                <a:gd name="T1" fmla="*/ 0 h 1081"/>
                <a:gd name="T2" fmla="*/ 0 w 791"/>
                <a:gd name="T3" fmla="*/ 0 h 1081"/>
                <a:gd name="T4" fmla="*/ 0 w 791"/>
                <a:gd name="T5" fmla="*/ 0 h 1081"/>
                <a:gd name="T6" fmla="*/ 0 w 791"/>
                <a:gd name="T7" fmla="*/ 0 h 1081"/>
                <a:gd name="T8" fmla="*/ 0 w 791"/>
                <a:gd name="T9" fmla="*/ 0 h 1081"/>
                <a:gd name="T10" fmla="*/ 0 w 791"/>
                <a:gd name="T11" fmla="*/ 0 h 1081"/>
                <a:gd name="T12" fmla="*/ 0 w 791"/>
                <a:gd name="T13" fmla="*/ 0 h 1081"/>
                <a:gd name="T14" fmla="*/ 0 w 791"/>
                <a:gd name="T15" fmla="*/ 0 h 1081"/>
                <a:gd name="T16" fmla="*/ 0 w 791"/>
                <a:gd name="T17" fmla="*/ 0 h 1081"/>
                <a:gd name="T18" fmla="*/ 0 w 791"/>
                <a:gd name="T19" fmla="*/ 0 h 1081"/>
                <a:gd name="T20" fmla="*/ 0 w 791"/>
                <a:gd name="T21" fmla="*/ 0 h 1081"/>
                <a:gd name="T22" fmla="*/ 0 w 791"/>
                <a:gd name="T23" fmla="*/ 0 h 1081"/>
                <a:gd name="T24" fmla="*/ 0 w 791"/>
                <a:gd name="T25" fmla="*/ 0 h 1081"/>
                <a:gd name="T26" fmla="*/ 0 w 791"/>
                <a:gd name="T27" fmla="*/ 0 h 1081"/>
                <a:gd name="T28" fmla="*/ 0 w 791"/>
                <a:gd name="T29" fmla="*/ 0 h 1081"/>
                <a:gd name="T30" fmla="*/ 0 w 791"/>
                <a:gd name="T31" fmla="*/ 0 h 1081"/>
                <a:gd name="T32" fmla="*/ 0 w 791"/>
                <a:gd name="T33" fmla="*/ 0 h 1081"/>
                <a:gd name="T34" fmla="*/ 0 w 791"/>
                <a:gd name="T35" fmla="*/ 0 h 1081"/>
                <a:gd name="T36" fmla="*/ 0 w 791"/>
                <a:gd name="T37" fmla="*/ 0 h 1081"/>
                <a:gd name="T38" fmla="*/ 0 w 791"/>
                <a:gd name="T39" fmla="*/ 0 h 1081"/>
                <a:gd name="T40" fmla="*/ 0 w 791"/>
                <a:gd name="T41" fmla="*/ 0 h 1081"/>
                <a:gd name="T42" fmla="*/ 0 w 791"/>
                <a:gd name="T43" fmla="*/ 0 h 1081"/>
                <a:gd name="T44" fmla="*/ 0 w 791"/>
                <a:gd name="T45" fmla="*/ 0 h 1081"/>
                <a:gd name="T46" fmla="*/ 0 w 791"/>
                <a:gd name="T47" fmla="*/ 0 h 1081"/>
                <a:gd name="T48" fmla="*/ 0 w 791"/>
                <a:gd name="T49" fmla="*/ 0 h 1081"/>
                <a:gd name="T50" fmla="*/ 0 w 791"/>
                <a:gd name="T51" fmla="*/ 0 h 1081"/>
                <a:gd name="T52" fmla="*/ 0 w 791"/>
                <a:gd name="T53" fmla="*/ 0 h 1081"/>
                <a:gd name="T54" fmla="*/ 0 w 791"/>
                <a:gd name="T55" fmla="*/ 0 h 1081"/>
                <a:gd name="T56" fmla="*/ 0 w 791"/>
                <a:gd name="T57" fmla="*/ 0 h 1081"/>
                <a:gd name="T58" fmla="*/ 0 w 791"/>
                <a:gd name="T59" fmla="*/ 0 h 1081"/>
                <a:gd name="T60" fmla="*/ 0 w 791"/>
                <a:gd name="T61" fmla="*/ 0 h 1081"/>
                <a:gd name="T62" fmla="*/ 0 w 791"/>
                <a:gd name="T63" fmla="*/ 0 h 1081"/>
                <a:gd name="T64" fmla="*/ 0 w 791"/>
                <a:gd name="T65" fmla="*/ 0 h 1081"/>
                <a:gd name="T66" fmla="*/ 0 w 791"/>
                <a:gd name="T67" fmla="*/ 0 h 1081"/>
                <a:gd name="T68" fmla="*/ 0 w 791"/>
                <a:gd name="T69" fmla="*/ 0 h 1081"/>
                <a:gd name="T70" fmla="*/ 0 w 791"/>
                <a:gd name="T71" fmla="*/ 0 h 1081"/>
                <a:gd name="T72" fmla="*/ 0 w 791"/>
                <a:gd name="T73" fmla="*/ 0 h 1081"/>
                <a:gd name="T74" fmla="*/ 0 w 791"/>
                <a:gd name="T75" fmla="*/ 0 h 1081"/>
                <a:gd name="T76" fmla="*/ 0 w 791"/>
                <a:gd name="T77" fmla="*/ 0 h 1081"/>
                <a:gd name="T78" fmla="*/ 0 w 791"/>
                <a:gd name="T79" fmla="*/ 0 h 1081"/>
                <a:gd name="T80" fmla="*/ 0 w 791"/>
                <a:gd name="T81" fmla="*/ 0 h 1081"/>
                <a:gd name="T82" fmla="*/ 0 w 791"/>
                <a:gd name="T83" fmla="*/ 0 h 1081"/>
                <a:gd name="T84" fmla="*/ 0 w 791"/>
                <a:gd name="T85" fmla="*/ 0 h 1081"/>
                <a:gd name="T86" fmla="*/ 0 w 791"/>
                <a:gd name="T87" fmla="*/ 0 h 1081"/>
                <a:gd name="T88" fmla="*/ 0 w 791"/>
                <a:gd name="T89" fmla="*/ 0 h 1081"/>
                <a:gd name="T90" fmla="*/ 0 w 791"/>
                <a:gd name="T91" fmla="*/ 0 h 1081"/>
                <a:gd name="T92" fmla="*/ 0 w 791"/>
                <a:gd name="T93" fmla="*/ 0 h 1081"/>
                <a:gd name="T94" fmla="*/ 0 w 791"/>
                <a:gd name="T95" fmla="*/ 0 h 1081"/>
                <a:gd name="T96" fmla="*/ 0 w 791"/>
                <a:gd name="T97" fmla="*/ 0 h 1081"/>
                <a:gd name="T98" fmla="*/ 0 w 791"/>
                <a:gd name="T99" fmla="*/ 0 h 1081"/>
                <a:gd name="T100" fmla="*/ 0 w 791"/>
                <a:gd name="T101" fmla="*/ 0 h 1081"/>
                <a:gd name="T102" fmla="*/ 0 w 791"/>
                <a:gd name="T103" fmla="*/ 0 h 1081"/>
                <a:gd name="T104" fmla="*/ 0 w 791"/>
                <a:gd name="T105" fmla="*/ 0 h 1081"/>
                <a:gd name="T106" fmla="*/ 0 w 791"/>
                <a:gd name="T107" fmla="*/ 0 h 1081"/>
                <a:gd name="T108" fmla="*/ 0 w 791"/>
                <a:gd name="T109" fmla="*/ 0 h 1081"/>
                <a:gd name="T110" fmla="*/ 0 w 791"/>
                <a:gd name="T111" fmla="*/ 0 h 1081"/>
                <a:gd name="T112" fmla="*/ 0 w 791"/>
                <a:gd name="T113" fmla="*/ 0 h 1081"/>
                <a:gd name="T114" fmla="*/ 0 w 791"/>
                <a:gd name="T115" fmla="*/ 0 h 1081"/>
                <a:gd name="T116" fmla="*/ 0 w 791"/>
                <a:gd name="T117" fmla="*/ 0 h 1081"/>
                <a:gd name="T118" fmla="*/ 0 w 791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1" h="1081">
                  <a:moveTo>
                    <a:pt x="509" y="937"/>
                  </a:moveTo>
                  <a:lnTo>
                    <a:pt x="164" y="535"/>
                  </a:lnTo>
                  <a:lnTo>
                    <a:pt x="160" y="531"/>
                  </a:lnTo>
                  <a:lnTo>
                    <a:pt x="154" y="528"/>
                  </a:lnTo>
                  <a:lnTo>
                    <a:pt x="149" y="527"/>
                  </a:lnTo>
                  <a:lnTo>
                    <a:pt x="143" y="526"/>
                  </a:lnTo>
                  <a:lnTo>
                    <a:pt x="142" y="527"/>
                  </a:lnTo>
                  <a:lnTo>
                    <a:pt x="141" y="527"/>
                  </a:lnTo>
                  <a:lnTo>
                    <a:pt x="138" y="528"/>
                  </a:lnTo>
                  <a:lnTo>
                    <a:pt x="137" y="531"/>
                  </a:lnTo>
                  <a:lnTo>
                    <a:pt x="137" y="1081"/>
                  </a:lnTo>
                  <a:lnTo>
                    <a:pt x="110" y="1078"/>
                  </a:lnTo>
                  <a:lnTo>
                    <a:pt x="98" y="1078"/>
                  </a:lnTo>
                  <a:lnTo>
                    <a:pt x="90" y="1077"/>
                  </a:lnTo>
                  <a:lnTo>
                    <a:pt x="69" y="1076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39" y="4"/>
                  </a:lnTo>
                  <a:lnTo>
                    <a:pt x="69" y="5"/>
                  </a:lnTo>
                  <a:lnTo>
                    <a:pt x="95" y="4"/>
                  </a:lnTo>
                  <a:lnTo>
                    <a:pt x="137" y="0"/>
                  </a:lnTo>
                  <a:lnTo>
                    <a:pt x="137" y="489"/>
                  </a:lnTo>
                  <a:lnTo>
                    <a:pt x="142" y="491"/>
                  </a:lnTo>
                  <a:lnTo>
                    <a:pt x="145" y="492"/>
                  </a:lnTo>
                  <a:lnTo>
                    <a:pt x="151" y="491"/>
                  </a:lnTo>
                  <a:lnTo>
                    <a:pt x="160" y="489"/>
                  </a:lnTo>
                  <a:lnTo>
                    <a:pt x="168" y="485"/>
                  </a:lnTo>
                  <a:lnTo>
                    <a:pt x="178" y="480"/>
                  </a:lnTo>
                  <a:lnTo>
                    <a:pt x="184" y="473"/>
                  </a:lnTo>
                  <a:lnTo>
                    <a:pt x="192" y="467"/>
                  </a:lnTo>
                  <a:lnTo>
                    <a:pt x="201" y="459"/>
                  </a:lnTo>
                  <a:lnTo>
                    <a:pt x="210" y="451"/>
                  </a:lnTo>
                  <a:lnTo>
                    <a:pt x="221" y="440"/>
                  </a:lnTo>
                  <a:lnTo>
                    <a:pt x="234" y="430"/>
                  </a:lnTo>
                  <a:lnTo>
                    <a:pt x="247" y="417"/>
                  </a:lnTo>
                  <a:lnTo>
                    <a:pt x="261" y="402"/>
                  </a:lnTo>
                  <a:lnTo>
                    <a:pt x="650" y="0"/>
                  </a:lnTo>
                  <a:lnTo>
                    <a:pt x="685" y="4"/>
                  </a:lnTo>
                  <a:lnTo>
                    <a:pt x="712" y="5"/>
                  </a:lnTo>
                  <a:lnTo>
                    <a:pt x="736" y="4"/>
                  </a:lnTo>
                  <a:lnTo>
                    <a:pt x="773" y="0"/>
                  </a:lnTo>
                  <a:lnTo>
                    <a:pt x="416" y="346"/>
                  </a:lnTo>
                  <a:lnTo>
                    <a:pt x="283" y="481"/>
                  </a:lnTo>
                  <a:lnTo>
                    <a:pt x="414" y="632"/>
                  </a:lnTo>
                  <a:lnTo>
                    <a:pt x="569" y="803"/>
                  </a:lnTo>
                  <a:lnTo>
                    <a:pt x="665" y="916"/>
                  </a:lnTo>
                  <a:lnTo>
                    <a:pt x="791" y="1074"/>
                  </a:lnTo>
                  <a:lnTo>
                    <a:pt x="791" y="1081"/>
                  </a:lnTo>
                  <a:lnTo>
                    <a:pt x="758" y="1078"/>
                  </a:lnTo>
                  <a:lnTo>
                    <a:pt x="748" y="1078"/>
                  </a:lnTo>
                  <a:lnTo>
                    <a:pt x="741" y="1078"/>
                  </a:lnTo>
                  <a:lnTo>
                    <a:pt x="733" y="1077"/>
                  </a:lnTo>
                  <a:lnTo>
                    <a:pt x="706" y="1076"/>
                  </a:lnTo>
                  <a:lnTo>
                    <a:pt x="665" y="1077"/>
                  </a:lnTo>
                  <a:lnTo>
                    <a:pt x="618" y="1081"/>
                  </a:lnTo>
                  <a:lnTo>
                    <a:pt x="588" y="1039"/>
                  </a:lnTo>
                  <a:lnTo>
                    <a:pt x="560" y="1002"/>
                  </a:lnTo>
                  <a:lnTo>
                    <a:pt x="534" y="968"/>
                  </a:lnTo>
                  <a:lnTo>
                    <a:pt x="509" y="93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18"/>
            <p:cNvSpPr>
              <a:spLocks/>
            </p:cNvSpPr>
            <p:nvPr userDrawn="1"/>
          </p:nvSpPr>
          <p:spPr bwMode="auto">
            <a:xfrm>
              <a:off x="2203" y="1706"/>
              <a:ext cx="56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8" y="985"/>
                  </a:lnTo>
                  <a:lnTo>
                    <a:pt x="105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4" y="4"/>
                  </a:lnTo>
                  <a:lnTo>
                    <a:pt x="45" y="5"/>
                  </a:lnTo>
                  <a:lnTo>
                    <a:pt x="68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1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3" y="1077"/>
                  </a:lnTo>
                  <a:lnTo>
                    <a:pt x="887" y="1076"/>
                  </a:lnTo>
                  <a:lnTo>
                    <a:pt x="871" y="1076"/>
                  </a:lnTo>
                  <a:lnTo>
                    <a:pt x="858" y="1076"/>
                  </a:lnTo>
                  <a:lnTo>
                    <a:pt x="842" y="1077"/>
                  </a:lnTo>
                  <a:lnTo>
                    <a:pt x="823" y="1078"/>
                  </a:lnTo>
                  <a:lnTo>
                    <a:pt x="802" y="1081"/>
                  </a:lnTo>
                  <a:lnTo>
                    <a:pt x="802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19"/>
            <p:cNvSpPr>
              <a:spLocks noEditPoints="1"/>
            </p:cNvSpPr>
            <p:nvPr userDrawn="1"/>
          </p:nvSpPr>
          <p:spPr bwMode="auto">
            <a:xfrm>
              <a:off x="2117" y="1706"/>
              <a:ext cx="74" cy="62"/>
            </a:xfrm>
            <a:custGeom>
              <a:avLst/>
              <a:gdLst>
                <a:gd name="T0" fmla="*/ 0 w 1268"/>
                <a:gd name="T1" fmla="*/ 0 h 1081"/>
                <a:gd name="T2" fmla="*/ 0 w 1268"/>
                <a:gd name="T3" fmla="*/ 0 h 1081"/>
                <a:gd name="T4" fmla="*/ 0 w 1268"/>
                <a:gd name="T5" fmla="*/ 0 h 1081"/>
                <a:gd name="T6" fmla="*/ 0 w 1268"/>
                <a:gd name="T7" fmla="*/ 0 h 1081"/>
                <a:gd name="T8" fmla="*/ 0 w 1268"/>
                <a:gd name="T9" fmla="*/ 0 h 1081"/>
                <a:gd name="T10" fmla="*/ 0 w 1268"/>
                <a:gd name="T11" fmla="*/ 0 h 1081"/>
                <a:gd name="T12" fmla="*/ 0 w 1268"/>
                <a:gd name="T13" fmla="*/ 0 h 1081"/>
                <a:gd name="T14" fmla="*/ 0 w 1268"/>
                <a:gd name="T15" fmla="*/ 0 h 1081"/>
                <a:gd name="T16" fmla="*/ 0 w 1268"/>
                <a:gd name="T17" fmla="*/ 0 h 1081"/>
                <a:gd name="T18" fmla="*/ 0 w 1268"/>
                <a:gd name="T19" fmla="*/ 0 h 1081"/>
                <a:gd name="T20" fmla="*/ 0 w 1268"/>
                <a:gd name="T21" fmla="*/ 0 h 1081"/>
                <a:gd name="T22" fmla="*/ 0 w 1268"/>
                <a:gd name="T23" fmla="*/ 0 h 1081"/>
                <a:gd name="T24" fmla="*/ 0 w 1268"/>
                <a:gd name="T25" fmla="*/ 0 h 1081"/>
                <a:gd name="T26" fmla="*/ 0 w 1268"/>
                <a:gd name="T27" fmla="*/ 0 h 1081"/>
                <a:gd name="T28" fmla="*/ 0 w 1268"/>
                <a:gd name="T29" fmla="*/ 0 h 1081"/>
                <a:gd name="T30" fmla="*/ 0 w 1268"/>
                <a:gd name="T31" fmla="*/ 0 h 1081"/>
                <a:gd name="T32" fmla="*/ 0 w 1268"/>
                <a:gd name="T33" fmla="*/ 0 h 1081"/>
                <a:gd name="T34" fmla="*/ 0 w 1268"/>
                <a:gd name="T35" fmla="*/ 0 h 1081"/>
                <a:gd name="T36" fmla="*/ 0 w 1268"/>
                <a:gd name="T37" fmla="*/ 0 h 1081"/>
                <a:gd name="T38" fmla="*/ 0 w 1268"/>
                <a:gd name="T39" fmla="*/ 0 h 1081"/>
                <a:gd name="T40" fmla="*/ 0 w 1268"/>
                <a:gd name="T41" fmla="*/ 0 h 1081"/>
                <a:gd name="T42" fmla="*/ 0 w 1268"/>
                <a:gd name="T43" fmla="*/ 0 h 1081"/>
                <a:gd name="T44" fmla="*/ 0 w 1268"/>
                <a:gd name="T45" fmla="*/ 0 h 1081"/>
                <a:gd name="T46" fmla="*/ 0 w 1268"/>
                <a:gd name="T47" fmla="*/ 0 h 1081"/>
                <a:gd name="T48" fmla="*/ 0 w 1268"/>
                <a:gd name="T49" fmla="*/ 0 h 1081"/>
                <a:gd name="T50" fmla="*/ 0 w 1268"/>
                <a:gd name="T51" fmla="*/ 0 h 1081"/>
                <a:gd name="T52" fmla="*/ 0 w 1268"/>
                <a:gd name="T53" fmla="*/ 0 h 1081"/>
                <a:gd name="T54" fmla="*/ 0 w 1268"/>
                <a:gd name="T55" fmla="*/ 0 h 1081"/>
                <a:gd name="T56" fmla="*/ 0 w 1268"/>
                <a:gd name="T57" fmla="*/ 0 h 1081"/>
                <a:gd name="T58" fmla="*/ 0 w 1268"/>
                <a:gd name="T59" fmla="*/ 0 h 1081"/>
                <a:gd name="T60" fmla="*/ 0 w 1268"/>
                <a:gd name="T61" fmla="*/ 0 h 1081"/>
                <a:gd name="T62" fmla="*/ 0 w 1268"/>
                <a:gd name="T63" fmla="*/ 0 h 1081"/>
                <a:gd name="T64" fmla="*/ 0 w 1268"/>
                <a:gd name="T65" fmla="*/ 0 h 1081"/>
                <a:gd name="T66" fmla="*/ 0 w 1268"/>
                <a:gd name="T67" fmla="*/ 0 h 1081"/>
                <a:gd name="T68" fmla="*/ 0 w 1268"/>
                <a:gd name="T69" fmla="*/ 0 h 1081"/>
                <a:gd name="T70" fmla="*/ 0 w 1268"/>
                <a:gd name="T71" fmla="*/ 0 h 1081"/>
                <a:gd name="T72" fmla="*/ 0 w 1268"/>
                <a:gd name="T73" fmla="*/ 0 h 1081"/>
                <a:gd name="T74" fmla="*/ 0 w 1268"/>
                <a:gd name="T75" fmla="*/ 0 h 1081"/>
                <a:gd name="T76" fmla="*/ 0 w 1268"/>
                <a:gd name="T77" fmla="*/ 0 h 1081"/>
                <a:gd name="T78" fmla="*/ 0 w 1268"/>
                <a:gd name="T79" fmla="*/ 0 h 1081"/>
                <a:gd name="T80" fmla="*/ 0 w 1268"/>
                <a:gd name="T81" fmla="*/ 0 h 1081"/>
                <a:gd name="T82" fmla="*/ 0 w 1268"/>
                <a:gd name="T83" fmla="*/ 0 h 1081"/>
                <a:gd name="T84" fmla="*/ 0 w 1268"/>
                <a:gd name="T85" fmla="*/ 0 h 1081"/>
                <a:gd name="T86" fmla="*/ 0 w 1268"/>
                <a:gd name="T87" fmla="*/ 0 h 1081"/>
                <a:gd name="T88" fmla="*/ 0 w 1268"/>
                <a:gd name="T89" fmla="*/ 0 h 1081"/>
                <a:gd name="T90" fmla="*/ 0 w 1268"/>
                <a:gd name="T91" fmla="*/ 0 h 1081"/>
                <a:gd name="T92" fmla="*/ 0 w 1268"/>
                <a:gd name="T93" fmla="*/ 0 h 1081"/>
                <a:gd name="T94" fmla="*/ 0 w 1268"/>
                <a:gd name="T95" fmla="*/ 0 h 1081"/>
                <a:gd name="T96" fmla="*/ 0 w 1268"/>
                <a:gd name="T97" fmla="*/ 0 h 1081"/>
                <a:gd name="T98" fmla="*/ 0 w 1268"/>
                <a:gd name="T99" fmla="*/ 0 h 1081"/>
                <a:gd name="T100" fmla="*/ 0 w 1268"/>
                <a:gd name="T101" fmla="*/ 0 h 1081"/>
                <a:gd name="T102" fmla="*/ 0 w 1268"/>
                <a:gd name="T103" fmla="*/ 0 h 1081"/>
                <a:gd name="T104" fmla="*/ 0 w 1268"/>
                <a:gd name="T105" fmla="*/ 0 h 1081"/>
                <a:gd name="T106" fmla="*/ 0 w 1268"/>
                <a:gd name="T107" fmla="*/ 0 h 1081"/>
                <a:gd name="T108" fmla="*/ 0 w 1268"/>
                <a:gd name="T109" fmla="*/ 0 h 1081"/>
                <a:gd name="T110" fmla="*/ 0 w 1268"/>
                <a:gd name="T111" fmla="*/ 0 h 1081"/>
                <a:gd name="T112" fmla="*/ 0 w 1268"/>
                <a:gd name="T113" fmla="*/ 0 h 10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268" h="1081">
                  <a:moveTo>
                    <a:pt x="565" y="930"/>
                  </a:moveTo>
                  <a:lnTo>
                    <a:pt x="565" y="136"/>
                  </a:lnTo>
                  <a:lnTo>
                    <a:pt x="541" y="136"/>
                  </a:lnTo>
                  <a:lnTo>
                    <a:pt x="517" y="137"/>
                  </a:lnTo>
                  <a:lnTo>
                    <a:pt x="494" y="139"/>
                  </a:lnTo>
                  <a:lnTo>
                    <a:pt x="472" y="143"/>
                  </a:lnTo>
                  <a:lnTo>
                    <a:pt x="451" y="146"/>
                  </a:lnTo>
                  <a:lnTo>
                    <a:pt x="429" y="152"/>
                  </a:lnTo>
                  <a:lnTo>
                    <a:pt x="409" y="158"/>
                  </a:lnTo>
                  <a:lnTo>
                    <a:pt x="390" y="165"/>
                  </a:lnTo>
                  <a:lnTo>
                    <a:pt x="371" y="174"/>
                  </a:lnTo>
                  <a:lnTo>
                    <a:pt x="352" y="182"/>
                  </a:lnTo>
                  <a:lnTo>
                    <a:pt x="335" y="192"/>
                  </a:lnTo>
                  <a:lnTo>
                    <a:pt x="319" y="202"/>
                  </a:lnTo>
                  <a:lnTo>
                    <a:pt x="303" y="213"/>
                  </a:lnTo>
                  <a:lnTo>
                    <a:pt x="288" y="224"/>
                  </a:lnTo>
                  <a:lnTo>
                    <a:pt x="275" y="237"/>
                  </a:lnTo>
                  <a:lnTo>
                    <a:pt x="262" y="249"/>
                  </a:lnTo>
                  <a:lnTo>
                    <a:pt x="250" y="263"/>
                  </a:lnTo>
                  <a:lnTo>
                    <a:pt x="239" y="277"/>
                  </a:lnTo>
                  <a:lnTo>
                    <a:pt x="227" y="292"/>
                  </a:lnTo>
                  <a:lnTo>
                    <a:pt x="217" y="308"/>
                  </a:lnTo>
                  <a:lnTo>
                    <a:pt x="208" y="324"/>
                  </a:lnTo>
                  <a:lnTo>
                    <a:pt x="198" y="341"/>
                  </a:lnTo>
                  <a:lnTo>
                    <a:pt x="191" y="358"/>
                  </a:lnTo>
                  <a:lnTo>
                    <a:pt x="184" y="376"/>
                  </a:lnTo>
                  <a:lnTo>
                    <a:pt x="176" y="395"/>
                  </a:lnTo>
                  <a:lnTo>
                    <a:pt x="171" y="413"/>
                  </a:lnTo>
                  <a:lnTo>
                    <a:pt x="166" y="432"/>
                  </a:lnTo>
                  <a:lnTo>
                    <a:pt x="161" y="452"/>
                  </a:lnTo>
                  <a:lnTo>
                    <a:pt x="158" y="472"/>
                  </a:lnTo>
                  <a:lnTo>
                    <a:pt x="156" y="492"/>
                  </a:lnTo>
                  <a:lnTo>
                    <a:pt x="155" y="513"/>
                  </a:lnTo>
                  <a:lnTo>
                    <a:pt x="155" y="533"/>
                  </a:lnTo>
                  <a:lnTo>
                    <a:pt x="155" y="560"/>
                  </a:lnTo>
                  <a:lnTo>
                    <a:pt x="158" y="587"/>
                  </a:lnTo>
                  <a:lnTo>
                    <a:pt x="161" y="613"/>
                  </a:lnTo>
                  <a:lnTo>
                    <a:pt x="168" y="639"/>
                  </a:lnTo>
                  <a:lnTo>
                    <a:pt x="174" y="663"/>
                  </a:lnTo>
                  <a:lnTo>
                    <a:pt x="184" y="688"/>
                  </a:lnTo>
                  <a:lnTo>
                    <a:pt x="193" y="711"/>
                  </a:lnTo>
                  <a:lnTo>
                    <a:pt x="206" y="734"/>
                  </a:lnTo>
                  <a:lnTo>
                    <a:pt x="219" y="757"/>
                  </a:lnTo>
                  <a:lnTo>
                    <a:pt x="233" y="777"/>
                  </a:lnTo>
                  <a:lnTo>
                    <a:pt x="249" y="797"/>
                  </a:lnTo>
                  <a:lnTo>
                    <a:pt x="266" y="815"/>
                  </a:lnTo>
                  <a:lnTo>
                    <a:pt x="285" y="833"/>
                  </a:lnTo>
                  <a:lnTo>
                    <a:pt x="305" y="849"/>
                  </a:lnTo>
                  <a:lnTo>
                    <a:pt x="327" y="864"/>
                  </a:lnTo>
                  <a:lnTo>
                    <a:pt x="350" y="878"/>
                  </a:lnTo>
                  <a:lnTo>
                    <a:pt x="374" y="890"/>
                  </a:lnTo>
                  <a:lnTo>
                    <a:pt x="399" y="901"/>
                  </a:lnTo>
                  <a:lnTo>
                    <a:pt x="424" y="909"/>
                  </a:lnTo>
                  <a:lnTo>
                    <a:pt x="451" y="917"/>
                  </a:lnTo>
                  <a:lnTo>
                    <a:pt x="478" y="922"/>
                  </a:lnTo>
                  <a:lnTo>
                    <a:pt x="507" y="926"/>
                  </a:lnTo>
                  <a:lnTo>
                    <a:pt x="535" y="930"/>
                  </a:lnTo>
                  <a:lnTo>
                    <a:pt x="565" y="930"/>
                  </a:lnTo>
                  <a:close/>
                  <a:moveTo>
                    <a:pt x="565" y="83"/>
                  </a:moveTo>
                  <a:lnTo>
                    <a:pt x="565" y="0"/>
                  </a:lnTo>
                  <a:lnTo>
                    <a:pt x="577" y="2"/>
                  </a:lnTo>
                  <a:lnTo>
                    <a:pt x="591" y="4"/>
                  </a:lnTo>
                  <a:lnTo>
                    <a:pt x="610" y="5"/>
                  </a:lnTo>
                  <a:lnTo>
                    <a:pt x="633" y="5"/>
                  </a:lnTo>
                  <a:lnTo>
                    <a:pt x="654" y="5"/>
                  </a:lnTo>
                  <a:lnTo>
                    <a:pt x="673" y="4"/>
                  </a:lnTo>
                  <a:lnTo>
                    <a:pt x="690" y="2"/>
                  </a:lnTo>
                  <a:lnTo>
                    <a:pt x="703" y="0"/>
                  </a:lnTo>
                  <a:lnTo>
                    <a:pt x="703" y="83"/>
                  </a:lnTo>
                  <a:lnTo>
                    <a:pt x="746" y="84"/>
                  </a:lnTo>
                  <a:lnTo>
                    <a:pt x="787" y="87"/>
                  </a:lnTo>
                  <a:lnTo>
                    <a:pt x="828" y="91"/>
                  </a:lnTo>
                  <a:lnTo>
                    <a:pt x="866" y="97"/>
                  </a:lnTo>
                  <a:lnTo>
                    <a:pt x="903" y="106"/>
                  </a:lnTo>
                  <a:lnTo>
                    <a:pt x="938" y="116"/>
                  </a:lnTo>
                  <a:lnTo>
                    <a:pt x="956" y="121"/>
                  </a:lnTo>
                  <a:lnTo>
                    <a:pt x="973" y="127"/>
                  </a:lnTo>
                  <a:lnTo>
                    <a:pt x="989" y="135"/>
                  </a:lnTo>
                  <a:lnTo>
                    <a:pt x="1005" y="141"/>
                  </a:lnTo>
                  <a:lnTo>
                    <a:pt x="1035" y="156"/>
                  </a:lnTo>
                  <a:lnTo>
                    <a:pt x="1065" y="173"/>
                  </a:lnTo>
                  <a:lnTo>
                    <a:pt x="1079" y="181"/>
                  </a:lnTo>
                  <a:lnTo>
                    <a:pt x="1092" y="190"/>
                  </a:lnTo>
                  <a:lnTo>
                    <a:pt x="1105" y="199"/>
                  </a:lnTo>
                  <a:lnTo>
                    <a:pt x="1118" y="209"/>
                  </a:lnTo>
                  <a:lnTo>
                    <a:pt x="1130" y="220"/>
                  </a:lnTo>
                  <a:lnTo>
                    <a:pt x="1141" y="230"/>
                  </a:lnTo>
                  <a:lnTo>
                    <a:pt x="1152" y="241"/>
                  </a:lnTo>
                  <a:lnTo>
                    <a:pt x="1162" y="251"/>
                  </a:lnTo>
                  <a:lnTo>
                    <a:pt x="1173" y="263"/>
                  </a:lnTo>
                  <a:lnTo>
                    <a:pt x="1183" y="275"/>
                  </a:lnTo>
                  <a:lnTo>
                    <a:pt x="1191" y="286"/>
                  </a:lnTo>
                  <a:lnTo>
                    <a:pt x="1201" y="299"/>
                  </a:lnTo>
                  <a:lnTo>
                    <a:pt x="1215" y="326"/>
                  </a:lnTo>
                  <a:lnTo>
                    <a:pt x="1229" y="352"/>
                  </a:lnTo>
                  <a:lnTo>
                    <a:pt x="1235" y="366"/>
                  </a:lnTo>
                  <a:lnTo>
                    <a:pt x="1241" y="380"/>
                  </a:lnTo>
                  <a:lnTo>
                    <a:pt x="1246" y="395"/>
                  </a:lnTo>
                  <a:lnTo>
                    <a:pt x="1250" y="408"/>
                  </a:lnTo>
                  <a:lnTo>
                    <a:pt x="1255" y="423"/>
                  </a:lnTo>
                  <a:lnTo>
                    <a:pt x="1258" y="438"/>
                  </a:lnTo>
                  <a:lnTo>
                    <a:pt x="1261" y="453"/>
                  </a:lnTo>
                  <a:lnTo>
                    <a:pt x="1264" y="469"/>
                  </a:lnTo>
                  <a:lnTo>
                    <a:pt x="1265" y="485"/>
                  </a:lnTo>
                  <a:lnTo>
                    <a:pt x="1267" y="501"/>
                  </a:lnTo>
                  <a:lnTo>
                    <a:pt x="1268" y="517"/>
                  </a:lnTo>
                  <a:lnTo>
                    <a:pt x="1268" y="533"/>
                  </a:lnTo>
                  <a:lnTo>
                    <a:pt x="1267" y="556"/>
                  </a:lnTo>
                  <a:lnTo>
                    <a:pt x="1265" y="578"/>
                  </a:lnTo>
                  <a:lnTo>
                    <a:pt x="1263" y="602"/>
                  </a:lnTo>
                  <a:lnTo>
                    <a:pt x="1259" y="624"/>
                  </a:lnTo>
                  <a:lnTo>
                    <a:pt x="1253" y="645"/>
                  </a:lnTo>
                  <a:lnTo>
                    <a:pt x="1246" y="667"/>
                  </a:lnTo>
                  <a:lnTo>
                    <a:pt x="1239" y="689"/>
                  </a:lnTo>
                  <a:lnTo>
                    <a:pt x="1230" y="710"/>
                  </a:lnTo>
                  <a:lnTo>
                    <a:pt x="1221" y="730"/>
                  </a:lnTo>
                  <a:lnTo>
                    <a:pt x="1209" y="750"/>
                  </a:lnTo>
                  <a:lnTo>
                    <a:pt x="1196" y="769"/>
                  </a:lnTo>
                  <a:lnTo>
                    <a:pt x="1184" y="787"/>
                  </a:lnTo>
                  <a:lnTo>
                    <a:pt x="1169" y="805"/>
                  </a:lnTo>
                  <a:lnTo>
                    <a:pt x="1153" y="822"/>
                  </a:lnTo>
                  <a:lnTo>
                    <a:pt x="1137" y="839"/>
                  </a:lnTo>
                  <a:lnTo>
                    <a:pt x="1119" y="856"/>
                  </a:lnTo>
                  <a:lnTo>
                    <a:pt x="1100" y="871"/>
                  </a:lnTo>
                  <a:lnTo>
                    <a:pt x="1081" y="886"/>
                  </a:lnTo>
                  <a:lnTo>
                    <a:pt x="1060" y="899"/>
                  </a:lnTo>
                  <a:lnTo>
                    <a:pt x="1037" y="912"/>
                  </a:lnTo>
                  <a:lnTo>
                    <a:pt x="1015" y="923"/>
                  </a:lnTo>
                  <a:lnTo>
                    <a:pt x="991" y="934"/>
                  </a:lnTo>
                  <a:lnTo>
                    <a:pt x="965" y="945"/>
                  </a:lnTo>
                  <a:lnTo>
                    <a:pt x="940" y="953"/>
                  </a:lnTo>
                  <a:lnTo>
                    <a:pt x="912" y="961"/>
                  </a:lnTo>
                  <a:lnTo>
                    <a:pt x="885" y="968"/>
                  </a:lnTo>
                  <a:lnTo>
                    <a:pt x="856" y="974"/>
                  </a:lnTo>
                  <a:lnTo>
                    <a:pt x="828" y="978"/>
                  </a:lnTo>
                  <a:lnTo>
                    <a:pt x="798" y="983"/>
                  </a:lnTo>
                  <a:lnTo>
                    <a:pt x="767" y="985"/>
                  </a:lnTo>
                  <a:lnTo>
                    <a:pt x="735" y="987"/>
                  </a:lnTo>
                  <a:lnTo>
                    <a:pt x="703" y="987"/>
                  </a:lnTo>
                  <a:lnTo>
                    <a:pt x="703" y="1081"/>
                  </a:lnTo>
                  <a:lnTo>
                    <a:pt x="690" y="1078"/>
                  </a:lnTo>
                  <a:lnTo>
                    <a:pt x="674" y="1077"/>
                  </a:lnTo>
                  <a:lnTo>
                    <a:pt x="655" y="1076"/>
                  </a:lnTo>
                  <a:lnTo>
                    <a:pt x="633" y="1076"/>
                  </a:lnTo>
                  <a:lnTo>
                    <a:pt x="612" y="1076"/>
                  </a:lnTo>
                  <a:lnTo>
                    <a:pt x="592" y="1077"/>
                  </a:lnTo>
                  <a:lnTo>
                    <a:pt x="577" y="1078"/>
                  </a:lnTo>
                  <a:lnTo>
                    <a:pt x="565" y="1081"/>
                  </a:lnTo>
                  <a:lnTo>
                    <a:pt x="565" y="987"/>
                  </a:lnTo>
                  <a:lnTo>
                    <a:pt x="521" y="986"/>
                  </a:lnTo>
                  <a:lnTo>
                    <a:pt x="480" y="984"/>
                  </a:lnTo>
                  <a:lnTo>
                    <a:pt x="440" y="978"/>
                  </a:lnTo>
                  <a:lnTo>
                    <a:pt x="402" y="972"/>
                  </a:lnTo>
                  <a:lnTo>
                    <a:pt x="383" y="969"/>
                  </a:lnTo>
                  <a:lnTo>
                    <a:pt x="365" y="965"/>
                  </a:lnTo>
                  <a:lnTo>
                    <a:pt x="347" y="959"/>
                  </a:lnTo>
                  <a:lnTo>
                    <a:pt x="329" y="954"/>
                  </a:lnTo>
                  <a:lnTo>
                    <a:pt x="312" y="948"/>
                  </a:lnTo>
                  <a:lnTo>
                    <a:pt x="295" y="941"/>
                  </a:lnTo>
                  <a:lnTo>
                    <a:pt x="279" y="935"/>
                  </a:lnTo>
                  <a:lnTo>
                    <a:pt x="262" y="928"/>
                  </a:lnTo>
                  <a:lnTo>
                    <a:pt x="231" y="912"/>
                  </a:lnTo>
                  <a:lnTo>
                    <a:pt x="203" y="895"/>
                  </a:lnTo>
                  <a:lnTo>
                    <a:pt x="189" y="886"/>
                  </a:lnTo>
                  <a:lnTo>
                    <a:pt x="175" y="877"/>
                  </a:lnTo>
                  <a:lnTo>
                    <a:pt x="162" y="867"/>
                  </a:lnTo>
                  <a:lnTo>
                    <a:pt x="150" y="856"/>
                  </a:lnTo>
                  <a:lnTo>
                    <a:pt x="138" y="846"/>
                  </a:lnTo>
                  <a:lnTo>
                    <a:pt x="126" y="835"/>
                  </a:lnTo>
                  <a:lnTo>
                    <a:pt x="116" y="825"/>
                  </a:lnTo>
                  <a:lnTo>
                    <a:pt x="105" y="813"/>
                  </a:lnTo>
                  <a:lnTo>
                    <a:pt x="95" y="801"/>
                  </a:lnTo>
                  <a:lnTo>
                    <a:pt x="85" y="788"/>
                  </a:lnTo>
                  <a:lnTo>
                    <a:pt x="76" y="777"/>
                  </a:lnTo>
                  <a:lnTo>
                    <a:pt x="67" y="764"/>
                  </a:lnTo>
                  <a:lnTo>
                    <a:pt x="59" y="750"/>
                  </a:lnTo>
                  <a:lnTo>
                    <a:pt x="51" y="738"/>
                  </a:lnTo>
                  <a:lnTo>
                    <a:pt x="44" y="724"/>
                  </a:lnTo>
                  <a:lnTo>
                    <a:pt x="37" y="710"/>
                  </a:lnTo>
                  <a:lnTo>
                    <a:pt x="32" y="696"/>
                  </a:lnTo>
                  <a:lnTo>
                    <a:pt x="26" y="682"/>
                  </a:lnTo>
                  <a:lnTo>
                    <a:pt x="21" y="669"/>
                  </a:lnTo>
                  <a:lnTo>
                    <a:pt x="17" y="654"/>
                  </a:lnTo>
                  <a:lnTo>
                    <a:pt x="13" y="640"/>
                  </a:lnTo>
                  <a:lnTo>
                    <a:pt x="10" y="625"/>
                  </a:lnTo>
                  <a:lnTo>
                    <a:pt x="7" y="610"/>
                  </a:lnTo>
                  <a:lnTo>
                    <a:pt x="5" y="595"/>
                  </a:lnTo>
                  <a:lnTo>
                    <a:pt x="1" y="565"/>
                  </a:lnTo>
                  <a:lnTo>
                    <a:pt x="0" y="533"/>
                  </a:lnTo>
                  <a:lnTo>
                    <a:pt x="1" y="501"/>
                  </a:lnTo>
                  <a:lnTo>
                    <a:pt x="5" y="469"/>
                  </a:lnTo>
                  <a:lnTo>
                    <a:pt x="7" y="454"/>
                  </a:lnTo>
                  <a:lnTo>
                    <a:pt x="10" y="439"/>
                  </a:lnTo>
                  <a:lnTo>
                    <a:pt x="13" y="424"/>
                  </a:lnTo>
                  <a:lnTo>
                    <a:pt x="16" y="410"/>
                  </a:lnTo>
                  <a:lnTo>
                    <a:pt x="21" y="395"/>
                  </a:lnTo>
                  <a:lnTo>
                    <a:pt x="26" y="381"/>
                  </a:lnTo>
                  <a:lnTo>
                    <a:pt x="31" y="367"/>
                  </a:lnTo>
                  <a:lnTo>
                    <a:pt x="37" y="353"/>
                  </a:lnTo>
                  <a:lnTo>
                    <a:pt x="44" y="339"/>
                  </a:lnTo>
                  <a:lnTo>
                    <a:pt x="50" y="327"/>
                  </a:lnTo>
                  <a:lnTo>
                    <a:pt x="57" y="313"/>
                  </a:lnTo>
                  <a:lnTo>
                    <a:pt x="66" y="300"/>
                  </a:lnTo>
                  <a:lnTo>
                    <a:pt x="74" y="287"/>
                  </a:lnTo>
                  <a:lnTo>
                    <a:pt x="84" y="276"/>
                  </a:lnTo>
                  <a:lnTo>
                    <a:pt x="94" y="264"/>
                  </a:lnTo>
                  <a:lnTo>
                    <a:pt x="103" y="252"/>
                  </a:lnTo>
                  <a:lnTo>
                    <a:pt x="114" y="241"/>
                  </a:lnTo>
                  <a:lnTo>
                    <a:pt x="124" y="230"/>
                  </a:lnTo>
                  <a:lnTo>
                    <a:pt x="136" y="220"/>
                  </a:lnTo>
                  <a:lnTo>
                    <a:pt x="148" y="210"/>
                  </a:lnTo>
                  <a:lnTo>
                    <a:pt x="160" y="200"/>
                  </a:lnTo>
                  <a:lnTo>
                    <a:pt x="173" y="191"/>
                  </a:lnTo>
                  <a:lnTo>
                    <a:pt x="187" y="181"/>
                  </a:lnTo>
                  <a:lnTo>
                    <a:pt x="201" y="173"/>
                  </a:lnTo>
                  <a:lnTo>
                    <a:pt x="229" y="157"/>
                  </a:lnTo>
                  <a:lnTo>
                    <a:pt x="260" y="141"/>
                  </a:lnTo>
                  <a:lnTo>
                    <a:pt x="276" y="135"/>
                  </a:lnTo>
                  <a:lnTo>
                    <a:pt x="293" y="127"/>
                  </a:lnTo>
                  <a:lnTo>
                    <a:pt x="310" y="121"/>
                  </a:lnTo>
                  <a:lnTo>
                    <a:pt x="327" y="116"/>
                  </a:lnTo>
                  <a:lnTo>
                    <a:pt x="363" y="106"/>
                  </a:lnTo>
                  <a:lnTo>
                    <a:pt x="400" y="97"/>
                  </a:lnTo>
                  <a:lnTo>
                    <a:pt x="439" y="91"/>
                  </a:lnTo>
                  <a:lnTo>
                    <a:pt x="479" y="87"/>
                  </a:lnTo>
                  <a:lnTo>
                    <a:pt x="521" y="84"/>
                  </a:lnTo>
                  <a:lnTo>
                    <a:pt x="565" y="83"/>
                  </a:lnTo>
                  <a:close/>
                  <a:moveTo>
                    <a:pt x="1113" y="533"/>
                  </a:moveTo>
                  <a:lnTo>
                    <a:pt x="1113" y="513"/>
                  </a:lnTo>
                  <a:lnTo>
                    <a:pt x="1112" y="493"/>
                  </a:lnTo>
                  <a:lnTo>
                    <a:pt x="1109" y="473"/>
                  </a:lnTo>
                  <a:lnTo>
                    <a:pt x="1106" y="454"/>
                  </a:lnTo>
                  <a:lnTo>
                    <a:pt x="1102" y="435"/>
                  </a:lnTo>
                  <a:lnTo>
                    <a:pt x="1098" y="417"/>
                  </a:lnTo>
                  <a:lnTo>
                    <a:pt x="1092" y="399"/>
                  </a:lnTo>
                  <a:lnTo>
                    <a:pt x="1086" y="381"/>
                  </a:lnTo>
                  <a:lnTo>
                    <a:pt x="1079" y="363"/>
                  </a:lnTo>
                  <a:lnTo>
                    <a:pt x="1070" y="346"/>
                  </a:lnTo>
                  <a:lnTo>
                    <a:pt x="1062" y="329"/>
                  </a:lnTo>
                  <a:lnTo>
                    <a:pt x="1052" y="313"/>
                  </a:lnTo>
                  <a:lnTo>
                    <a:pt x="1042" y="298"/>
                  </a:lnTo>
                  <a:lnTo>
                    <a:pt x="1031" y="282"/>
                  </a:lnTo>
                  <a:lnTo>
                    <a:pt x="1018" y="268"/>
                  </a:lnTo>
                  <a:lnTo>
                    <a:pt x="1006" y="255"/>
                  </a:lnTo>
                  <a:lnTo>
                    <a:pt x="993" y="241"/>
                  </a:lnTo>
                  <a:lnTo>
                    <a:pt x="979" y="228"/>
                  </a:lnTo>
                  <a:lnTo>
                    <a:pt x="964" y="216"/>
                  </a:lnTo>
                  <a:lnTo>
                    <a:pt x="948" y="205"/>
                  </a:lnTo>
                  <a:lnTo>
                    <a:pt x="931" y="194"/>
                  </a:lnTo>
                  <a:lnTo>
                    <a:pt x="913" y="185"/>
                  </a:lnTo>
                  <a:lnTo>
                    <a:pt x="895" y="175"/>
                  </a:lnTo>
                  <a:lnTo>
                    <a:pt x="876" y="166"/>
                  </a:lnTo>
                  <a:lnTo>
                    <a:pt x="856" y="159"/>
                  </a:lnTo>
                  <a:lnTo>
                    <a:pt x="837" y="153"/>
                  </a:lnTo>
                  <a:lnTo>
                    <a:pt x="816" y="147"/>
                  </a:lnTo>
                  <a:lnTo>
                    <a:pt x="795" y="143"/>
                  </a:lnTo>
                  <a:lnTo>
                    <a:pt x="773" y="140"/>
                  </a:lnTo>
                  <a:lnTo>
                    <a:pt x="750" y="137"/>
                  </a:lnTo>
                  <a:lnTo>
                    <a:pt x="727" y="136"/>
                  </a:lnTo>
                  <a:lnTo>
                    <a:pt x="703" y="136"/>
                  </a:lnTo>
                  <a:lnTo>
                    <a:pt x="703" y="930"/>
                  </a:lnTo>
                  <a:lnTo>
                    <a:pt x="732" y="930"/>
                  </a:lnTo>
                  <a:lnTo>
                    <a:pt x="761" y="926"/>
                  </a:lnTo>
                  <a:lnTo>
                    <a:pt x="790" y="923"/>
                  </a:lnTo>
                  <a:lnTo>
                    <a:pt x="817" y="917"/>
                  </a:lnTo>
                  <a:lnTo>
                    <a:pt x="844" y="909"/>
                  </a:lnTo>
                  <a:lnTo>
                    <a:pt x="869" y="901"/>
                  </a:lnTo>
                  <a:lnTo>
                    <a:pt x="893" y="890"/>
                  </a:lnTo>
                  <a:lnTo>
                    <a:pt x="918" y="878"/>
                  </a:lnTo>
                  <a:lnTo>
                    <a:pt x="940" y="864"/>
                  </a:lnTo>
                  <a:lnTo>
                    <a:pt x="961" y="849"/>
                  </a:lnTo>
                  <a:lnTo>
                    <a:pt x="980" y="833"/>
                  </a:lnTo>
                  <a:lnTo>
                    <a:pt x="999" y="816"/>
                  </a:lnTo>
                  <a:lnTo>
                    <a:pt x="1016" y="797"/>
                  </a:lnTo>
                  <a:lnTo>
                    <a:pt x="1033" y="778"/>
                  </a:lnTo>
                  <a:lnTo>
                    <a:pt x="1048" y="757"/>
                  </a:lnTo>
                  <a:lnTo>
                    <a:pt x="1062" y="734"/>
                  </a:lnTo>
                  <a:lnTo>
                    <a:pt x="1073" y="712"/>
                  </a:lnTo>
                  <a:lnTo>
                    <a:pt x="1084" y="688"/>
                  </a:lnTo>
                  <a:lnTo>
                    <a:pt x="1092" y="664"/>
                  </a:lnTo>
                  <a:lnTo>
                    <a:pt x="1100" y="639"/>
                  </a:lnTo>
                  <a:lnTo>
                    <a:pt x="1106" y="613"/>
                  </a:lnTo>
                  <a:lnTo>
                    <a:pt x="1109" y="587"/>
                  </a:lnTo>
                  <a:lnTo>
                    <a:pt x="1112" y="560"/>
                  </a:lnTo>
                  <a:lnTo>
                    <a:pt x="1113" y="5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20"/>
            <p:cNvSpPr>
              <a:spLocks/>
            </p:cNvSpPr>
            <p:nvPr userDrawn="1"/>
          </p:nvSpPr>
          <p:spPr bwMode="auto">
            <a:xfrm>
              <a:off x="2049" y="1706"/>
              <a:ext cx="55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139" y="826"/>
                  </a:moveTo>
                  <a:lnTo>
                    <a:pt x="156" y="826"/>
                  </a:lnTo>
                  <a:lnTo>
                    <a:pt x="873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1" y="1078"/>
                  </a:lnTo>
                  <a:lnTo>
                    <a:pt x="903" y="1077"/>
                  </a:lnTo>
                  <a:lnTo>
                    <a:pt x="888" y="1076"/>
                  </a:lnTo>
                  <a:lnTo>
                    <a:pt x="873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lnTo>
                    <a:pt x="130" y="985"/>
                  </a:lnTo>
                  <a:lnTo>
                    <a:pt x="106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9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9" y="0"/>
                  </a:lnTo>
                  <a:lnTo>
                    <a:pt x="139" y="8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21"/>
            <p:cNvSpPr>
              <a:spLocks/>
            </p:cNvSpPr>
            <p:nvPr userDrawn="1"/>
          </p:nvSpPr>
          <p:spPr bwMode="auto">
            <a:xfrm>
              <a:off x="1981" y="1706"/>
              <a:ext cx="59" cy="62"/>
            </a:xfrm>
            <a:custGeom>
              <a:avLst/>
              <a:gdLst>
                <a:gd name="T0" fmla="*/ 0 w 1000"/>
                <a:gd name="T1" fmla="*/ 0 h 1081"/>
                <a:gd name="T2" fmla="*/ 0 w 1000"/>
                <a:gd name="T3" fmla="*/ 0 h 1081"/>
                <a:gd name="T4" fmla="*/ 0 w 1000"/>
                <a:gd name="T5" fmla="*/ 0 h 1081"/>
                <a:gd name="T6" fmla="*/ 0 w 1000"/>
                <a:gd name="T7" fmla="*/ 0 h 1081"/>
                <a:gd name="T8" fmla="*/ 0 w 1000"/>
                <a:gd name="T9" fmla="*/ 0 h 1081"/>
                <a:gd name="T10" fmla="*/ 0 w 1000"/>
                <a:gd name="T11" fmla="*/ 0 h 1081"/>
                <a:gd name="T12" fmla="*/ 0 w 1000"/>
                <a:gd name="T13" fmla="*/ 0 h 1081"/>
                <a:gd name="T14" fmla="*/ 0 w 1000"/>
                <a:gd name="T15" fmla="*/ 0 h 1081"/>
                <a:gd name="T16" fmla="*/ 0 w 1000"/>
                <a:gd name="T17" fmla="*/ 0 h 1081"/>
                <a:gd name="T18" fmla="*/ 0 w 1000"/>
                <a:gd name="T19" fmla="*/ 0 h 1081"/>
                <a:gd name="T20" fmla="*/ 0 w 1000"/>
                <a:gd name="T21" fmla="*/ 0 h 1081"/>
                <a:gd name="T22" fmla="*/ 0 w 1000"/>
                <a:gd name="T23" fmla="*/ 0 h 1081"/>
                <a:gd name="T24" fmla="*/ 0 w 1000"/>
                <a:gd name="T25" fmla="*/ 0 h 1081"/>
                <a:gd name="T26" fmla="*/ 0 w 1000"/>
                <a:gd name="T27" fmla="*/ 0 h 1081"/>
                <a:gd name="T28" fmla="*/ 0 w 1000"/>
                <a:gd name="T29" fmla="*/ 0 h 1081"/>
                <a:gd name="T30" fmla="*/ 0 w 1000"/>
                <a:gd name="T31" fmla="*/ 0 h 1081"/>
                <a:gd name="T32" fmla="*/ 0 w 1000"/>
                <a:gd name="T33" fmla="*/ 0 h 1081"/>
                <a:gd name="T34" fmla="*/ 0 w 1000"/>
                <a:gd name="T35" fmla="*/ 0 h 1081"/>
                <a:gd name="T36" fmla="*/ 0 w 1000"/>
                <a:gd name="T37" fmla="*/ 0 h 1081"/>
                <a:gd name="T38" fmla="*/ 0 w 1000"/>
                <a:gd name="T39" fmla="*/ 0 h 1081"/>
                <a:gd name="T40" fmla="*/ 0 w 1000"/>
                <a:gd name="T41" fmla="*/ 0 h 1081"/>
                <a:gd name="T42" fmla="*/ 0 w 1000"/>
                <a:gd name="T43" fmla="*/ 0 h 1081"/>
                <a:gd name="T44" fmla="*/ 0 w 1000"/>
                <a:gd name="T45" fmla="*/ 0 h 1081"/>
                <a:gd name="T46" fmla="*/ 0 w 1000"/>
                <a:gd name="T47" fmla="*/ 0 h 1081"/>
                <a:gd name="T48" fmla="*/ 0 w 1000"/>
                <a:gd name="T49" fmla="*/ 0 h 1081"/>
                <a:gd name="T50" fmla="*/ 0 w 1000"/>
                <a:gd name="T51" fmla="*/ 0 h 1081"/>
                <a:gd name="T52" fmla="*/ 0 w 1000"/>
                <a:gd name="T53" fmla="*/ 0 h 1081"/>
                <a:gd name="T54" fmla="*/ 0 w 1000"/>
                <a:gd name="T55" fmla="*/ 0 h 1081"/>
                <a:gd name="T56" fmla="*/ 0 w 1000"/>
                <a:gd name="T57" fmla="*/ 0 h 1081"/>
                <a:gd name="T58" fmla="*/ 0 w 1000"/>
                <a:gd name="T59" fmla="*/ 0 h 1081"/>
                <a:gd name="T60" fmla="*/ 0 w 1000"/>
                <a:gd name="T61" fmla="*/ 0 h 1081"/>
                <a:gd name="T62" fmla="*/ 0 w 1000"/>
                <a:gd name="T63" fmla="*/ 0 h 1081"/>
                <a:gd name="T64" fmla="*/ 0 w 1000"/>
                <a:gd name="T65" fmla="*/ 0 h 1081"/>
                <a:gd name="T66" fmla="*/ 0 w 1000"/>
                <a:gd name="T67" fmla="*/ 0 h 1081"/>
                <a:gd name="T68" fmla="*/ 0 w 1000"/>
                <a:gd name="T69" fmla="*/ 0 h 1081"/>
                <a:gd name="T70" fmla="*/ 0 w 1000"/>
                <a:gd name="T71" fmla="*/ 0 h 1081"/>
                <a:gd name="T72" fmla="*/ 0 w 1000"/>
                <a:gd name="T73" fmla="*/ 0 h 1081"/>
                <a:gd name="T74" fmla="*/ 0 w 1000"/>
                <a:gd name="T75" fmla="*/ 0 h 1081"/>
                <a:gd name="T76" fmla="*/ 0 w 1000"/>
                <a:gd name="T77" fmla="*/ 0 h 1081"/>
                <a:gd name="T78" fmla="*/ 0 w 1000"/>
                <a:gd name="T79" fmla="*/ 0 h 1081"/>
                <a:gd name="T80" fmla="*/ 0 w 1000"/>
                <a:gd name="T81" fmla="*/ 0 h 108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00" h="1081">
                  <a:moveTo>
                    <a:pt x="240" y="551"/>
                  </a:moveTo>
                  <a:lnTo>
                    <a:pt x="251" y="523"/>
                  </a:lnTo>
                  <a:lnTo>
                    <a:pt x="264" y="496"/>
                  </a:lnTo>
                  <a:lnTo>
                    <a:pt x="277" y="466"/>
                  </a:lnTo>
                  <a:lnTo>
                    <a:pt x="289" y="437"/>
                  </a:lnTo>
                  <a:lnTo>
                    <a:pt x="302" y="407"/>
                  </a:lnTo>
                  <a:lnTo>
                    <a:pt x="316" y="377"/>
                  </a:lnTo>
                  <a:lnTo>
                    <a:pt x="329" y="346"/>
                  </a:lnTo>
                  <a:lnTo>
                    <a:pt x="342" y="314"/>
                  </a:lnTo>
                  <a:lnTo>
                    <a:pt x="366" y="260"/>
                  </a:lnTo>
                  <a:lnTo>
                    <a:pt x="386" y="210"/>
                  </a:lnTo>
                  <a:lnTo>
                    <a:pt x="405" y="164"/>
                  </a:lnTo>
                  <a:lnTo>
                    <a:pt x="422" y="123"/>
                  </a:lnTo>
                  <a:lnTo>
                    <a:pt x="437" y="86"/>
                  </a:lnTo>
                  <a:lnTo>
                    <a:pt x="449" y="53"/>
                  </a:lnTo>
                  <a:lnTo>
                    <a:pt x="460" y="24"/>
                  </a:lnTo>
                  <a:lnTo>
                    <a:pt x="468" y="0"/>
                  </a:lnTo>
                  <a:lnTo>
                    <a:pt x="543" y="0"/>
                  </a:lnTo>
                  <a:lnTo>
                    <a:pt x="669" y="310"/>
                  </a:lnTo>
                  <a:lnTo>
                    <a:pt x="863" y="773"/>
                  </a:lnTo>
                  <a:lnTo>
                    <a:pt x="889" y="833"/>
                  </a:lnTo>
                  <a:lnTo>
                    <a:pt x="912" y="888"/>
                  </a:lnTo>
                  <a:lnTo>
                    <a:pt x="933" y="936"/>
                  </a:lnTo>
                  <a:lnTo>
                    <a:pt x="952" y="977"/>
                  </a:lnTo>
                  <a:lnTo>
                    <a:pt x="967" y="1012"/>
                  </a:lnTo>
                  <a:lnTo>
                    <a:pt x="980" y="1042"/>
                  </a:lnTo>
                  <a:lnTo>
                    <a:pt x="992" y="1064"/>
                  </a:lnTo>
                  <a:lnTo>
                    <a:pt x="1000" y="1081"/>
                  </a:lnTo>
                  <a:lnTo>
                    <a:pt x="967" y="1077"/>
                  </a:lnTo>
                  <a:lnTo>
                    <a:pt x="950" y="1077"/>
                  </a:lnTo>
                  <a:lnTo>
                    <a:pt x="947" y="1076"/>
                  </a:lnTo>
                  <a:lnTo>
                    <a:pt x="944" y="1076"/>
                  </a:lnTo>
                  <a:lnTo>
                    <a:pt x="924" y="1076"/>
                  </a:lnTo>
                  <a:lnTo>
                    <a:pt x="897" y="1077"/>
                  </a:lnTo>
                  <a:lnTo>
                    <a:pt x="876" y="1078"/>
                  </a:lnTo>
                  <a:lnTo>
                    <a:pt x="846" y="1081"/>
                  </a:lnTo>
                  <a:lnTo>
                    <a:pt x="785" y="928"/>
                  </a:lnTo>
                  <a:lnTo>
                    <a:pt x="667" y="624"/>
                  </a:lnTo>
                  <a:lnTo>
                    <a:pt x="556" y="344"/>
                  </a:lnTo>
                  <a:lnTo>
                    <a:pt x="490" y="173"/>
                  </a:lnTo>
                  <a:lnTo>
                    <a:pt x="475" y="174"/>
                  </a:lnTo>
                  <a:lnTo>
                    <a:pt x="472" y="182"/>
                  </a:lnTo>
                  <a:lnTo>
                    <a:pt x="461" y="206"/>
                  </a:lnTo>
                  <a:lnTo>
                    <a:pt x="444" y="244"/>
                  </a:lnTo>
                  <a:lnTo>
                    <a:pt x="421" y="298"/>
                  </a:lnTo>
                  <a:lnTo>
                    <a:pt x="409" y="327"/>
                  </a:lnTo>
                  <a:lnTo>
                    <a:pt x="396" y="355"/>
                  </a:lnTo>
                  <a:lnTo>
                    <a:pt x="385" y="383"/>
                  </a:lnTo>
                  <a:lnTo>
                    <a:pt x="373" y="411"/>
                  </a:lnTo>
                  <a:lnTo>
                    <a:pt x="361" y="439"/>
                  </a:lnTo>
                  <a:lnTo>
                    <a:pt x="349" y="466"/>
                  </a:lnTo>
                  <a:lnTo>
                    <a:pt x="338" y="492"/>
                  </a:lnTo>
                  <a:lnTo>
                    <a:pt x="326" y="519"/>
                  </a:lnTo>
                  <a:lnTo>
                    <a:pt x="312" y="554"/>
                  </a:lnTo>
                  <a:lnTo>
                    <a:pt x="298" y="590"/>
                  </a:lnTo>
                  <a:lnTo>
                    <a:pt x="283" y="625"/>
                  </a:lnTo>
                  <a:lnTo>
                    <a:pt x="268" y="661"/>
                  </a:lnTo>
                  <a:lnTo>
                    <a:pt x="254" y="697"/>
                  </a:lnTo>
                  <a:lnTo>
                    <a:pt x="241" y="733"/>
                  </a:lnTo>
                  <a:lnTo>
                    <a:pt x="226" y="769"/>
                  </a:lnTo>
                  <a:lnTo>
                    <a:pt x="212" y="807"/>
                  </a:lnTo>
                  <a:lnTo>
                    <a:pt x="199" y="842"/>
                  </a:lnTo>
                  <a:lnTo>
                    <a:pt x="187" y="877"/>
                  </a:lnTo>
                  <a:lnTo>
                    <a:pt x="174" y="912"/>
                  </a:lnTo>
                  <a:lnTo>
                    <a:pt x="161" y="946"/>
                  </a:lnTo>
                  <a:lnTo>
                    <a:pt x="150" y="980"/>
                  </a:lnTo>
                  <a:lnTo>
                    <a:pt x="138" y="1014"/>
                  </a:lnTo>
                  <a:lnTo>
                    <a:pt x="126" y="1047"/>
                  </a:lnTo>
                  <a:lnTo>
                    <a:pt x="116" y="1081"/>
                  </a:lnTo>
                  <a:lnTo>
                    <a:pt x="84" y="1077"/>
                  </a:lnTo>
                  <a:lnTo>
                    <a:pt x="56" y="1076"/>
                  </a:lnTo>
                  <a:lnTo>
                    <a:pt x="39" y="1077"/>
                  </a:lnTo>
                  <a:lnTo>
                    <a:pt x="22" y="1078"/>
                  </a:lnTo>
                  <a:lnTo>
                    <a:pt x="0" y="1081"/>
                  </a:lnTo>
                  <a:lnTo>
                    <a:pt x="133" y="792"/>
                  </a:lnTo>
                  <a:lnTo>
                    <a:pt x="145" y="763"/>
                  </a:lnTo>
                  <a:lnTo>
                    <a:pt x="159" y="734"/>
                  </a:lnTo>
                  <a:lnTo>
                    <a:pt x="172" y="705"/>
                  </a:lnTo>
                  <a:lnTo>
                    <a:pt x="185" y="675"/>
                  </a:lnTo>
                  <a:lnTo>
                    <a:pt x="198" y="644"/>
                  </a:lnTo>
                  <a:lnTo>
                    <a:pt x="212" y="613"/>
                  </a:lnTo>
                  <a:lnTo>
                    <a:pt x="226" y="583"/>
                  </a:lnTo>
                  <a:lnTo>
                    <a:pt x="240" y="55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22"/>
            <p:cNvSpPr>
              <a:spLocks noEditPoints="1"/>
            </p:cNvSpPr>
            <p:nvPr userDrawn="1"/>
          </p:nvSpPr>
          <p:spPr bwMode="auto">
            <a:xfrm>
              <a:off x="1921" y="1704"/>
              <a:ext cx="59" cy="65"/>
            </a:xfrm>
            <a:custGeom>
              <a:avLst/>
              <a:gdLst>
                <a:gd name="T0" fmla="*/ 0 w 1001"/>
                <a:gd name="T1" fmla="*/ 0 h 1103"/>
                <a:gd name="T2" fmla="*/ 0 w 1001"/>
                <a:gd name="T3" fmla="*/ 0 h 1103"/>
                <a:gd name="T4" fmla="*/ 0 w 1001"/>
                <a:gd name="T5" fmla="*/ 0 h 1103"/>
                <a:gd name="T6" fmla="*/ 0 w 1001"/>
                <a:gd name="T7" fmla="*/ 0 h 1103"/>
                <a:gd name="T8" fmla="*/ 0 w 1001"/>
                <a:gd name="T9" fmla="*/ 0 h 1103"/>
                <a:gd name="T10" fmla="*/ 0 w 1001"/>
                <a:gd name="T11" fmla="*/ 0 h 1103"/>
                <a:gd name="T12" fmla="*/ 0 w 1001"/>
                <a:gd name="T13" fmla="*/ 0 h 1103"/>
                <a:gd name="T14" fmla="*/ 0 w 1001"/>
                <a:gd name="T15" fmla="*/ 0 h 1103"/>
                <a:gd name="T16" fmla="*/ 0 w 1001"/>
                <a:gd name="T17" fmla="*/ 0 h 1103"/>
                <a:gd name="T18" fmla="*/ 0 w 1001"/>
                <a:gd name="T19" fmla="*/ 0 h 1103"/>
                <a:gd name="T20" fmla="*/ 0 w 1001"/>
                <a:gd name="T21" fmla="*/ 0 h 1103"/>
                <a:gd name="T22" fmla="*/ 0 w 1001"/>
                <a:gd name="T23" fmla="*/ 0 h 1103"/>
                <a:gd name="T24" fmla="*/ 0 w 1001"/>
                <a:gd name="T25" fmla="*/ 0 h 1103"/>
                <a:gd name="T26" fmla="*/ 0 w 1001"/>
                <a:gd name="T27" fmla="*/ 0 h 1103"/>
                <a:gd name="T28" fmla="*/ 0 w 1001"/>
                <a:gd name="T29" fmla="*/ 0 h 1103"/>
                <a:gd name="T30" fmla="*/ 0 w 1001"/>
                <a:gd name="T31" fmla="*/ 0 h 1103"/>
                <a:gd name="T32" fmla="*/ 0 w 1001"/>
                <a:gd name="T33" fmla="*/ 0 h 1103"/>
                <a:gd name="T34" fmla="*/ 0 w 1001"/>
                <a:gd name="T35" fmla="*/ 0 h 1103"/>
                <a:gd name="T36" fmla="*/ 0 w 1001"/>
                <a:gd name="T37" fmla="*/ 0 h 1103"/>
                <a:gd name="T38" fmla="*/ 0 w 1001"/>
                <a:gd name="T39" fmla="*/ 0 h 1103"/>
                <a:gd name="T40" fmla="*/ 0 w 1001"/>
                <a:gd name="T41" fmla="*/ 0 h 1103"/>
                <a:gd name="T42" fmla="*/ 0 w 1001"/>
                <a:gd name="T43" fmla="*/ 0 h 1103"/>
                <a:gd name="T44" fmla="*/ 0 w 1001"/>
                <a:gd name="T45" fmla="*/ 0 h 1103"/>
                <a:gd name="T46" fmla="*/ 0 w 1001"/>
                <a:gd name="T47" fmla="*/ 0 h 1103"/>
                <a:gd name="T48" fmla="*/ 0 w 1001"/>
                <a:gd name="T49" fmla="*/ 0 h 1103"/>
                <a:gd name="T50" fmla="*/ 0 w 1001"/>
                <a:gd name="T51" fmla="*/ 0 h 1103"/>
                <a:gd name="T52" fmla="*/ 0 w 1001"/>
                <a:gd name="T53" fmla="*/ 0 h 1103"/>
                <a:gd name="T54" fmla="*/ 0 w 1001"/>
                <a:gd name="T55" fmla="*/ 0 h 1103"/>
                <a:gd name="T56" fmla="*/ 0 w 1001"/>
                <a:gd name="T57" fmla="*/ 0 h 1103"/>
                <a:gd name="T58" fmla="*/ 0 w 1001"/>
                <a:gd name="T59" fmla="*/ 0 h 1103"/>
                <a:gd name="T60" fmla="*/ 0 w 1001"/>
                <a:gd name="T61" fmla="*/ 0 h 1103"/>
                <a:gd name="T62" fmla="*/ 0 w 1001"/>
                <a:gd name="T63" fmla="*/ 0 h 1103"/>
                <a:gd name="T64" fmla="*/ 0 w 1001"/>
                <a:gd name="T65" fmla="*/ 0 h 1103"/>
                <a:gd name="T66" fmla="*/ 0 w 1001"/>
                <a:gd name="T67" fmla="*/ 0 h 1103"/>
                <a:gd name="T68" fmla="*/ 0 w 1001"/>
                <a:gd name="T69" fmla="*/ 0 h 1103"/>
                <a:gd name="T70" fmla="*/ 0 w 1001"/>
                <a:gd name="T71" fmla="*/ 0 h 1103"/>
                <a:gd name="T72" fmla="*/ 0 w 1001"/>
                <a:gd name="T73" fmla="*/ 0 h 1103"/>
                <a:gd name="T74" fmla="*/ 0 w 1001"/>
                <a:gd name="T75" fmla="*/ 0 h 1103"/>
                <a:gd name="T76" fmla="*/ 0 w 1001"/>
                <a:gd name="T77" fmla="*/ 0 h 1103"/>
                <a:gd name="T78" fmla="*/ 0 w 1001"/>
                <a:gd name="T79" fmla="*/ 0 h 1103"/>
                <a:gd name="T80" fmla="*/ 0 w 1001"/>
                <a:gd name="T81" fmla="*/ 0 h 1103"/>
                <a:gd name="T82" fmla="*/ 0 w 1001"/>
                <a:gd name="T83" fmla="*/ 0 h 1103"/>
                <a:gd name="T84" fmla="*/ 0 w 1001"/>
                <a:gd name="T85" fmla="*/ 0 h 1103"/>
                <a:gd name="T86" fmla="*/ 0 w 1001"/>
                <a:gd name="T87" fmla="*/ 0 h 11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2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6" y="1100"/>
                  </a:lnTo>
                  <a:lnTo>
                    <a:pt x="957" y="1100"/>
                  </a:lnTo>
                  <a:lnTo>
                    <a:pt x="952" y="1100"/>
                  </a:lnTo>
                  <a:lnTo>
                    <a:pt x="945" y="1099"/>
                  </a:lnTo>
                  <a:lnTo>
                    <a:pt x="918" y="1098"/>
                  </a:lnTo>
                  <a:lnTo>
                    <a:pt x="893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19" y="1057"/>
                  </a:lnTo>
                  <a:lnTo>
                    <a:pt x="805" y="1016"/>
                  </a:lnTo>
                  <a:lnTo>
                    <a:pt x="793" y="983"/>
                  </a:lnTo>
                  <a:lnTo>
                    <a:pt x="784" y="957"/>
                  </a:lnTo>
                  <a:lnTo>
                    <a:pt x="777" y="940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3" y="754"/>
                  </a:lnTo>
                  <a:lnTo>
                    <a:pt x="693" y="729"/>
                  </a:lnTo>
                  <a:lnTo>
                    <a:pt x="681" y="702"/>
                  </a:lnTo>
                  <a:lnTo>
                    <a:pt x="670" y="676"/>
                  </a:lnTo>
                  <a:lnTo>
                    <a:pt x="269" y="676"/>
                  </a:lnTo>
                  <a:lnTo>
                    <a:pt x="230" y="775"/>
                  </a:lnTo>
                  <a:lnTo>
                    <a:pt x="183" y="900"/>
                  </a:lnTo>
                  <a:lnTo>
                    <a:pt x="147" y="998"/>
                  </a:lnTo>
                  <a:lnTo>
                    <a:pt x="113" y="1103"/>
                  </a:lnTo>
                  <a:lnTo>
                    <a:pt x="89" y="1100"/>
                  </a:lnTo>
                  <a:lnTo>
                    <a:pt x="79" y="1100"/>
                  </a:lnTo>
                  <a:lnTo>
                    <a:pt x="73" y="1099"/>
                  </a:lnTo>
                  <a:lnTo>
                    <a:pt x="54" y="1098"/>
                  </a:lnTo>
                  <a:lnTo>
                    <a:pt x="37" y="1098"/>
                  </a:lnTo>
                  <a:lnTo>
                    <a:pt x="22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1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23"/>
            <p:cNvSpPr>
              <a:spLocks noEditPoints="1"/>
            </p:cNvSpPr>
            <p:nvPr userDrawn="1"/>
          </p:nvSpPr>
          <p:spPr bwMode="auto">
            <a:xfrm>
              <a:off x="1874" y="1706"/>
              <a:ext cx="41" cy="62"/>
            </a:xfrm>
            <a:custGeom>
              <a:avLst/>
              <a:gdLst>
                <a:gd name="T0" fmla="*/ 0 w 708"/>
                <a:gd name="T1" fmla="*/ 0 h 1076"/>
                <a:gd name="T2" fmla="*/ 0 w 708"/>
                <a:gd name="T3" fmla="*/ 0 h 1076"/>
                <a:gd name="T4" fmla="*/ 0 w 708"/>
                <a:gd name="T5" fmla="*/ 0 h 1076"/>
                <a:gd name="T6" fmla="*/ 0 w 708"/>
                <a:gd name="T7" fmla="*/ 0 h 1076"/>
                <a:gd name="T8" fmla="*/ 0 w 708"/>
                <a:gd name="T9" fmla="*/ 0 h 1076"/>
                <a:gd name="T10" fmla="*/ 0 w 708"/>
                <a:gd name="T11" fmla="*/ 0 h 1076"/>
                <a:gd name="T12" fmla="*/ 0 w 708"/>
                <a:gd name="T13" fmla="*/ 0 h 1076"/>
                <a:gd name="T14" fmla="*/ 0 w 708"/>
                <a:gd name="T15" fmla="*/ 0 h 1076"/>
                <a:gd name="T16" fmla="*/ 0 w 708"/>
                <a:gd name="T17" fmla="*/ 0 h 1076"/>
                <a:gd name="T18" fmla="*/ 0 w 708"/>
                <a:gd name="T19" fmla="*/ 0 h 1076"/>
                <a:gd name="T20" fmla="*/ 0 w 708"/>
                <a:gd name="T21" fmla="*/ 0 h 1076"/>
                <a:gd name="T22" fmla="*/ 0 w 708"/>
                <a:gd name="T23" fmla="*/ 0 h 1076"/>
                <a:gd name="T24" fmla="*/ 0 w 708"/>
                <a:gd name="T25" fmla="*/ 0 h 1076"/>
                <a:gd name="T26" fmla="*/ 0 w 708"/>
                <a:gd name="T27" fmla="*/ 0 h 1076"/>
                <a:gd name="T28" fmla="*/ 0 w 708"/>
                <a:gd name="T29" fmla="*/ 0 h 1076"/>
                <a:gd name="T30" fmla="*/ 0 w 708"/>
                <a:gd name="T31" fmla="*/ 0 h 1076"/>
                <a:gd name="T32" fmla="*/ 0 w 708"/>
                <a:gd name="T33" fmla="*/ 0 h 1076"/>
                <a:gd name="T34" fmla="*/ 0 w 708"/>
                <a:gd name="T35" fmla="*/ 0 h 1076"/>
                <a:gd name="T36" fmla="*/ 0 w 708"/>
                <a:gd name="T37" fmla="*/ 0 h 1076"/>
                <a:gd name="T38" fmla="*/ 0 w 708"/>
                <a:gd name="T39" fmla="*/ 0 h 1076"/>
                <a:gd name="T40" fmla="*/ 0 w 708"/>
                <a:gd name="T41" fmla="*/ 0 h 1076"/>
                <a:gd name="T42" fmla="*/ 0 w 708"/>
                <a:gd name="T43" fmla="*/ 0 h 1076"/>
                <a:gd name="T44" fmla="*/ 0 w 708"/>
                <a:gd name="T45" fmla="*/ 0 h 1076"/>
                <a:gd name="T46" fmla="*/ 0 w 708"/>
                <a:gd name="T47" fmla="*/ 0 h 1076"/>
                <a:gd name="T48" fmla="*/ 0 w 708"/>
                <a:gd name="T49" fmla="*/ 0 h 1076"/>
                <a:gd name="T50" fmla="*/ 0 w 708"/>
                <a:gd name="T51" fmla="*/ 0 h 1076"/>
                <a:gd name="T52" fmla="*/ 0 w 708"/>
                <a:gd name="T53" fmla="*/ 0 h 1076"/>
                <a:gd name="T54" fmla="*/ 0 w 708"/>
                <a:gd name="T55" fmla="*/ 0 h 1076"/>
                <a:gd name="T56" fmla="*/ 0 w 708"/>
                <a:gd name="T57" fmla="*/ 0 h 1076"/>
                <a:gd name="T58" fmla="*/ 0 w 708"/>
                <a:gd name="T59" fmla="*/ 0 h 1076"/>
                <a:gd name="T60" fmla="*/ 0 w 708"/>
                <a:gd name="T61" fmla="*/ 0 h 1076"/>
                <a:gd name="T62" fmla="*/ 0 w 708"/>
                <a:gd name="T63" fmla="*/ 0 h 1076"/>
                <a:gd name="T64" fmla="*/ 0 w 708"/>
                <a:gd name="T65" fmla="*/ 0 h 1076"/>
                <a:gd name="T66" fmla="*/ 0 w 708"/>
                <a:gd name="T67" fmla="*/ 0 h 1076"/>
                <a:gd name="T68" fmla="*/ 0 w 708"/>
                <a:gd name="T69" fmla="*/ 0 h 1076"/>
                <a:gd name="T70" fmla="*/ 0 w 708"/>
                <a:gd name="T71" fmla="*/ 0 h 1076"/>
                <a:gd name="T72" fmla="*/ 0 w 708"/>
                <a:gd name="T73" fmla="*/ 0 h 1076"/>
                <a:gd name="T74" fmla="*/ 0 w 708"/>
                <a:gd name="T75" fmla="*/ 0 h 1076"/>
                <a:gd name="T76" fmla="*/ 0 w 708"/>
                <a:gd name="T77" fmla="*/ 0 h 1076"/>
                <a:gd name="T78" fmla="*/ 0 w 708"/>
                <a:gd name="T79" fmla="*/ 0 h 1076"/>
                <a:gd name="T80" fmla="*/ 0 w 708"/>
                <a:gd name="T81" fmla="*/ 0 h 1076"/>
                <a:gd name="T82" fmla="*/ 0 w 708"/>
                <a:gd name="T83" fmla="*/ 0 h 1076"/>
                <a:gd name="T84" fmla="*/ 0 w 708"/>
                <a:gd name="T85" fmla="*/ 0 h 1076"/>
                <a:gd name="T86" fmla="*/ 0 w 708"/>
                <a:gd name="T87" fmla="*/ 0 h 1076"/>
                <a:gd name="T88" fmla="*/ 0 w 708"/>
                <a:gd name="T89" fmla="*/ 0 h 1076"/>
                <a:gd name="T90" fmla="*/ 0 w 708"/>
                <a:gd name="T91" fmla="*/ 0 h 1076"/>
                <a:gd name="T92" fmla="*/ 0 w 708"/>
                <a:gd name="T93" fmla="*/ 0 h 1076"/>
                <a:gd name="T94" fmla="*/ 0 w 708"/>
                <a:gd name="T95" fmla="*/ 0 h 1076"/>
                <a:gd name="T96" fmla="*/ 0 w 708"/>
                <a:gd name="T97" fmla="*/ 0 h 1076"/>
                <a:gd name="T98" fmla="*/ 0 w 708"/>
                <a:gd name="T99" fmla="*/ 0 h 1076"/>
                <a:gd name="T100" fmla="*/ 0 w 708"/>
                <a:gd name="T101" fmla="*/ 0 h 1076"/>
                <a:gd name="T102" fmla="*/ 0 w 708"/>
                <a:gd name="T103" fmla="*/ 0 h 1076"/>
                <a:gd name="T104" fmla="*/ 0 w 708"/>
                <a:gd name="T105" fmla="*/ 0 h 107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08" h="1076">
                  <a:moveTo>
                    <a:pt x="195" y="475"/>
                  </a:moveTo>
                  <a:lnTo>
                    <a:pt x="229" y="475"/>
                  </a:lnTo>
                  <a:lnTo>
                    <a:pt x="260" y="474"/>
                  </a:lnTo>
                  <a:lnTo>
                    <a:pt x="288" y="472"/>
                  </a:lnTo>
                  <a:lnTo>
                    <a:pt x="315" y="470"/>
                  </a:lnTo>
                  <a:lnTo>
                    <a:pt x="339" y="466"/>
                  </a:lnTo>
                  <a:lnTo>
                    <a:pt x="362" y="459"/>
                  </a:lnTo>
                  <a:lnTo>
                    <a:pt x="386" y="452"/>
                  </a:lnTo>
                  <a:lnTo>
                    <a:pt x="410" y="442"/>
                  </a:lnTo>
                  <a:lnTo>
                    <a:pt x="424" y="436"/>
                  </a:lnTo>
                  <a:lnTo>
                    <a:pt x="437" y="429"/>
                  </a:lnTo>
                  <a:lnTo>
                    <a:pt x="448" y="421"/>
                  </a:lnTo>
                  <a:lnTo>
                    <a:pt x="460" y="412"/>
                  </a:lnTo>
                  <a:lnTo>
                    <a:pt x="470" y="402"/>
                  </a:lnTo>
                  <a:lnTo>
                    <a:pt x="481" y="392"/>
                  </a:lnTo>
                  <a:lnTo>
                    <a:pt x="489" y="380"/>
                  </a:lnTo>
                  <a:lnTo>
                    <a:pt x="498" y="367"/>
                  </a:lnTo>
                  <a:lnTo>
                    <a:pt x="505" y="354"/>
                  </a:lnTo>
                  <a:lnTo>
                    <a:pt x="512" y="341"/>
                  </a:lnTo>
                  <a:lnTo>
                    <a:pt x="517" y="327"/>
                  </a:lnTo>
                  <a:lnTo>
                    <a:pt x="521" y="313"/>
                  </a:lnTo>
                  <a:lnTo>
                    <a:pt x="526" y="298"/>
                  </a:lnTo>
                  <a:lnTo>
                    <a:pt x="528" y="283"/>
                  </a:lnTo>
                  <a:lnTo>
                    <a:pt x="530" y="267"/>
                  </a:lnTo>
                  <a:lnTo>
                    <a:pt x="530" y="251"/>
                  </a:lnTo>
                  <a:lnTo>
                    <a:pt x="530" y="234"/>
                  </a:lnTo>
                  <a:lnTo>
                    <a:pt x="528" y="218"/>
                  </a:lnTo>
                  <a:lnTo>
                    <a:pt x="526" y="203"/>
                  </a:lnTo>
                  <a:lnTo>
                    <a:pt x="521" y="188"/>
                  </a:lnTo>
                  <a:lnTo>
                    <a:pt x="517" y="174"/>
                  </a:lnTo>
                  <a:lnTo>
                    <a:pt x="512" y="161"/>
                  </a:lnTo>
                  <a:lnTo>
                    <a:pt x="505" y="148"/>
                  </a:lnTo>
                  <a:lnTo>
                    <a:pt x="498" y="138"/>
                  </a:lnTo>
                  <a:lnTo>
                    <a:pt x="491" y="127"/>
                  </a:lnTo>
                  <a:lnTo>
                    <a:pt x="481" y="118"/>
                  </a:lnTo>
                  <a:lnTo>
                    <a:pt x="471" y="108"/>
                  </a:lnTo>
                  <a:lnTo>
                    <a:pt x="461" y="101"/>
                  </a:lnTo>
                  <a:lnTo>
                    <a:pt x="449" y="93"/>
                  </a:lnTo>
                  <a:lnTo>
                    <a:pt x="437" y="87"/>
                  </a:lnTo>
                  <a:lnTo>
                    <a:pt x="423" y="82"/>
                  </a:lnTo>
                  <a:lnTo>
                    <a:pt x="409" y="76"/>
                  </a:lnTo>
                  <a:lnTo>
                    <a:pt x="393" y="72"/>
                  </a:lnTo>
                  <a:lnTo>
                    <a:pt x="377" y="69"/>
                  </a:lnTo>
                  <a:lnTo>
                    <a:pt x="359" y="66"/>
                  </a:lnTo>
                  <a:lnTo>
                    <a:pt x="342" y="64"/>
                  </a:lnTo>
                  <a:lnTo>
                    <a:pt x="323" y="62"/>
                  </a:lnTo>
                  <a:lnTo>
                    <a:pt x="303" y="60"/>
                  </a:lnTo>
                  <a:lnTo>
                    <a:pt x="283" y="60"/>
                  </a:lnTo>
                  <a:lnTo>
                    <a:pt x="262" y="60"/>
                  </a:lnTo>
                  <a:lnTo>
                    <a:pt x="138" y="60"/>
                  </a:lnTo>
                  <a:lnTo>
                    <a:pt x="138" y="475"/>
                  </a:lnTo>
                  <a:lnTo>
                    <a:pt x="195" y="475"/>
                  </a:lnTo>
                  <a:close/>
                  <a:moveTo>
                    <a:pt x="360" y="1074"/>
                  </a:moveTo>
                  <a:lnTo>
                    <a:pt x="232" y="1076"/>
                  </a:lnTo>
                  <a:lnTo>
                    <a:pt x="0" y="1076"/>
                  </a:lnTo>
                  <a:lnTo>
                    <a:pt x="0" y="0"/>
                  </a:lnTo>
                  <a:lnTo>
                    <a:pt x="318" y="0"/>
                  </a:lnTo>
                  <a:lnTo>
                    <a:pt x="345" y="1"/>
                  </a:lnTo>
                  <a:lnTo>
                    <a:pt x="373" y="2"/>
                  </a:lnTo>
                  <a:lnTo>
                    <a:pt x="398" y="3"/>
                  </a:lnTo>
                  <a:lnTo>
                    <a:pt x="424" y="5"/>
                  </a:lnTo>
                  <a:lnTo>
                    <a:pt x="447" y="8"/>
                  </a:lnTo>
                  <a:lnTo>
                    <a:pt x="469" y="13"/>
                  </a:lnTo>
                  <a:lnTo>
                    <a:pt x="491" y="17"/>
                  </a:lnTo>
                  <a:lnTo>
                    <a:pt x="511" y="22"/>
                  </a:lnTo>
                  <a:lnTo>
                    <a:pt x="530" y="27"/>
                  </a:lnTo>
                  <a:lnTo>
                    <a:pt x="547" y="34"/>
                  </a:lnTo>
                  <a:lnTo>
                    <a:pt x="564" y="41"/>
                  </a:lnTo>
                  <a:lnTo>
                    <a:pt x="578" y="50"/>
                  </a:lnTo>
                  <a:lnTo>
                    <a:pt x="593" y="58"/>
                  </a:lnTo>
                  <a:lnTo>
                    <a:pt x="606" y="68"/>
                  </a:lnTo>
                  <a:lnTo>
                    <a:pt x="618" y="78"/>
                  </a:lnTo>
                  <a:lnTo>
                    <a:pt x="628" y="90"/>
                  </a:lnTo>
                  <a:lnTo>
                    <a:pt x="638" y="103"/>
                  </a:lnTo>
                  <a:lnTo>
                    <a:pt x="645" y="117"/>
                  </a:lnTo>
                  <a:lnTo>
                    <a:pt x="653" y="131"/>
                  </a:lnTo>
                  <a:lnTo>
                    <a:pt x="658" y="147"/>
                  </a:lnTo>
                  <a:lnTo>
                    <a:pt x="662" y="163"/>
                  </a:lnTo>
                  <a:lnTo>
                    <a:pt x="665" y="181"/>
                  </a:lnTo>
                  <a:lnTo>
                    <a:pt x="667" y="199"/>
                  </a:lnTo>
                  <a:lnTo>
                    <a:pt x="669" y="218"/>
                  </a:lnTo>
                  <a:lnTo>
                    <a:pt x="669" y="232"/>
                  </a:lnTo>
                  <a:lnTo>
                    <a:pt x="667" y="245"/>
                  </a:lnTo>
                  <a:lnTo>
                    <a:pt x="665" y="258"/>
                  </a:lnTo>
                  <a:lnTo>
                    <a:pt x="663" y="270"/>
                  </a:lnTo>
                  <a:lnTo>
                    <a:pt x="661" y="282"/>
                  </a:lnTo>
                  <a:lnTo>
                    <a:pt x="658" y="294"/>
                  </a:lnTo>
                  <a:lnTo>
                    <a:pt x="654" y="306"/>
                  </a:lnTo>
                  <a:lnTo>
                    <a:pt x="649" y="317"/>
                  </a:lnTo>
                  <a:lnTo>
                    <a:pt x="640" y="338"/>
                  </a:lnTo>
                  <a:lnTo>
                    <a:pt x="628" y="360"/>
                  </a:lnTo>
                  <a:lnTo>
                    <a:pt x="621" y="370"/>
                  </a:lnTo>
                  <a:lnTo>
                    <a:pt x="614" y="380"/>
                  </a:lnTo>
                  <a:lnTo>
                    <a:pt x="606" y="389"/>
                  </a:lnTo>
                  <a:lnTo>
                    <a:pt x="598" y="399"/>
                  </a:lnTo>
                  <a:lnTo>
                    <a:pt x="581" y="416"/>
                  </a:lnTo>
                  <a:lnTo>
                    <a:pt x="562" y="432"/>
                  </a:lnTo>
                  <a:lnTo>
                    <a:pt x="540" y="447"/>
                  </a:lnTo>
                  <a:lnTo>
                    <a:pt x="519" y="459"/>
                  </a:lnTo>
                  <a:lnTo>
                    <a:pt x="497" y="470"/>
                  </a:lnTo>
                  <a:lnTo>
                    <a:pt x="473" y="480"/>
                  </a:lnTo>
                  <a:lnTo>
                    <a:pt x="446" y="489"/>
                  </a:lnTo>
                  <a:lnTo>
                    <a:pt x="419" y="499"/>
                  </a:lnTo>
                  <a:lnTo>
                    <a:pt x="430" y="499"/>
                  </a:lnTo>
                  <a:lnTo>
                    <a:pt x="442" y="500"/>
                  </a:lnTo>
                  <a:lnTo>
                    <a:pt x="453" y="501"/>
                  </a:lnTo>
                  <a:lnTo>
                    <a:pt x="465" y="502"/>
                  </a:lnTo>
                  <a:lnTo>
                    <a:pt x="478" y="504"/>
                  </a:lnTo>
                  <a:lnTo>
                    <a:pt x="492" y="507"/>
                  </a:lnTo>
                  <a:lnTo>
                    <a:pt x="504" y="511"/>
                  </a:lnTo>
                  <a:lnTo>
                    <a:pt x="519" y="516"/>
                  </a:lnTo>
                  <a:lnTo>
                    <a:pt x="532" y="519"/>
                  </a:lnTo>
                  <a:lnTo>
                    <a:pt x="544" y="523"/>
                  </a:lnTo>
                  <a:lnTo>
                    <a:pt x="556" y="527"/>
                  </a:lnTo>
                  <a:lnTo>
                    <a:pt x="568" y="533"/>
                  </a:lnTo>
                  <a:lnTo>
                    <a:pt x="580" y="538"/>
                  </a:lnTo>
                  <a:lnTo>
                    <a:pt x="591" y="544"/>
                  </a:lnTo>
                  <a:lnTo>
                    <a:pt x="602" y="551"/>
                  </a:lnTo>
                  <a:lnTo>
                    <a:pt x="612" y="558"/>
                  </a:lnTo>
                  <a:lnTo>
                    <a:pt x="622" y="566"/>
                  </a:lnTo>
                  <a:lnTo>
                    <a:pt x="631" y="573"/>
                  </a:lnTo>
                  <a:lnTo>
                    <a:pt x="641" y="581"/>
                  </a:lnTo>
                  <a:lnTo>
                    <a:pt x="649" y="590"/>
                  </a:lnTo>
                  <a:lnTo>
                    <a:pt x="658" y="600"/>
                  </a:lnTo>
                  <a:lnTo>
                    <a:pt x="665" y="610"/>
                  </a:lnTo>
                  <a:lnTo>
                    <a:pt x="673" y="621"/>
                  </a:lnTo>
                  <a:lnTo>
                    <a:pt x="680" y="632"/>
                  </a:lnTo>
                  <a:lnTo>
                    <a:pt x="687" y="644"/>
                  </a:lnTo>
                  <a:lnTo>
                    <a:pt x="692" y="657"/>
                  </a:lnTo>
                  <a:lnTo>
                    <a:pt x="697" y="671"/>
                  </a:lnTo>
                  <a:lnTo>
                    <a:pt x="701" y="684"/>
                  </a:lnTo>
                  <a:lnTo>
                    <a:pt x="705" y="699"/>
                  </a:lnTo>
                  <a:lnTo>
                    <a:pt x="707" y="714"/>
                  </a:lnTo>
                  <a:lnTo>
                    <a:pt x="708" y="730"/>
                  </a:lnTo>
                  <a:lnTo>
                    <a:pt x="708" y="747"/>
                  </a:lnTo>
                  <a:lnTo>
                    <a:pt x="708" y="767"/>
                  </a:lnTo>
                  <a:lnTo>
                    <a:pt x="706" y="787"/>
                  </a:lnTo>
                  <a:lnTo>
                    <a:pt x="703" y="808"/>
                  </a:lnTo>
                  <a:lnTo>
                    <a:pt x="699" y="827"/>
                  </a:lnTo>
                  <a:lnTo>
                    <a:pt x="694" y="845"/>
                  </a:lnTo>
                  <a:lnTo>
                    <a:pt x="688" y="863"/>
                  </a:lnTo>
                  <a:lnTo>
                    <a:pt x="681" y="880"/>
                  </a:lnTo>
                  <a:lnTo>
                    <a:pt x="673" y="897"/>
                  </a:lnTo>
                  <a:lnTo>
                    <a:pt x="663" y="914"/>
                  </a:lnTo>
                  <a:lnTo>
                    <a:pt x="653" y="930"/>
                  </a:lnTo>
                  <a:lnTo>
                    <a:pt x="641" y="945"/>
                  </a:lnTo>
                  <a:lnTo>
                    <a:pt x="628" y="959"/>
                  </a:lnTo>
                  <a:lnTo>
                    <a:pt x="613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5" y="1012"/>
                  </a:lnTo>
                  <a:lnTo>
                    <a:pt x="555" y="1020"/>
                  </a:lnTo>
                  <a:lnTo>
                    <a:pt x="545" y="1026"/>
                  </a:lnTo>
                  <a:lnTo>
                    <a:pt x="533" y="1032"/>
                  </a:lnTo>
                  <a:lnTo>
                    <a:pt x="521" y="1037"/>
                  </a:lnTo>
                  <a:lnTo>
                    <a:pt x="510" y="1042"/>
                  </a:lnTo>
                  <a:lnTo>
                    <a:pt x="496" y="1047"/>
                  </a:lnTo>
                  <a:lnTo>
                    <a:pt x="483" y="1052"/>
                  </a:lnTo>
                  <a:lnTo>
                    <a:pt x="469" y="1056"/>
                  </a:lnTo>
                  <a:lnTo>
                    <a:pt x="443" y="1061"/>
                  </a:lnTo>
                  <a:lnTo>
                    <a:pt x="416" y="1067"/>
                  </a:lnTo>
                  <a:lnTo>
                    <a:pt x="389" y="1071"/>
                  </a:lnTo>
                  <a:lnTo>
                    <a:pt x="360" y="1074"/>
                  </a:lnTo>
                  <a:close/>
                  <a:moveTo>
                    <a:pt x="234" y="536"/>
                  </a:moveTo>
                  <a:lnTo>
                    <a:pt x="138" y="536"/>
                  </a:lnTo>
                  <a:lnTo>
                    <a:pt x="138" y="1018"/>
                  </a:lnTo>
                  <a:lnTo>
                    <a:pt x="296" y="1018"/>
                  </a:lnTo>
                  <a:lnTo>
                    <a:pt x="315" y="1018"/>
                  </a:lnTo>
                  <a:lnTo>
                    <a:pt x="333" y="1016"/>
                  </a:lnTo>
                  <a:lnTo>
                    <a:pt x="351" y="1014"/>
                  </a:lnTo>
                  <a:lnTo>
                    <a:pt x="369" y="1010"/>
                  </a:lnTo>
                  <a:lnTo>
                    <a:pt x="386" y="1006"/>
                  </a:lnTo>
                  <a:lnTo>
                    <a:pt x="402" y="1001"/>
                  </a:lnTo>
                  <a:lnTo>
                    <a:pt x="417" y="994"/>
                  </a:lnTo>
                  <a:lnTo>
                    <a:pt x="433" y="987"/>
                  </a:lnTo>
                  <a:lnTo>
                    <a:pt x="447" y="980"/>
                  </a:lnTo>
                  <a:lnTo>
                    <a:pt x="461" y="970"/>
                  </a:lnTo>
                  <a:lnTo>
                    <a:pt x="475" y="960"/>
                  </a:lnTo>
                  <a:lnTo>
                    <a:pt x="486" y="950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4" y="884"/>
                  </a:lnTo>
                  <a:lnTo>
                    <a:pt x="541" y="869"/>
                  </a:lnTo>
                  <a:lnTo>
                    <a:pt x="547" y="854"/>
                  </a:lnTo>
                  <a:lnTo>
                    <a:pt x="552" y="839"/>
                  </a:lnTo>
                  <a:lnTo>
                    <a:pt x="555" y="824"/>
                  </a:lnTo>
                  <a:lnTo>
                    <a:pt x="558" y="808"/>
                  </a:lnTo>
                  <a:lnTo>
                    <a:pt x="559" y="791"/>
                  </a:lnTo>
                  <a:lnTo>
                    <a:pt x="560" y="774"/>
                  </a:lnTo>
                  <a:lnTo>
                    <a:pt x="559" y="751"/>
                  </a:lnTo>
                  <a:lnTo>
                    <a:pt x="557" y="731"/>
                  </a:lnTo>
                  <a:lnTo>
                    <a:pt x="554" y="711"/>
                  </a:lnTo>
                  <a:lnTo>
                    <a:pt x="550" y="693"/>
                  </a:lnTo>
                  <a:lnTo>
                    <a:pt x="545" y="676"/>
                  </a:lnTo>
                  <a:lnTo>
                    <a:pt x="537" y="660"/>
                  </a:lnTo>
                  <a:lnTo>
                    <a:pt x="530" y="646"/>
                  </a:lnTo>
                  <a:lnTo>
                    <a:pt x="520" y="632"/>
                  </a:lnTo>
                  <a:lnTo>
                    <a:pt x="510" y="620"/>
                  </a:lnTo>
                  <a:lnTo>
                    <a:pt x="499" y="608"/>
                  </a:lnTo>
                  <a:lnTo>
                    <a:pt x="486" y="597"/>
                  </a:lnTo>
                  <a:lnTo>
                    <a:pt x="473" y="588"/>
                  </a:lnTo>
                  <a:lnTo>
                    <a:pt x="458" y="578"/>
                  </a:lnTo>
                  <a:lnTo>
                    <a:pt x="442" y="571"/>
                  </a:lnTo>
                  <a:lnTo>
                    <a:pt x="425" y="565"/>
                  </a:lnTo>
                  <a:lnTo>
                    <a:pt x="407" y="558"/>
                  </a:lnTo>
                  <a:lnTo>
                    <a:pt x="389" y="553"/>
                  </a:lnTo>
                  <a:lnTo>
                    <a:pt x="370" y="549"/>
                  </a:lnTo>
                  <a:lnTo>
                    <a:pt x="350" y="544"/>
                  </a:lnTo>
                  <a:lnTo>
                    <a:pt x="328" y="542"/>
                  </a:lnTo>
                  <a:lnTo>
                    <a:pt x="306" y="539"/>
                  </a:lnTo>
                  <a:lnTo>
                    <a:pt x="283" y="538"/>
                  </a:lnTo>
                  <a:lnTo>
                    <a:pt x="259" y="537"/>
                  </a:lnTo>
                  <a:lnTo>
                    <a:pt x="234" y="5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24"/>
            <p:cNvSpPr>
              <a:spLocks/>
            </p:cNvSpPr>
            <p:nvPr userDrawn="1"/>
          </p:nvSpPr>
          <p:spPr bwMode="auto">
            <a:xfrm>
              <a:off x="1817" y="1706"/>
              <a:ext cx="47" cy="62"/>
            </a:xfrm>
            <a:custGeom>
              <a:avLst/>
              <a:gdLst>
                <a:gd name="T0" fmla="*/ 0 w 794"/>
                <a:gd name="T1" fmla="*/ 0 h 1081"/>
                <a:gd name="T2" fmla="*/ 0 w 794"/>
                <a:gd name="T3" fmla="*/ 0 h 1081"/>
                <a:gd name="T4" fmla="*/ 0 w 794"/>
                <a:gd name="T5" fmla="*/ 0 h 1081"/>
                <a:gd name="T6" fmla="*/ 0 w 794"/>
                <a:gd name="T7" fmla="*/ 0 h 1081"/>
                <a:gd name="T8" fmla="*/ 0 w 794"/>
                <a:gd name="T9" fmla="*/ 0 h 1081"/>
                <a:gd name="T10" fmla="*/ 0 w 794"/>
                <a:gd name="T11" fmla="*/ 0 h 1081"/>
                <a:gd name="T12" fmla="*/ 0 w 794"/>
                <a:gd name="T13" fmla="*/ 0 h 1081"/>
                <a:gd name="T14" fmla="*/ 0 w 794"/>
                <a:gd name="T15" fmla="*/ 0 h 1081"/>
                <a:gd name="T16" fmla="*/ 0 w 794"/>
                <a:gd name="T17" fmla="*/ 0 h 1081"/>
                <a:gd name="T18" fmla="*/ 0 w 794"/>
                <a:gd name="T19" fmla="*/ 0 h 1081"/>
                <a:gd name="T20" fmla="*/ 0 w 794"/>
                <a:gd name="T21" fmla="*/ 0 h 1081"/>
                <a:gd name="T22" fmla="*/ 0 w 794"/>
                <a:gd name="T23" fmla="*/ 0 h 1081"/>
                <a:gd name="T24" fmla="*/ 0 w 794"/>
                <a:gd name="T25" fmla="*/ 0 h 1081"/>
                <a:gd name="T26" fmla="*/ 0 w 794"/>
                <a:gd name="T27" fmla="*/ 0 h 1081"/>
                <a:gd name="T28" fmla="*/ 0 w 794"/>
                <a:gd name="T29" fmla="*/ 0 h 1081"/>
                <a:gd name="T30" fmla="*/ 0 w 794"/>
                <a:gd name="T31" fmla="*/ 0 h 1081"/>
                <a:gd name="T32" fmla="*/ 0 w 794"/>
                <a:gd name="T33" fmla="*/ 0 h 1081"/>
                <a:gd name="T34" fmla="*/ 0 w 794"/>
                <a:gd name="T35" fmla="*/ 0 h 1081"/>
                <a:gd name="T36" fmla="*/ 0 w 794"/>
                <a:gd name="T37" fmla="*/ 0 h 1081"/>
                <a:gd name="T38" fmla="*/ 0 w 794"/>
                <a:gd name="T39" fmla="*/ 0 h 1081"/>
                <a:gd name="T40" fmla="*/ 0 w 794"/>
                <a:gd name="T41" fmla="*/ 0 h 1081"/>
                <a:gd name="T42" fmla="*/ 0 w 794"/>
                <a:gd name="T43" fmla="*/ 0 h 1081"/>
                <a:gd name="T44" fmla="*/ 0 w 794"/>
                <a:gd name="T45" fmla="*/ 0 h 1081"/>
                <a:gd name="T46" fmla="*/ 0 w 794"/>
                <a:gd name="T47" fmla="*/ 0 h 1081"/>
                <a:gd name="T48" fmla="*/ 0 w 794"/>
                <a:gd name="T49" fmla="*/ 0 h 1081"/>
                <a:gd name="T50" fmla="*/ 0 w 794"/>
                <a:gd name="T51" fmla="*/ 0 h 1081"/>
                <a:gd name="T52" fmla="*/ 0 w 794"/>
                <a:gd name="T53" fmla="*/ 0 h 1081"/>
                <a:gd name="T54" fmla="*/ 0 w 794"/>
                <a:gd name="T55" fmla="*/ 0 h 1081"/>
                <a:gd name="T56" fmla="*/ 0 w 794"/>
                <a:gd name="T57" fmla="*/ 0 h 1081"/>
                <a:gd name="T58" fmla="*/ 0 w 794"/>
                <a:gd name="T59" fmla="*/ 0 h 1081"/>
                <a:gd name="T60" fmla="*/ 0 w 794"/>
                <a:gd name="T61" fmla="*/ 0 h 1081"/>
                <a:gd name="T62" fmla="*/ 0 w 794"/>
                <a:gd name="T63" fmla="*/ 0 h 1081"/>
                <a:gd name="T64" fmla="*/ 0 w 794"/>
                <a:gd name="T65" fmla="*/ 0 h 1081"/>
                <a:gd name="T66" fmla="*/ 0 w 794"/>
                <a:gd name="T67" fmla="*/ 0 h 1081"/>
                <a:gd name="T68" fmla="*/ 0 w 794"/>
                <a:gd name="T69" fmla="*/ 0 h 1081"/>
                <a:gd name="T70" fmla="*/ 0 w 794"/>
                <a:gd name="T71" fmla="*/ 0 h 1081"/>
                <a:gd name="T72" fmla="*/ 0 w 794"/>
                <a:gd name="T73" fmla="*/ 0 h 1081"/>
                <a:gd name="T74" fmla="*/ 0 w 794"/>
                <a:gd name="T75" fmla="*/ 0 h 1081"/>
                <a:gd name="T76" fmla="*/ 0 w 794"/>
                <a:gd name="T77" fmla="*/ 0 h 1081"/>
                <a:gd name="T78" fmla="*/ 0 w 794"/>
                <a:gd name="T79" fmla="*/ 0 h 1081"/>
                <a:gd name="T80" fmla="*/ 0 w 794"/>
                <a:gd name="T81" fmla="*/ 0 h 1081"/>
                <a:gd name="T82" fmla="*/ 0 w 794"/>
                <a:gd name="T83" fmla="*/ 0 h 1081"/>
                <a:gd name="T84" fmla="*/ 0 w 794"/>
                <a:gd name="T85" fmla="*/ 0 h 1081"/>
                <a:gd name="T86" fmla="*/ 0 w 794"/>
                <a:gd name="T87" fmla="*/ 0 h 1081"/>
                <a:gd name="T88" fmla="*/ 0 w 794"/>
                <a:gd name="T89" fmla="*/ 0 h 1081"/>
                <a:gd name="T90" fmla="*/ 0 w 794"/>
                <a:gd name="T91" fmla="*/ 0 h 1081"/>
                <a:gd name="T92" fmla="*/ 0 w 794"/>
                <a:gd name="T93" fmla="*/ 0 h 1081"/>
                <a:gd name="T94" fmla="*/ 0 w 794"/>
                <a:gd name="T95" fmla="*/ 0 h 1081"/>
                <a:gd name="T96" fmla="*/ 0 w 794"/>
                <a:gd name="T97" fmla="*/ 0 h 1081"/>
                <a:gd name="T98" fmla="*/ 0 w 794"/>
                <a:gd name="T99" fmla="*/ 0 h 1081"/>
                <a:gd name="T100" fmla="*/ 0 w 794"/>
                <a:gd name="T101" fmla="*/ 0 h 1081"/>
                <a:gd name="T102" fmla="*/ 0 w 794"/>
                <a:gd name="T103" fmla="*/ 0 h 1081"/>
                <a:gd name="T104" fmla="*/ 0 w 794"/>
                <a:gd name="T105" fmla="*/ 0 h 1081"/>
                <a:gd name="T106" fmla="*/ 0 w 794"/>
                <a:gd name="T107" fmla="*/ 0 h 1081"/>
                <a:gd name="T108" fmla="*/ 0 w 794"/>
                <a:gd name="T109" fmla="*/ 0 h 1081"/>
                <a:gd name="T110" fmla="*/ 0 w 794"/>
                <a:gd name="T111" fmla="*/ 0 h 1081"/>
                <a:gd name="T112" fmla="*/ 0 w 794"/>
                <a:gd name="T113" fmla="*/ 0 h 1081"/>
                <a:gd name="T114" fmla="*/ 0 w 794"/>
                <a:gd name="T115" fmla="*/ 0 h 1081"/>
                <a:gd name="T116" fmla="*/ 0 w 794"/>
                <a:gd name="T117" fmla="*/ 0 h 1081"/>
                <a:gd name="T118" fmla="*/ 0 w 794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4" h="1081">
                  <a:moveTo>
                    <a:pt x="0" y="1081"/>
                  </a:moveTo>
                  <a:lnTo>
                    <a:pt x="0" y="0"/>
                  </a:lnTo>
                  <a:lnTo>
                    <a:pt x="40" y="4"/>
                  </a:lnTo>
                  <a:lnTo>
                    <a:pt x="70" y="5"/>
                  </a:lnTo>
                  <a:lnTo>
                    <a:pt x="98" y="4"/>
                  </a:lnTo>
                  <a:lnTo>
                    <a:pt x="140" y="0"/>
                  </a:lnTo>
                  <a:lnTo>
                    <a:pt x="140" y="489"/>
                  </a:lnTo>
                  <a:lnTo>
                    <a:pt x="144" y="491"/>
                  </a:lnTo>
                  <a:lnTo>
                    <a:pt x="147" y="492"/>
                  </a:lnTo>
                  <a:lnTo>
                    <a:pt x="154" y="491"/>
                  </a:lnTo>
                  <a:lnTo>
                    <a:pt x="161" y="489"/>
                  </a:lnTo>
                  <a:lnTo>
                    <a:pt x="170" y="485"/>
                  </a:lnTo>
                  <a:lnTo>
                    <a:pt x="179" y="480"/>
                  </a:lnTo>
                  <a:lnTo>
                    <a:pt x="187" y="473"/>
                  </a:lnTo>
                  <a:lnTo>
                    <a:pt x="194" y="467"/>
                  </a:lnTo>
                  <a:lnTo>
                    <a:pt x="203" y="459"/>
                  </a:lnTo>
                  <a:lnTo>
                    <a:pt x="213" y="451"/>
                  </a:lnTo>
                  <a:lnTo>
                    <a:pt x="224" y="440"/>
                  </a:lnTo>
                  <a:lnTo>
                    <a:pt x="235" y="430"/>
                  </a:lnTo>
                  <a:lnTo>
                    <a:pt x="248" y="417"/>
                  </a:lnTo>
                  <a:lnTo>
                    <a:pt x="263" y="402"/>
                  </a:lnTo>
                  <a:lnTo>
                    <a:pt x="651" y="0"/>
                  </a:lnTo>
                  <a:lnTo>
                    <a:pt x="685" y="4"/>
                  </a:lnTo>
                  <a:lnTo>
                    <a:pt x="714" y="5"/>
                  </a:lnTo>
                  <a:lnTo>
                    <a:pt x="738" y="4"/>
                  </a:lnTo>
                  <a:lnTo>
                    <a:pt x="774" y="0"/>
                  </a:lnTo>
                  <a:lnTo>
                    <a:pt x="417" y="346"/>
                  </a:lnTo>
                  <a:lnTo>
                    <a:pt x="283" y="481"/>
                  </a:lnTo>
                  <a:lnTo>
                    <a:pt x="416" y="632"/>
                  </a:lnTo>
                  <a:lnTo>
                    <a:pt x="569" y="803"/>
                  </a:lnTo>
                  <a:lnTo>
                    <a:pt x="666" y="916"/>
                  </a:lnTo>
                  <a:lnTo>
                    <a:pt x="794" y="1074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3" y="1078"/>
                  </a:lnTo>
                  <a:lnTo>
                    <a:pt x="734" y="1077"/>
                  </a:lnTo>
                  <a:lnTo>
                    <a:pt x="708" y="1076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2" y="1002"/>
                  </a:lnTo>
                  <a:lnTo>
                    <a:pt x="535" y="968"/>
                  </a:lnTo>
                  <a:lnTo>
                    <a:pt x="511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6" y="528"/>
                  </a:lnTo>
                  <a:lnTo>
                    <a:pt x="150" y="527"/>
                  </a:lnTo>
                  <a:lnTo>
                    <a:pt x="144" y="526"/>
                  </a:lnTo>
                  <a:lnTo>
                    <a:pt x="143" y="527"/>
                  </a:lnTo>
                  <a:lnTo>
                    <a:pt x="141" y="527"/>
                  </a:lnTo>
                  <a:lnTo>
                    <a:pt x="141" y="528"/>
                  </a:lnTo>
                  <a:lnTo>
                    <a:pt x="140" y="531"/>
                  </a:lnTo>
                  <a:lnTo>
                    <a:pt x="140" y="1081"/>
                  </a:lnTo>
                  <a:lnTo>
                    <a:pt x="112" y="1078"/>
                  </a:lnTo>
                  <a:lnTo>
                    <a:pt x="100" y="1078"/>
                  </a:lnTo>
                  <a:lnTo>
                    <a:pt x="91" y="1077"/>
                  </a:lnTo>
                  <a:lnTo>
                    <a:pt x="70" y="1076"/>
                  </a:lnTo>
                  <a:lnTo>
                    <a:pt x="38" y="1077"/>
                  </a:lnTo>
                  <a:lnTo>
                    <a:pt x="0" y="108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25"/>
            <p:cNvSpPr>
              <a:spLocks/>
            </p:cNvSpPr>
            <p:nvPr userDrawn="1"/>
          </p:nvSpPr>
          <p:spPr bwMode="auto">
            <a:xfrm>
              <a:off x="2527" y="1325"/>
              <a:ext cx="38" cy="9"/>
            </a:xfrm>
            <a:custGeom>
              <a:avLst/>
              <a:gdLst>
                <a:gd name="T0" fmla="*/ 0 w 649"/>
                <a:gd name="T1" fmla="*/ 0 h 154"/>
                <a:gd name="T2" fmla="*/ 0 w 649"/>
                <a:gd name="T3" fmla="*/ 0 h 154"/>
                <a:gd name="T4" fmla="*/ 0 w 649"/>
                <a:gd name="T5" fmla="*/ 0 h 154"/>
                <a:gd name="T6" fmla="*/ 0 w 649"/>
                <a:gd name="T7" fmla="*/ 0 h 154"/>
                <a:gd name="T8" fmla="*/ 0 w 649"/>
                <a:gd name="T9" fmla="*/ 0 h 154"/>
                <a:gd name="T10" fmla="*/ 0 w 649"/>
                <a:gd name="T11" fmla="*/ 0 h 154"/>
                <a:gd name="T12" fmla="*/ 0 w 649"/>
                <a:gd name="T13" fmla="*/ 0 h 154"/>
                <a:gd name="T14" fmla="*/ 0 w 649"/>
                <a:gd name="T15" fmla="*/ 0 h 154"/>
                <a:gd name="T16" fmla="*/ 0 w 649"/>
                <a:gd name="T17" fmla="*/ 0 h 154"/>
                <a:gd name="T18" fmla="*/ 0 w 649"/>
                <a:gd name="T19" fmla="*/ 0 h 154"/>
                <a:gd name="T20" fmla="*/ 0 w 649"/>
                <a:gd name="T21" fmla="*/ 0 h 154"/>
                <a:gd name="T22" fmla="*/ 0 w 649"/>
                <a:gd name="T23" fmla="*/ 0 h 154"/>
                <a:gd name="T24" fmla="*/ 0 w 649"/>
                <a:gd name="T25" fmla="*/ 0 h 154"/>
                <a:gd name="T26" fmla="*/ 0 w 649"/>
                <a:gd name="T27" fmla="*/ 0 h 154"/>
                <a:gd name="T28" fmla="*/ 0 w 649"/>
                <a:gd name="T29" fmla="*/ 0 h 154"/>
                <a:gd name="T30" fmla="*/ 0 w 649"/>
                <a:gd name="T31" fmla="*/ 0 h 154"/>
                <a:gd name="T32" fmla="*/ 0 w 649"/>
                <a:gd name="T33" fmla="*/ 0 h 154"/>
                <a:gd name="T34" fmla="*/ 0 w 649"/>
                <a:gd name="T35" fmla="*/ 0 h 154"/>
                <a:gd name="T36" fmla="*/ 0 w 649"/>
                <a:gd name="T37" fmla="*/ 0 h 154"/>
                <a:gd name="T38" fmla="*/ 0 w 649"/>
                <a:gd name="T39" fmla="*/ 0 h 154"/>
                <a:gd name="T40" fmla="*/ 0 w 649"/>
                <a:gd name="T41" fmla="*/ 0 h 154"/>
                <a:gd name="T42" fmla="*/ 0 w 649"/>
                <a:gd name="T43" fmla="*/ 0 h 154"/>
                <a:gd name="T44" fmla="*/ 0 w 649"/>
                <a:gd name="T45" fmla="*/ 0 h 154"/>
                <a:gd name="T46" fmla="*/ 0 w 649"/>
                <a:gd name="T47" fmla="*/ 0 h 154"/>
                <a:gd name="T48" fmla="*/ 0 w 649"/>
                <a:gd name="T49" fmla="*/ 0 h 154"/>
                <a:gd name="T50" fmla="*/ 0 w 649"/>
                <a:gd name="T51" fmla="*/ 0 h 154"/>
                <a:gd name="T52" fmla="*/ 0 w 649"/>
                <a:gd name="T53" fmla="*/ 0 h 154"/>
                <a:gd name="T54" fmla="*/ 0 w 649"/>
                <a:gd name="T55" fmla="*/ 0 h 154"/>
                <a:gd name="T56" fmla="*/ 0 w 649"/>
                <a:gd name="T57" fmla="*/ 0 h 154"/>
                <a:gd name="T58" fmla="*/ 0 w 649"/>
                <a:gd name="T59" fmla="*/ 0 h 154"/>
                <a:gd name="T60" fmla="*/ 0 w 649"/>
                <a:gd name="T61" fmla="*/ 0 h 154"/>
                <a:gd name="T62" fmla="*/ 0 w 649"/>
                <a:gd name="T63" fmla="*/ 0 h 154"/>
                <a:gd name="T64" fmla="*/ 0 w 649"/>
                <a:gd name="T65" fmla="*/ 0 h 1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49" h="154">
                  <a:moveTo>
                    <a:pt x="325" y="78"/>
                  </a:moveTo>
                  <a:lnTo>
                    <a:pt x="345" y="78"/>
                  </a:lnTo>
                  <a:lnTo>
                    <a:pt x="365" y="77"/>
                  </a:lnTo>
                  <a:lnTo>
                    <a:pt x="384" y="75"/>
                  </a:lnTo>
                  <a:lnTo>
                    <a:pt x="404" y="73"/>
                  </a:lnTo>
                  <a:lnTo>
                    <a:pt x="423" y="71"/>
                  </a:lnTo>
                  <a:lnTo>
                    <a:pt x="443" y="67"/>
                  </a:lnTo>
                  <a:lnTo>
                    <a:pt x="461" y="63"/>
                  </a:lnTo>
                  <a:lnTo>
                    <a:pt x="479" y="58"/>
                  </a:lnTo>
                  <a:lnTo>
                    <a:pt x="497" y="53"/>
                  </a:lnTo>
                  <a:lnTo>
                    <a:pt x="515" y="48"/>
                  </a:lnTo>
                  <a:lnTo>
                    <a:pt x="532" y="41"/>
                  </a:lnTo>
                  <a:lnTo>
                    <a:pt x="548" y="34"/>
                  </a:lnTo>
                  <a:lnTo>
                    <a:pt x="564" y="26"/>
                  </a:lnTo>
                  <a:lnTo>
                    <a:pt x="581" y="18"/>
                  </a:lnTo>
                  <a:lnTo>
                    <a:pt x="597" y="9"/>
                  </a:lnTo>
                  <a:lnTo>
                    <a:pt x="612" y="0"/>
                  </a:lnTo>
                  <a:lnTo>
                    <a:pt x="649" y="62"/>
                  </a:lnTo>
                  <a:lnTo>
                    <a:pt x="632" y="73"/>
                  </a:lnTo>
                  <a:lnTo>
                    <a:pt x="613" y="84"/>
                  </a:lnTo>
                  <a:lnTo>
                    <a:pt x="595" y="93"/>
                  </a:lnTo>
                  <a:lnTo>
                    <a:pt x="576" y="102"/>
                  </a:lnTo>
                  <a:lnTo>
                    <a:pt x="556" y="109"/>
                  </a:lnTo>
                  <a:lnTo>
                    <a:pt x="537" y="117"/>
                  </a:lnTo>
                  <a:lnTo>
                    <a:pt x="517" y="124"/>
                  </a:lnTo>
                  <a:lnTo>
                    <a:pt x="496" y="129"/>
                  </a:lnTo>
                  <a:lnTo>
                    <a:pt x="474" y="135"/>
                  </a:lnTo>
                  <a:lnTo>
                    <a:pt x="453" y="140"/>
                  </a:lnTo>
                  <a:lnTo>
                    <a:pt x="432" y="144"/>
                  </a:lnTo>
                  <a:lnTo>
                    <a:pt x="411" y="147"/>
                  </a:lnTo>
                  <a:lnTo>
                    <a:pt x="390" y="150"/>
                  </a:lnTo>
                  <a:lnTo>
                    <a:pt x="368" y="153"/>
                  </a:lnTo>
                  <a:lnTo>
                    <a:pt x="346" y="154"/>
                  </a:lnTo>
                  <a:lnTo>
                    <a:pt x="325" y="154"/>
                  </a:lnTo>
                  <a:lnTo>
                    <a:pt x="304" y="154"/>
                  </a:lnTo>
                  <a:lnTo>
                    <a:pt x="282" y="153"/>
                  </a:lnTo>
                  <a:lnTo>
                    <a:pt x="261" y="150"/>
                  </a:lnTo>
                  <a:lnTo>
                    <a:pt x="240" y="148"/>
                  </a:lnTo>
                  <a:lnTo>
                    <a:pt x="219" y="145"/>
                  </a:lnTo>
                  <a:lnTo>
                    <a:pt x="199" y="141"/>
                  </a:lnTo>
                  <a:lnTo>
                    <a:pt x="178" y="137"/>
                  </a:lnTo>
                  <a:lnTo>
                    <a:pt x="158" y="131"/>
                  </a:lnTo>
                  <a:lnTo>
                    <a:pt x="137" y="125"/>
                  </a:lnTo>
                  <a:lnTo>
                    <a:pt x="117" y="119"/>
                  </a:lnTo>
                  <a:lnTo>
                    <a:pt x="97" y="111"/>
                  </a:lnTo>
                  <a:lnTo>
                    <a:pt x="77" y="104"/>
                  </a:lnTo>
                  <a:lnTo>
                    <a:pt x="58" y="95"/>
                  </a:lnTo>
                  <a:lnTo>
                    <a:pt x="38" y="86"/>
                  </a:lnTo>
                  <a:lnTo>
                    <a:pt x="19" y="75"/>
                  </a:lnTo>
                  <a:lnTo>
                    <a:pt x="0" y="65"/>
                  </a:lnTo>
                  <a:lnTo>
                    <a:pt x="41" y="0"/>
                  </a:lnTo>
                  <a:lnTo>
                    <a:pt x="56" y="9"/>
                  </a:lnTo>
                  <a:lnTo>
                    <a:pt x="72" y="18"/>
                  </a:lnTo>
                  <a:lnTo>
                    <a:pt x="88" y="26"/>
                  </a:lnTo>
                  <a:lnTo>
                    <a:pt x="104" y="34"/>
                  </a:lnTo>
                  <a:lnTo>
                    <a:pt x="119" y="41"/>
                  </a:lnTo>
                  <a:lnTo>
                    <a:pt x="136" y="48"/>
                  </a:lnTo>
                  <a:lnTo>
                    <a:pt x="154" y="53"/>
                  </a:lnTo>
                  <a:lnTo>
                    <a:pt x="171" y="58"/>
                  </a:lnTo>
                  <a:lnTo>
                    <a:pt x="189" y="63"/>
                  </a:lnTo>
                  <a:lnTo>
                    <a:pt x="207" y="67"/>
                  </a:lnTo>
                  <a:lnTo>
                    <a:pt x="226" y="71"/>
                  </a:lnTo>
                  <a:lnTo>
                    <a:pt x="246" y="73"/>
                  </a:lnTo>
                  <a:lnTo>
                    <a:pt x="265" y="75"/>
                  </a:lnTo>
                  <a:lnTo>
                    <a:pt x="285" y="77"/>
                  </a:lnTo>
                  <a:lnTo>
                    <a:pt x="305" y="78"/>
                  </a:lnTo>
                  <a:lnTo>
                    <a:pt x="325" y="7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26"/>
            <p:cNvSpPr>
              <a:spLocks/>
            </p:cNvSpPr>
            <p:nvPr userDrawn="1"/>
          </p:nvSpPr>
          <p:spPr bwMode="auto">
            <a:xfrm>
              <a:off x="2518" y="1336"/>
              <a:ext cx="56" cy="64"/>
            </a:xfrm>
            <a:custGeom>
              <a:avLst/>
              <a:gdLst>
                <a:gd name="T0" fmla="*/ 0 w 941"/>
                <a:gd name="T1" fmla="*/ 0 h 1080"/>
                <a:gd name="T2" fmla="*/ 0 w 941"/>
                <a:gd name="T3" fmla="*/ 0 h 1080"/>
                <a:gd name="T4" fmla="*/ 0 w 941"/>
                <a:gd name="T5" fmla="*/ 0 h 1080"/>
                <a:gd name="T6" fmla="*/ 0 w 941"/>
                <a:gd name="T7" fmla="*/ 0 h 1080"/>
                <a:gd name="T8" fmla="*/ 0 w 941"/>
                <a:gd name="T9" fmla="*/ 0 h 1080"/>
                <a:gd name="T10" fmla="*/ 0 w 941"/>
                <a:gd name="T11" fmla="*/ 0 h 1080"/>
                <a:gd name="T12" fmla="*/ 0 w 941"/>
                <a:gd name="T13" fmla="*/ 0 h 1080"/>
                <a:gd name="T14" fmla="*/ 0 w 941"/>
                <a:gd name="T15" fmla="*/ 0 h 1080"/>
                <a:gd name="T16" fmla="*/ 0 w 941"/>
                <a:gd name="T17" fmla="*/ 0 h 1080"/>
                <a:gd name="T18" fmla="*/ 0 w 941"/>
                <a:gd name="T19" fmla="*/ 0 h 1080"/>
                <a:gd name="T20" fmla="*/ 0 w 941"/>
                <a:gd name="T21" fmla="*/ 0 h 1080"/>
                <a:gd name="T22" fmla="*/ 0 w 941"/>
                <a:gd name="T23" fmla="*/ 0 h 1080"/>
                <a:gd name="T24" fmla="*/ 0 w 941"/>
                <a:gd name="T25" fmla="*/ 0 h 1080"/>
                <a:gd name="T26" fmla="*/ 0 w 941"/>
                <a:gd name="T27" fmla="*/ 0 h 1080"/>
                <a:gd name="T28" fmla="*/ 0 w 941"/>
                <a:gd name="T29" fmla="*/ 0 h 1080"/>
                <a:gd name="T30" fmla="*/ 0 w 941"/>
                <a:gd name="T31" fmla="*/ 0 h 1080"/>
                <a:gd name="T32" fmla="*/ 0 w 941"/>
                <a:gd name="T33" fmla="*/ 0 h 1080"/>
                <a:gd name="T34" fmla="*/ 0 w 941"/>
                <a:gd name="T35" fmla="*/ 0 h 1080"/>
                <a:gd name="T36" fmla="*/ 0 w 941"/>
                <a:gd name="T37" fmla="*/ 0 h 1080"/>
                <a:gd name="T38" fmla="*/ 0 w 941"/>
                <a:gd name="T39" fmla="*/ 0 h 1080"/>
                <a:gd name="T40" fmla="*/ 0 w 941"/>
                <a:gd name="T41" fmla="*/ 0 h 1080"/>
                <a:gd name="T42" fmla="*/ 0 w 941"/>
                <a:gd name="T43" fmla="*/ 0 h 1080"/>
                <a:gd name="T44" fmla="*/ 0 w 941"/>
                <a:gd name="T45" fmla="*/ 0 h 1080"/>
                <a:gd name="T46" fmla="*/ 0 w 941"/>
                <a:gd name="T47" fmla="*/ 0 h 1080"/>
                <a:gd name="T48" fmla="*/ 0 w 941"/>
                <a:gd name="T49" fmla="*/ 0 h 1080"/>
                <a:gd name="T50" fmla="*/ 0 w 941"/>
                <a:gd name="T51" fmla="*/ 0 h 1080"/>
                <a:gd name="T52" fmla="*/ 0 w 941"/>
                <a:gd name="T53" fmla="*/ 0 h 1080"/>
                <a:gd name="T54" fmla="*/ 0 w 941"/>
                <a:gd name="T55" fmla="*/ 0 h 1080"/>
                <a:gd name="T56" fmla="*/ 0 w 941"/>
                <a:gd name="T57" fmla="*/ 0 h 108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41" h="1080">
                  <a:moveTo>
                    <a:pt x="941" y="0"/>
                  </a:moveTo>
                  <a:lnTo>
                    <a:pt x="941" y="1080"/>
                  </a:lnTo>
                  <a:lnTo>
                    <a:pt x="922" y="1077"/>
                  </a:lnTo>
                  <a:lnTo>
                    <a:pt x="904" y="1075"/>
                  </a:lnTo>
                  <a:lnTo>
                    <a:pt x="888" y="1075"/>
                  </a:lnTo>
                  <a:lnTo>
                    <a:pt x="873" y="1074"/>
                  </a:lnTo>
                  <a:lnTo>
                    <a:pt x="860" y="1075"/>
                  </a:lnTo>
                  <a:lnTo>
                    <a:pt x="843" y="1075"/>
                  </a:lnTo>
                  <a:lnTo>
                    <a:pt x="824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7" y="218"/>
                  </a:lnTo>
                  <a:lnTo>
                    <a:pt x="549" y="495"/>
                  </a:lnTo>
                  <a:lnTo>
                    <a:pt x="219" y="880"/>
                  </a:lnTo>
                  <a:lnTo>
                    <a:pt x="48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3" y="1"/>
                  </a:lnTo>
                  <a:lnTo>
                    <a:pt x="30" y="3"/>
                  </a:lnTo>
                  <a:lnTo>
                    <a:pt x="48" y="3"/>
                  </a:lnTo>
                  <a:lnTo>
                    <a:pt x="70" y="3"/>
                  </a:lnTo>
                  <a:lnTo>
                    <a:pt x="91" y="3"/>
                  </a:lnTo>
                  <a:lnTo>
                    <a:pt x="110" y="3"/>
                  </a:lnTo>
                  <a:lnTo>
                    <a:pt x="126" y="1"/>
                  </a:lnTo>
                  <a:lnTo>
                    <a:pt x="139" y="0"/>
                  </a:lnTo>
                  <a:lnTo>
                    <a:pt x="139" y="824"/>
                  </a:lnTo>
                  <a:lnTo>
                    <a:pt x="155" y="823"/>
                  </a:lnTo>
                  <a:lnTo>
                    <a:pt x="873" y="0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27"/>
            <p:cNvSpPr>
              <a:spLocks/>
            </p:cNvSpPr>
            <p:nvPr userDrawn="1"/>
          </p:nvSpPr>
          <p:spPr bwMode="auto">
            <a:xfrm>
              <a:off x="2446" y="1336"/>
              <a:ext cx="55" cy="64"/>
            </a:xfrm>
            <a:custGeom>
              <a:avLst/>
              <a:gdLst>
                <a:gd name="T0" fmla="*/ 0 w 939"/>
                <a:gd name="T1" fmla="*/ 0 h 1080"/>
                <a:gd name="T2" fmla="*/ 0 w 939"/>
                <a:gd name="T3" fmla="*/ 0 h 1080"/>
                <a:gd name="T4" fmla="*/ 0 w 939"/>
                <a:gd name="T5" fmla="*/ 0 h 1080"/>
                <a:gd name="T6" fmla="*/ 0 w 939"/>
                <a:gd name="T7" fmla="*/ 0 h 1080"/>
                <a:gd name="T8" fmla="*/ 0 w 939"/>
                <a:gd name="T9" fmla="*/ 0 h 1080"/>
                <a:gd name="T10" fmla="*/ 0 w 939"/>
                <a:gd name="T11" fmla="*/ 0 h 1080"/>
                <a:gd name="T12" fmla="*/ 0 w 939"/>
                <a:gd name="T13" fmla="*/ 0 h 1080"/>
                <a:gd name="T14" fmla="*/ 0 w 939"/>
                <a:gd name="T15" fmla="*/ 0 h 1080"/>
                <a:gd name="T16" fmla="*/ 0 w 939"/>
                <a:gd name="T17" fmla="*/ 0 h 1080"/>
                <a:gd name="T18" fmla="*/ 0 w 939"/>
                <a:gd name="T19" fmla="*/ 0 h 1080"/>
                <a:gd name="T20" fmla="*/ 0 w 939"/>
                <a:gd name="T21" fmla="*/ 0 h 1080"/>
                <a:gd name="T22" fmla="*/ 0 w 939"/>
                <a:gd name="T23" fmla="*/ 0 h 1080"/>
                <a:gd name="T24" fmla="*/ 0 w 939"/>
                <a:gd name="T25" fmla="*/ 0 h 1080"/>
                <a:gd name="T26" fmla="*/ 0 w 939"/>
                <a:gd name="T27" fmla="*/ 0 h 1080"/>
                <a:gd name="T28" fmla="*/ 0 w 939"/>
                <a:gd name="T29" fmla="*/ 0 h 1080"/>
                <a:gd name="T30" fmla="*/ 0 w 939"/>
                <a:gd name="T31" fmla="*/ 0 h 1080"/>
                <a:gd name="T32" fmla="*/ 0 w 939"/>
                <a:gd name="T33" fmla="*/ 0 h 1080"/>
                <a:gd name="T34" fmla="*/ 0 w 939"/>
                <a:gd name="T35" fmla="*/ 0 h 1080"/>
                <a:gd name="T36" fmla="*/ 0 w 939"/>
                <a:gd name="T37" fmla="*/ 0 h 1080"/>
                <a:gd name="T38" fmla="*/ 0 w 939"/>
                <a:gd name="T39" fmla="*/ 0 h 1080"/>
                <a:gd name="T40" fmla="*/ 0 w 939"/>
                <a:gd name="T41" fmla="*/ 0 h 1080"/>
                <a:gd name="T42" fmla="*/ 0 w 939"/>
                <a:gd name="T43" fmla="*/ 0 h 1080"/>
                <a:gd name="T44" fmla="*/ 0 w 939"/>
                <a:gd name="T45" fmla="*/ 0 h 1080"/>
                <a:gd name="T46" fmla="*/ 0 w 939"/>
                <a:gd name="T47" fmla="*/ 0 h 1080"/>
                <a:gd name="T48" fmla="*/ 0 w 939"/>
                <a:gd name="T49" fmla="*/ 0 h 1080"/>
                <a:gd name="T50" fmla="*/ 0 w 939"/>
                <a:gd name="T51" fmla="*/ 0 h 1080"/>
                <a:gd name="T52" fmla="*/ 0 w 939"/>
                <a:gd name="T53" fmla="*/ 0 h 1080"/>
                <a:gd name="T54" fmla="*/ 0 w 939"/>
                <a:gd name="T55" fmla="*/ 0 h 10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39" h="1080">
                  <a:moveTo>
                    <a:pt x="153" y="824"/>
                  </a:moveTo>
                  <a:lnTo>
                    <a:pt x="870" y="0"/>
                  </a:lnTo>
                  <a:lnTo>
                    <a:pt x="939" y="0"/>
                  </a:lnTo>
                  <a:lnTo>
                    <a:pt x="939" y="1080"/>
                  </a:lnTo>
                  <a:lnTo>
                    <a:pt x="920" y="1077"/>
                  </a:lnTo>
                  <a:lnTo>
                    <a:pt x="901" y="1075"/>
                  </a:lnTo>
                  <a:lnTo>
                    <a:pt x="885" y="1075"/>
                  </a:lnTo>
                  <a:lnTo>
                    <a:pt x="870" y="1074"/>
                  </a:lnTo>
                  <a:lnTo>
                    <a:pt x="858" y="1075"/>
                  </a:lnTo>
                  <a:lnTo>
                    <a:pt x="842" y="1075"/>
                  </a:lnTo>
                  <a:lnTo>
                    <a:pt x="823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6" y="218"/>
                  </a:lnTo>
                  <a:lnTo>
                    <a:pt x="128" y="984"/>
                  </a:lnTo>
                  <a:lnTo>
                    <a:pt x="103" y="1011"/>
                  </a:lnTo>
                  <a:lnTo>
                    <a:pt x="82" y="1035"/>
                  </a:lnTo>
                  <a:lnTo>
                    <a:pt x="63" y="1058"/>
                  </a:lnTo>
                  <a:lnTo>
                    <a:pt x="47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0" y="1"/>
                  </a:lnTo>
                  <a:lnTo>
                    <a:pt x="24" y="3"/>
                  </a:lnTo>
                  <a:lnTo>
                    <a:pt x="43" y="3"/>
                  </a:lnTo>
                  <a:lnTo>
                    <a:pt x="67" y="3"/>
                  </a:lnTo>
                  <a:lnTo>
                    <a:pt x="137" y="0"/>
                  </a:lnTo>
                  <a:lnTo>
                    <a:pt x="137" y="824"/>
                  </a:lnTo>
                  <a:lnTo>
                    <a:pt x="153" y="8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28"/>
            <p:cNvSpPr>
              <a:spLocks/>
            </p:cNvSpPr>
            <p:nvPr userDrawn="1"/>
          </p:nvSpPr>
          <p:spPr bwMode="auto">
            <a:xfrm>
              <a:off x="2389" y="1336"/>
              <a:ext cx="46" cy="64"/>
            </a:xfrm>
            <a:custGeom>
              <a:avLst/>
              <a:gdLst>
                <a:gd name="T0" fmla="*/ 0 w 792"/>
                <a:gd name="T1" fmla="*/ 0 h 1081"/>
                <a:gd name="T2" fmla="*/ 0 w 792"/>
                <a:gd name="T3" fmla="*/ 0 h 1081"/>
                <a:gd name="T4" fmla="*/ 0 w 792"/>
                <a:gd name="T5" fmla="*/ 0 h 1081"/>
                <a:gd name="T6" fmla="*/ 0 w 792"/>
                <a:gd name="T7" fmla="*/ 0 h 1081"/>
                <a:gd name="T8" fmla="*/ 0 w 792"/>
                <a:gd name="T9" fmla="*/ 0 h 1081"/>
                <a:gd name="T10" fmla="*/ 0 w 792"/>
                <a:gd name="T11" fmla="*/ 0 h 1081"/>
                <a:gd name="T12" fmla="*/ 0 w 792"/>
                <a:gd name="T13" fmla="*/ 0 h 1081"/>
                <a:gd name="T14" fmla="*/ 0 w 792"/>
                <a:gd name="T15" fmla="*/ 0 h 1081"/>
                <a:gd name="T16" fmla="*/ 0 w 792"/>
                <a:gd name="T17" fmla="*/ 0 h 1081"/>
                <a:gd name="T18" fmla="*/ 0 w 792"/>
                <a:gd name="T19" fmla="*/ 0 h 1081"/>
                <a:gd name="T20" fmla="*/ 0 w 792"/>
                <a:gd name="T21" fmla="*/ 0 h 1081"/>
                <a:gd name="T22" fmla="*/ 0 w 792"/>
                <a:gd name="T23" fmla="*/ 0 h 1081"/>
                <a:gd name="T24" fmla="*/ 0 w 792"/>
                <a:gd name="T25" fmla="*/ 0 h 1081"/>
                <a:gd name="T26" fmla="*/ 0 w 792"/>
                <a:gd name="T27" fmla="*/ 0 h 1081"/>
                <a:gd name="T28" fmla="*/ 0 w 792"/>
                <a:gd name="T29" fmla="*/ 0 h 1081"/>
                <a:gd name="T30" fmla="*/ 0 w 792"/>
                <a:gd name="T31" fmla="*/ 0 h 1081"/>
                <a:gd name="T32" fmla="*/ 0 w 792"/>
                <a:gd name="T33" fmla="*/ 0 h 1081"/>
                <a:gd name="T34" fmla="*/ 0 w 792"/>
                <a:gd name="T35" fmla="*/ 0 h 1081"/>
                <a:gd name="T36" fmla="*/ 0 w 792"/>
                <a:gd name="T37" fmla="*/ 0 h 1081"/>
                <a:gd name="T38" fmla="*/ 0 w 792"/>
                <a:gd name="T39" fmla="*/ 0 h 1081"/>
                <a:gd name="T40" fmla="*/ 0 w 792"/>
                <a:gd name="T41" fmla="*/ 0 h 1081"/>
                <a:gd name="T42" fmla="*/ 0 w 792"/>
                <a:gd name="T43" fmla="*/ 0 h 1081"/>
                <a:gd name="T44" fmla="*/ 0 w 792"/>
                <a:gd name="T45" fmla="*/ 0 h 1081"/>
                <a:gd name="T46" fmla="*/ 0 w 792"/>
                <a:gd name="T47" fmla="*/ 0 h 1081"/>
                <a:gd name="T48" fmla="*/ 0 w 792"/>
                <a:gd name="T49" fmla="*/ 0 h 1081"/>
                <a:gd name="T50" fmla="*/ 0 w 792"/>
                <a:gd name="T51" fmla="*/ 0 h 1081"/>
                <a:gd name="T52" fmla="*/ 0 w 792"/>
                <a:gd name="T53" fmla="*/ 0 h 1081"/>
                <a:gd name="T54" fmla="*/ 0 w 792"/>
                <a:gd name="T55" fmla="*/ 0 h 1081"/>
                <a:gd name="T56" fmla="*/ 0 w 792"/>
                <a:gd name="T57" fmla="*/ 0 h 1081"/>
                <a:gd name="T58" fmla="*/ 0 w 792"/>
                <a:gd name="T59" fmla="*/ 0 h 1081"/>
                <a:gd name="T60" fmla="*/ 0 w 792"/>
                <a:gd name="T61" fmla="*/ 0 h 1081"/>
                <a:gd name="T62" fmla="*/ 0 w 792"/>
                <a:gd name="T63" fmla="*/ 0 h 1081"/>
                <a:gd name="T64" fmla="*/ 0 w 792"/>
                <a:gd name="T65" fmla="*/ 0 h 1081"/>
                <a:gd name="T66" fmla="*/ 0 w 792"/>
                <a:gd name="T67" fmla="*/ 0 h 1081"/>
                <a:gd name="T68" fmla="*/ 0 w 792"/>
                <a:gd name="T69" fmla="*/ 0 h 1081"/>
                <a:gd name="T70" fmla="*/ 0 w 792"/>
                <a:gd name="T71" fmla="*/ 0 h 1081"/>
                <a:gd name="T72" fmla="*/ 0 w 792"/>
                <a:gd name="T73" fmla="*/ 0 h 1081"/>
                <a:gd name="T74" fmla="*/ 0 w 792"/>
                <a:gd name="T75" fmla="*/ 0 h 1081"/>
                <a:gd name="T76" fmla="*/ 0 w 792"/>
                <a:gd name="T77" fmla="*/ 0 h 1081"/>
                <a:gd name="T78" fmla="*/ 0 w 792"/>
                <a:gd name="T79" fmla="*/ 0 h 1081"/>
                <a:gd name="T80" fmla="*/ 0 w 792"/>
                <a:gd name="T81" fmla="*/ 0 h 1081"/>
                <a:gd name="T82" fmla="*/ 0 w 792"/>
                <a:gd name="T83" fmla="*/ 0 h 1081"/>
                <a:gd name="T84" fmla="*/ 0 w 792"/>
                <a:gd name="T85" fmla="*/ 0 h 1081"/>
                <a:gd name="T86" fmla="*/ 0 w 792"/>
                <a:gd name="T87" fmla="*/ 0 h 1081"/>
                <a:gd name="T88" fmla="*/ 0 w 792"/>
                <a:gd name="T89" fmla="*/ 0 h 1081"/>
                <a:gd name="T90" fmla="*/ 0 w 792"/>
                <a:gd name="T91" fmla="*/ 0 h 1081"/>
                <a:gd name="T92" fmla="*/ 0 w 792"/>
                <a:gd name="T93" fmla="*/ 0 h 1081"/>
                <a:gd name="T94" fmla="*/ 0 w 792"/>
                <a:gd name="T95" fmla="*/ 0 h 1081"/>
                <a:gd name="T96" fmla="*/ 0 w 792"/>
                <a:gd name="T97" fmla="*/ 0 h 1081"/>
                <a:gd name="T98" fmla="*/ 0 w 792"/>
                <a:gd name="T99" fmla="*/ 0 h 1081"/>
                <a:gd name="T100" fmla="*/ 0 w 792"/>
                <a:gd name="T101" fmla="*/ 0 h 1081"/>
                <a:gd name="T102" fmla="*/ 0 w 792"/>
                <a:gd name="T103" fmla="*/ 0 h 1081"/>
                <a:gd name="T104" fmla="*/ 0 w 792"/>
                <a:gd name="T105" fmla="*/ 0 h 1081"/>
                <a:gd name="T106" fmla="*/ 0 w 792"/>
                <a:gd name="T107" fmla="*/ 0 h 1081"/>
                <a:gd name="T108" fmla="*/ 0 w 792"/>
                <a:gd name="T109" fmla="*/ 0 h 1081"/>
                <a:gd name="T110" fmla="*/ 0 w 792"/>
                <a:gd name="T111" fmla="*/ 0 h 1081"/>
                <a:gd name="T112" fmla="*/ 0 w 792"/>
                <a:gd name="T113" fmla="*/ 0 h 1081"/>
                <a:gd name="T114" fmla="*/ 0 w 792"/>
                <a:gd name="T115" fmla="*/ 0 h 1081"/>
                <a:gd name="T116" fmla="*/ 0 w 792"/>
                <a:gd name="T117" fmla="*/ 0 h 1081"/>
                <a:gd name="T118" fmla="*/ 0 w 792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2" h="1081">
                  <a:moveTo>
                    <a:pt x="138" y="530"/>
                  </a:moveTo>
                  <a:lnTo>
                    <a:pt x="138" y="1081"/>
                  </a:lnTo>
                  <a:lnTo>
                    <a:pt x="111" y="1078"/>
                  </a:lnTo>
                  <a:lnTo>
                    <a:pt x="98" y="1077"/>
                  </a:lnTo>
                  <a:lnTo>
                    <a:pt x="91" y="1077"/>
                  </a:lnTo>
                  <a:lnTo>
                    <a:pt x="69" y="1075"/>
                  </a:lnTo>
                  <a:lnTo>
                    <a:pt x="38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40" y="3"/>
                  </a:lnTo>
                  <a:lnTo>
                    <a:pt x="69" y="4"/>
                  </a:lnTo>
                  <a:lnTo>
                    <a:pt x="96" y="3"/>
                  </a:lnTo>
                  <a:lnTo>
                    <a:pt x="138" y="1"/>
                  </a:lnTo>
                  <a:lnTo>
                    <a:pt x="138" y="488"/>
                  </a:lnTo>
                  <a:lnTo>
                    <a:pt x="143" y="490"/>
                  </a:lnTo>
                  <a:lnTo>
                    <a:pt x="146" y="491"/>
                  </a:lnTo>
                  <a:lnTo>
                    <a:pt x="153" y="490"/>
                  </a:lnTo>
                  <a:lnTo>
                    <a:pt x="161" y="488"/>
                  </a:lnTo>
                  <a:lnTo>
                    <a:pt x="169" y="484"/>
                  </a:lnTo>
                  <a:lnTo>
                    <a:pt x="179" y="479"/>
                  </a:lnTo>
                  <a:lnTo>
                    <a:pt x="185" y="473"/>
                  </a:lnTo>
                  <a:lnTo>
                    <a:pt x="193" y="466"/>
                  </a:lnTo>
                  <a:lnTo>
                    <a:pt x="203" y="459"/>
                  </a:lnTo>
                  <a:lnTo>
                    <a:pt x="213" y="450"/>
                  </a:lnTo>
                  <a:lnTo>
                    <a:pt x="223" y="440"/>
                  </a:lnTo>
                  <a:lnTo>
                    <a:pt x="235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0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8" y="3"/>
                  </a:lnTo>
                  <a:lnTo>
                    <a:pt x="774" y="0"/>
                  </a:lnTo>
                  <a:lnTo>
                    <a:pt x="416" y="345"/>
                  </a:lnTo>
                  <a:lnTo>
                    <a:pt x="281" y="480"/>
                  </a:lnTo>
                  <a:lnTo>
                    <a:pt x="415" y="630"/>
                  </a:lnTo>
                  <a:lnTo>
                    <a:pt x="568" y="804"/>
                  </a:lnTo>
                  <a:lnTo>
                    <a:pt x="666" y="915"/>
                  </a:lnTo>
                  <a:lnTo>
                    <a:pt x="792" y="1073"/>
                  </a:lnTo>
                  <a:lnTo>
                    <a:pt x="792" y="1081"/>
                  </a:lnTo>
                  <a:lnTo>
                    <a:pt x="758" y="1078"/>
                  </a:lnTo>
                  <a:lnTo>
                    <a:pt x="747" y="1078"/>
                  </a:lnTo>
                  <a:lnTo>
                    <a:pt x="742" y="1077"/>
                  </a:lnTo>
                  <a:lnTo>
                    <a:pt x="733" y="1077"/>
                  </a:lnTo>
                  <a:lnTo>
                    <a:pt x="706" y="1075"/>
                  </a:lnTo>
                  <a:lnTo>
                    <a:pt x="666" y="1077"/>
                  </a:lnTo>
                  <a:lnTo>
                    <a:pt x="617" y="1081"/>
                  </a:lnTo>
                  <a:lnTo>
                    <a:pt x="589" y="1039"/>
                  </a:lnTo>
                  <a:lnTo>
                    <a:pt x="560" y="1001"/>
                  </a:lnTo>
                  <a:lnTo>
                    <a:pt x="535" y="967"/>
                  </a:lnTo>
                  <a:lnTo>
                    <a:pt x="509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39" y="528"/>
                  </a:lnTo>
                  <a:lnTo>
                    <a:pt x="139" y="529"/>
                  </a:lnTo>
                  <a:lnTo>
                    <a:pt x="138" y="53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29"/>
            <p:cNvSpPr>
              <a:spLocks/>
            </p:cNvSpPr>
            <p:nvPr userDrawn="1"/>
          </p:nvSpPr>
          <p:spPr bwMode="auto">
            <a:xfrm>
              <a:off x="2322" y="1335"/>
              <a:ext cx="55" cy="68"/>
            </a:xfrm>
            <a:custGeom>
              <a:avLst/>
              <a:gdLst>
                <a:gd name="T0" fmla="*/ 0 w 931"/>
                <a:gd name="T1" fmla="*/ 0 h 1122"/>
                <a:gd name="T2" fmla="*/ 0 w 931"/>
                <a:gd name="T3" fmla="*/ 0 h 1122"/>
                <a:gd name="T4" fmla="*/ 0 w 931"/>
                <a:gd name="T5" fmla="*/ 0 h 1122"/>
                <a:gd name="T6" fmla="*/ 0 w 931"/>
                <a:gd name="T7" fmla="*/ 0 h 1122"/>
                <a:gd name="T8" fmla="*/ 0 w 931"/>
                <a:gd name="T9" fmla="*/ 0 h 1122"/>
                <a:gd name="T10" fmla="*/ 0 w 931"/>
                <a:gd name="T11" fmla="*/ 0 h 1122"/>
                <a:gd name="T12" fmla="*/ 0 w 931"/>
                <a:gd name="T13" fmla="*/ 0 h 1122"/>
                <a:gd name="T14" fmla="*/ 0 w 931"/>
                <a:gd name="T15" fmla="*/ 0 h 1122"/>
                <a:gd name="T16" fmla="*/ 0 w 931"/>
                <a:gd name="T17" fmla="*/ 0 h 1122"/>
                <a:gd name="T18" fmla="*/ 0 w 931"/>
                <a:gd name="T19" fmla="*/ 0 h 1122"/>
                <a:gd name="T20" fmla="*/ 0 w 931"/>
                <a:gd name="T21" fmla="*/ 0 h 1122"/>
                <a:gd name="T22" fmla="*/ 0 w 931"/>
                <a:gd name="T23" fmla="*/ 0 h 1122"/>
                <a:gd name="T24" fmla="*/ 0 w 931"/>
                <a:gd name="T25" fmla="*/ 0 h 1122"/>
                <a:gd name="T26" fmla="*/ 0 w 931"/>
                <a:gd name="T27" fmla="*/ 0 h 1122"/>
                <a:gd name="T28" fmla="*/ 0 w 931"/>
                <a:gd name="T29" fmla="*/ 0 h 1122"/>
                <a:gd name="T30" fmla="*/ 0 w 931"/>
                <a:gd name="T31" fmla="*/ 0 h 1122"/>
                <a:gd name="T32" fmla="*/ 0 w 931"/>
                <a:gd name="T33" fmla="*/ 0 h 1122"/>
                <a:gd name="T34" fmla="*/ 0 w 931"/>
                <a:gd name="T35" fmla="*/ 0 h 1122"/>
                <a:gd name="T36" fmla="*/ 0 w 931"/>
                <a:gd name="T37" fmla="*/ 0 h 1122"/>
                <a:gd name="T38" fmla="*/ 0 w 931"/>
                <a:gd name="T39" fmla="*/ 0 h 1122"/>
                <a:gd name="T40" fmla="*/ 0 w 931"/>
                <a:gd name="T41" fmla="*/ 0 h 1122"/>
                <a:gd name="T42" fmla="*/ 0 w 931"/>
                <a:gd name="T43" fmla="*/ 0 h 1122"/>
                <a:gd name="T44" fmla="*/ 0 w 931"/>
                <a:gd name="T45" fmla="*/ 0 h 1122"/>
                <a:gd name="T46" fmla="*/ 0 w 931"/>
                <a:gd name="T47" fmla="*/ 0 h 1122"/>
                <a:gd name="T48" fmla="*/ 0 w 931"/>
                <a:gd name="T49" fmla="*/ 0 h 1122"/>
                <a:gd name="T50" fmla="*/ 0 w 931"/>
                <a:gd name="T51" fmla="*/ 0 h 1122"/>
                <a:gd name="T52" fmla="*/ 0 w 931"/>
                <a:gd name="T53" fmla="*/ 0 h 1122"/>
                <a:gd name="T54" fmla="*/ 0 w 931"/>
                <a:gd name="T55" fmla="*/ 0 h 1122"/>
                <a:gd name="T56" fmla="*/ 0 w 931"/>
                <a:gd name="T57" fmla="*/ 0 h 1122"/>
                <a:gd name="T58" fmla="*/ 0 w 931"/>
                <a:gd name="T59" fmla="*/ 0 h 1122"/>
                <a:gd name="T60" fmla="*/ 0 w 931"/>
                <a:gd name="T61" fmla="*/ 0 h 1122"/>
                <a:gd name="T62" fmla="*/ 0 w 931"/>
                <a:gd name="T63" fmla="*/ 0 h 1122"/>
                <a:gd name="T64" fmla="*/ 0 w 931"/>
                <a:gd name="T65" fmla="*/ 0 h 1122"/>
                <a:gd name="T66" fmla="*/ 0 w 931"/>
                <a:gd name="T67" fmla="*/ 0 h 1122"/>
                <a:gd name="T68" fmla="*/ 0 w 931"/>
                <a:gd name="T69" fmla="*/ 0 h 1122"/>
                <a:gd name="T70" fmla="*/ 0 w 931"/>
                <a:gd name="T71" fmla="*/ 0 h 1122"/>
                <a:gd name="T72" fmla="*/ 0 w 931"/>
                <a:gd name="T73" fmla="*/ 0 h 1122"/>
                <a:gd name="T74" fmla="*/ 0 w 931"/>
                <a:gd name="T75" fmla="*/ 0 h 1122"/>
                <a:gd name="T76" fmla="*/ 0 w 931"/>
                <a:gd name="T77" fmla="*/ 0 h 1122"/>
                <a:gd name="T78" fmla="*/ 0 w 931"/>
                <a:gd name="T79" fmla="*/ 0 h 1122"/>
                <a:gd name="T80" fmla="*/ 0 w 931"/>
                <a:gd name="T81" fmla="*/ 0 h 1122"/>
                <a:gd name="T82" fmla="*/ 0 w 931"/>
                <a:gd name="T83" fmla="*/ 0 h 1122"/>
                <a:gd name="T84" fmla="*/ 0 w 931"/>
                <a:gd name="T85" fmla="*/ 0 h 1122"/>
                <a:gd name="T86" fmla="*/ 0 w 931"/>
                <a:gd name="T87" fmla="*/ 0 h 1122"/>
                <a:gd name="T88" fmla="*/ 0 w 931"/>
                <a:gd name="T89" fmla="*/ 0 h 1122"/>
                <a:gd name="T90" fmla="*/ 0 w 931"/>
                <a:gd name="T91" fmla="*/ 0 h 1122"/>
                <a:gd name="T92" fmla="*/ 0 w 931"/>
                <a:gd name="T93" fmla="*/ 0 h 1122"/>
                <a:gd name="T94" fmla="*/ 0 w 931"/>
                <a:gd name="T95" fmla="*/ 0 h 1122"/>
                <a:gd name="T96" fmla="*/ 0 w 931"/>
                <a:gd name="T97" fmla="*/ 0 h 1122"/>
                <a:gd name="T98" fmla="*/ 0 w 931"/>
                <a:gd name="T99" fmla="*/ 0 h 1122"/>
                <a:gd name="T100" fmla="*/ 0 w 931"/>
                <a:gd name="T101" fmla="*/ 0 h 11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1" h="1122">
                  <a:moveTo>
                    <a:pt x="37" y="789"/>
                  </a:moveTo>
                  <a:lnTo>
                    <a:pt x="29" y="763"/>
                  </a:lnTo>
                  <a:lnTo>
                    <a:pt x="21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5" y="649"/>
                  </a:lnTo>
                  <a:lnTo>
                    <a:pt x="2" y="620"/>
                  </a:lnTo>
                  <a:lnTo>
                    <a:pt x="0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2" y="494"/>
                  </a:lnTo>
                  <a:lnTo>
                    <a:pt x="4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4" y="415"/>
                  </a:lnTo>
                  <a:lnTo>
                    <a:pt x="18" y="396"/>
                  </a:lnTo>
                  <a:lnTo>
                    <a:pt x="24" y="378"/>
                  </a:lnTo>
                  <a:lnTo>
                    <a:pt x="30" y="359"/>
                  </a:lnTo>
                  <a:lnTo>
                    <a:pt x="35" y="341"/>
                  </a:lnTo>
                  <a:lnTo>
                    <a:pt x="43" y="323"/>
                  </a:lnTo>
                  <a:lnTo>
                    <a:pt x="50" y="306"/>
                  </a:lnTo>
                  <a:lnTo>
                    <a:pt x="58" y="290"/>
                  </a:lnTo>
                  <a:lnTo>
                    <a:pt x="67" y="273"/>
                  </a:lnTo>
                  <a:lnTo>
                    <a:pt x="76" y="258"/>
                  </a:lnTo>
                  <a:lnTo>
                    <a:pt x="86" y="242"/>
                  </a:lnTo>
                  <a:lnTo>
                    <a:pt x="97" y="227"/>
                  </a:lnTo>
                  <a:lnTo>
                    <a:pt x="108" y="212"/>
                  </a:lnTo>
                  <a:lnTo>
                    <a:pt x="119" y="198"/>
                  </a:lnTo>
                  <a:lnTo>
                    <a:pt x="132" y="184"/>
                  </a:lnTo>
                  <a:lnTo>
                    <a:pt x="143" y="172"/>
                  </a:lnTo>
                  <a:lnTo>
                    <a:pt x="156" y="159"/>
                  </a:lnTo>
                  <a:lnTo>
                    <a:pt x="170" y="147"/>
                  </a:lnTo>
                  <a:lnTo>
                    <a:pt x="183" y="136"/>
                  </a:lnTo>
                  <a:lnTo>
                    <a:pt x="197" y="124"/>
                  </a:lnTo>
                  <a:lnTo>
                    <a:pt x="212" y="113"/>
                  </a:lnTo>
                  <a:lnTo>
                    <a:pt x="227" y="103"/>
                  </a:lnTo>
                  <a:lnTo>
                    <a:pt x="242" y="93"/>
                  </a:lnTo>
                  <a:lnTo>
                    <a:pt x="258" y="84"/>
                  </a:lnTo>
                  <a:lnTo>
                    <a:pt x="275" y="75"/>
                  </a:lnTo>
                  <a:lnTo>
                    <a:pt x="292" y="67"/>
                  </a:lnTo>
                  <a:lnTo>
                    <a:pt x="308" y="59"/>
                  </a:lnTo>
                  <a:lnTo>
                    <a:pt x="325" y="51"/>
                  </a:lnTo>
                  <a:lnTo>
                    <a:pt x="343" y="44"/>
                  </a:lnTo>
                  <a:lnTo>
                    <a:pt x="361" y="38"/>
                  </a:lnTo>
                  <a:lnTo>
                    <a:pt x="379" y="31"/>
                  </a:lnTo>
                  <a:lnTo>
                    <a:pt x="397" y="26"/>
                  </a:lnTo>
                  <a:lnTo>
                    <a:pt x="417" y="21"/>
                  </a:lnTo>
                  <a:lnTo>
                    <a:pt x="435" y="17"/>
                  </a:lnTo>
                  <a:lnTo>
                    <a:pt x="454" y="12"/>
                  </a:lnTo>
                  <a:lnTo>
                    <a:pt x="473" y="9"/>
                  </a:lnTo>
                  <a:lnTo>
                    <a:pt x="493" y="6"/>
                  </a:lnTo>
                  <a:lnTo>
                    <a:pt x="512" y="4"/>
                  </a:lnTo>
                  <a:lnTo>
                    <a:pt x="532" y="2"/>
                  </a:lnTo>
                  <a:lnTo>
                    <a:pt x="552" y="1"/>
                  </a:lnTo>
                  <a:lnTo>
                    <a:pt x="572" y="0"/>
                  </a:lnTo>
                  <a:lnTo>
                    <a:pt x="593" y="0"/>
                  </a:lnTo>
                  <a:lnTo>
                    <a:pt x="622" y="1"/>
                  </a:lnTo>
                  <a:lnTo>
                    <a:pt x="652" y="2"/>
                  </a:lnTo>
                  <a:lnTo>
                    <a:pt x="680" y="4"/>
                  </a:lnTo>
                  <a:lnTo>
                    <a:pt x="710" y="7"/>
                  </a:lnTo>
                  <a:lnTo>
                    <a:pt x="739" y="12"/>
                  </a:lnTo>
                  <a:lnTo>
                    <a:pt x="767" y="18"/>
                  </a:lnTo>
                  <a:lnTo>
                    <a:pt x="796" y="25"/>
                  </a:lnTo>
                  <a:lnTo>
                    <a:pt x="824" y="33"/>
                  </a:lnTo>
                  <a:lnTo>
                    <a:pt x="852" y="41"/>
                  </a:lnTo>
                  <a:lnTo>
                    <a:pt x="879" y="51"/>
                  </a:lnTo>
                  <a:lnTo>
                    <a:pt x="906" y="61"/>
                  </a:lnTo>
                  <a:lnTo>
                    <a:pt x="931" y="73"/>
                  </a:lnTo>
                  <a:lnTo>
                    <a:pt x="923" y="98"/>
                  </a:lnTo>
                  <a:lnTo>
                    <a:pt x="914" y="127"/>
                  </a:lnTo>
                  <a:lnTo>
                    <a:pt x="906" y="159"/>
                  </a:lnTo>
                  <a:lnTo>
                    <a:pt x="899" y="194"/>
                  </a:lnTo>
                  <a:lnTo>
                    <a:pt x="888" y="195"/>
                  </a:lnTo>
                  <a:lnTo>
                    <a:pt x="877" y="183"/>
                  </a:lnTo>
                  <a:lnTo>
                    <a:pt x="865" y="171"/>
                  </a:lnTo>
                  <a:lnTo>
                    <a:pt x="849" y="157"/>
                  </a:lnTo>
                  <a:lnTo>
                    <a:pt x="830" y="142"/>
                  </a:lnTo>
                  <a:lnTo>
                    <a:pt x="808" y="127"/>
                  </a:lnTo>
                  <a:lnTo>
                    <a:pt x="784" y="113"/>
                  </a:lnTo>
                  <a:lnTo>
                    <a:pt x="757" y="99"/>
                  </a:lnTo>
                  <a:lnTo>
                    <a:pt x="726" y="86"/>
                  </a:lnTo>
                  <a:lnTo>
                    <a:pt x="709" y="80"/>
                  </a:lnTo>
                  <a:lnTo>
                    <a:pt x="692" y="75"/>
                  </a:lnTo>
                  <a:lnTo>
                    <a:pt x="676" y="70"/>
                  </a:lnTo>
                  <a:lnTo>
                    <a:pt x="658" y="67"/>
                  </a:lnTo>
                  <a:lnTo>
                    <a:pt x="641" y="63"/>
                  </a:lnTo>
                  <a:lnTo>
                    <a:pt x="623" y="61"/>
                  </a:lnTo>
                  <a:lnTo>
                    <a:pt x="605" y="60"/>
                  </a:lnTo>
                  <a:lnTo>
                    <a:pt x="587" y="59"/>
                  </a:lnTo>
                  <a:lnTo>
                    <a:pt x="570" y="59"/>
                  </a:lnTo>
                  <a:lnTo>
                    <a:pt x="553" y="60"/>
                  </a:lnTo>
                  <a:lnTo>
                    <a:pt x="537" y="61"/>
                  </a:lnTo>
                  <a:lnTo>
                    <a:pt x="520" y="63"/>
                  </a:lnTo>
                  <a:lnTo>
                    <a:pt x="504" y="65"/>
                  </a:lnTo>
                  <a:lnTo>
                    <a:pt x="490" y="69"/>
                  </a:lnTo>
                  <a:lnTo>
                    <a:pt x="474" y="72"/>
                  </a:lnTo>
                  <a:lnTo>
                    <a:pt x="459" y="76"/>
                  </a:lnTo>
                  <a:lnTo>
                    <a:pt x="444" y="80"/>
                  </a:lnTo>
                  <a:lnTo>
                    <a:pt x="430" y="86"/>
                  </a:lnTo>
                  <a:lnTo>
                    <a:pt x="417" y="91"/>
                  </a:lnTo>
                  <a:lnTo>
                    <a:pt x="403" y="97"/>
                  </a:lnTo>
                  <a:lnTo>
                    <a:pt x="389" y="104"/>
                  </a:lnTo>
                  <a:lnTo>
                    <a:pt x="376" y="111"/>
                  </a:lnTo>
                  <a:lnTo>
                    <a:pt x="364" y="119"/>
                  </a:lnTo>
                  <a:lnTo>
                    <a:pt x="352" y="126"/>
                  </a:lnTo>
                  <a:lnTo>
                    <a:pt x="339" y="134"/>
                  </a:lnTo>
                  <a:lnTo>
                    <a:pt x="328" y="144"/>
                  </a:lnTo>
                  <a:lnTo>
                    <a:pt x="317" y="154"/>
                  </a:lnTo>
                  <a:lnTo>
                    <a:pt x="306" y="163"/>
                  </a:lnTo>
                  <a:lnTo>
                    <a:pt x="296" y="174"/>
                  </a:lnTo>
                  <a:lnTo>
                    <a:pt x="285" y="184"/>
                  </a:lnTo>
                  <a:lnTo>
                    <a:pt x="276" y="195"/>
                  </a:lnTo>
                  <a:lnTo>
                    <a:pt x="266" y="207"/>
                  </a:lnTo>
                  <a:lnTo>
                    <a:pt x="248" y="231"/>
                  </a:lnTo>
                  <a:lnTo>
                    <a:pt x="232" y="257"/>
                  </a:lnTo>
                  <a:lnTo>
                    <a:pt x="217" y="283"/>
                  </a:lnTo>
                  <a:lnTo>
                    <a:pt x="204" y="313"/>
                  </a:lnTo>
                  <a:lnTo>
                    <a:pt x="192" y="341"/>
                  </a:lnTo>
                  <a:lnTo>
                    <a:pt x="182" y="372"/>
                  </a:lnTo>
                  <a:lnTo>
                    <a:pt x="174" y="402"/>
                  </a:lnTo>
                  <a:lnTo>
                    <a:pt x="167" y="434"/>
                  </a:lnTo>
                  <a:lnTo>
                    <a:pt x="161" y="466"/>
                  </a:lnTo>
                  <a:lnTo>
                    <a:pt x="157" y="497"/>
                  </a:lnTo>
                  <a:lnTo>
                    <a:pt x="155" y="530"/>
                  </a:lnTo>
                  <a:lnTo>
                    <a:pt x="154" y="564"/>
                  </a:lnTo>
                  <a:lnTo>
                    <a:pt x="155" y="600"/>
                  </a:lnTo>
                  <a:lnTo>
                    <a:pt x="158" y="635"/>
                  </a:lnTo>
                  <a:lnTo>
                    <a:pt x="162" y="669"/>
                  </a:lnTo>
                  <a:lnTo>
                    <a:pt x="168" y="702"/>
                  </a:lnTo>
                  <a:lnTo>
                    <a:pt x="175" y="734"/>
                  </a:lnTo>
                  <a:lnTo>
                    <a:pt x="183" y="765"/>
                  </a:lnTo>
                  <a:lnTo>
                    <a:pt x="194" y="795"/>
                  </a:lnTo>
                  <a:lnTo>
                    <a:pt x="206" y="824"/>
                  </a:lnTo>
                  <a:lnTo>
                    <a:pt x="221" y="851"/>
                  </a:lnTo>
                  <a:lnTo>
                    <a:pt x="236" y="877"/>
                  </a:lnTo>
                  <a:lnTo>
                    <a:pt x="253" y="902"/>
                  </a:lnTo>
                  <a:lnTo>
                    <a:pt x="271" y="924"/>
                  </a:lnTo>
                  <a:lnTo>
                    <a:pt x="290" y="945"/>
                  </a:lnTo>
                  <a:lnTo>
                    <a:pt x="312" y="964"/>
                  </a:lnTo>
                  <a:lnTo>
                    <a:pt x="333" y="983"/>
                  </a:lnTo>
                  <a:lnTo>
                    <a:pt x="357" y="998"/>
                  </a:lnTo>
                  <a:lnTo>
                    <a:pt x="369" y="1006"/>
                  </a:lnTo>
                  <a:lnTo>
                    <a:pt x="382" y="1013"/>
                  </a:lnTo>
                  <a:lnTo>
                    <a:pt x="393" y="1020"/>
                  </a:lnTo>
                  <a:lnTo>
                    <a:pt x="407" y="1026"/>
                  </a:lnTo>
                  <a:lnTo>
                    <a:pt x="432" y="1037"/>
                  </a:lnTo>
                  <a:lnTo>
                    <a:pt x="460" y="1045"/>
                  </a:lnTo>
                  <a:lnTo>
                    <a:pt x="487" y="1052"/>
                  </a:lnTo>
                  <a:lnTo>
                    <a:pt x="516" y="1056"/>
                  </a:lnTo>
                  <a:lnTo>
                    <a:pt x="546" y="1059"/>
                  </a:lnTo>
                  <a:lnTo>
                    <a:pt x="576" y="1060"/>
                  </a:lnTo>
                  <a:lnTo>
                    <a:pt x="596" y="1060"/>
                  </a:lnTo>
                  <a:lnTo>
                    <a:pt x="615" y="1059"/>
                  </a:lnTo>
                  <a:lnTo>
                    <a:pt x="633" y="1057"/>
                  </a:lnTo>
                  <a:lnTo>
                    <a:pt x="652" y="1055"/>
                  </a:lnTo>
                  <a:lnTo>
                    <a:pt x="670" y="1050"/>
                  </a:lnTo>
                  <a:lnTo>
                    <a:pt x="688" y="1047"/>
                  </a:lnTo>
                  <a:lnTo>
                    <a:pt x="706" y="1042"/>
                  </a:lnTo>
                  <a:lnTo>
                    <a:pt x="723" y="1037"/>
                  </a:lnTo>
                  <a:lnTo>
                    <a:pt x="756" y="1025"/>
                  </a:lnTo>
                  <a:lnTo>
                    <a:pt x="786" y="1012"/>
                  </a:lnTo>
                  <a:lnTo>
                    <a:pt x="813" y="998"/>
                  </a:lnTo>
                  <a:lnTo>
                    <a:pt x="837" y="985"/>
                  </a:lnTo>
                  <a:lnTo>
                    <a:pt x="858" y="971"/>
                  </a:lnTo>
                  <a:lnTo>
                    <a:pt x="877" y="957"/>
                  </a:lnTo>
                  <a:lnTo>
                    <a:pt x="895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78" y="1046"/>
                  </a:lnTo>
                  <a:lnTo>
                    <a:pt x="853" y="1060"/>
                  </a:lnTo>
                  <a:lnTo>
                    <a:pt x="825" y="1073"/>
                  </a:lnTo>
                  <a:lnTo>
                    <a:pt x="797" y="1084"/>
                  </a:lnTo>
                  <a:lnTo>
                    <a:pt x="770" y="1093"/>
                  </a:lnTo>
                  <a:lnTo>
                    <a:pt x="742" y="1100"/>
                  </a:lnTo>
                  <a:lnTo>
                    <a:pt x="712" y="1107"/>
                  </a:lnTo>
                  <a:lnTo>
                    <a:pt x="681" y="1112"/>
                  </a:lnTo>
                  <a:lnTo>
                    <a:pt x="650" y="1116"/>
                  </a:lnTo>
                  <a:lnTo>
                    <a:pt x="618" y="1119"/>
                  </a:lnTo>
                  <a:lnTo>
                    <a:pt x="586" y="1122"/>
                  </a:lnTo>
                  <a:lnTo>
                    <a:pt x="554" y="1122"/>
                  </a:lnTo>
                  <a:lnTo>
                    <a:pt x="522" y="1122"/>
                  </a:lnTo>
                  <a:lnTo>
                    <a:pt x="492" y="1119"/>
                  </a:lnTo>
                  <a:lnTo>
                    <a:pt x="461" y="1116"/>
                  </a:lnTo>
                  <a:lnTo>
                    <a:pt x="431" y="1112"/>
                  </a:lnTo>
                  <a:lnTo>
                    <a:pt x="403" y="1107"/>
                  </a:lnTo>
                  <a:lnTo>
                    <a:pt x="375" y="1099"/>
                  </a:lnTo>
                  <a:lnTo>
                    <a:pt x="349" y="1092"/>
                  </a:lnTo>
                  <a:lnTo>
                    <a:pt x="323" y="1082"/>
                  </a:lnTo>
                  <a:lnTo>
                    <a:pt x="298" y="1073"/>
                  </a:lnTo>
                  <a:lnTo>
                    <a:pt x="274" y="1061"/>
                  </a:lnTo>
                  <a:lnTo>
                    <a:pt x="249" y="1049"/>
                  </a:lnTo>
                  <a:lnTo>
                    <a:pt x="227" y="1036"/>
                  </a:lnTo>
                  <a:lnTo>
                    <a:pt x="206" y="1021"/>
                  </a:lnTo>
                  <a:lnTo>
                    <a:pt x="186" y="1005"/>
                  </a:lnTo>
                  <a:lnTo>
                    <a:pt x="167" y="988"/>
                  </a:lnTo>
                  <a:lnTo>
                    <a:pt x="147" y="970"/>
                  </a:lnTo>
                  <a:lnTo>
                    <a:pt x="130" y="951"/>
                  </a:lnTo>
                  <a:lnTo>
                    <a:pt x="115" y="932"/>
                  </a:lnTo>
                  <a:lnTo>
                    <a:pt x="99" y="910"/>
                  </a:lnTo>
                  <a:lnTo>
                    <a:pt x="85" y="888"/>
                  </a:lnTo>
                  <a:lnTo>
                    <a:pt x="71" y="865"/>
                  </a:lnTo>
                  <a:lnTo>
                    <a:pt x="58" y="841"/>
                  </a:lnTo>
                  <a:lnTo>
                    <a:pt x="48" y="816"/>
                  </a:lnTo>
                  <a:lnTo>
                    <a:pt x="37" y="78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30"/>
            <p:cNvSpPr>
              <a:spLocks noEditPoints="1"/>
            </p:cNvSpPr>
            <p:nvPr userDrawn="1"/>
          </p:nvSpPr>
          <p:spPr bwMode="auto">
            <a:xfrm>
              <a:off x="2274" y="1336"/>
              <a:ext cx="40" cy="64"/>
            </a:xfrm>
            <a:custGeom>
              <a:avLst/>
              <a:gdLst>
                <a:gd name="T0" fmla="*/ 0 w 688"/>
                <a:gd name="T1" fmla="*/ 0 h 1080"/>
                <a:gd name="T2" fmla="*/ 0 w 688"/>
                <a:gd name="T3" fmla="*/ 0 h 1080"/>
                <a:gd name="T4" fmla="*/ 0 w 688"/>
                <a:gd name="T5" fmla="*/ 0 h 1080"/>
                <a:gd name="T6" fmla="*/ 0 w 688"/>
                <a:gd name="T7" fmla="*/ 0 h 1080"/>
                <a:gd name="T8" fmla="*/ 0 w 688"/>
                <a:gd name="T9" fmla="*/ 0 h 1080"/>
                <a:gd name="T10" fmla="*/ 0 w 688"/>
                <a:gd name="T11" fmla="*/ 0 h 1080"/>
                <a:gd name="T12" fmla="*/ 0 w 688"/>
                <a:gd name="T13" fmla="*/ 0 h 1080"/>
                <a:gd name="T14" fmla="*/ 0 w 688"/>
                <a:gd name="T15" fmla="*/ 0 h 1080"/>
                <a:gd name="T16" fmla="*/ 0 w 688"/>
                <a:gd name="T17" fmla="*/ 0 h 1080"/>
                <a:gd name="T18" fmla="*/ 0 w 688"/>
                <a:gd name="T19" fmla="*/ 0 h 1080"/>
                <a:gd name="T20" fmla="*/ 0 w 688"/>
                <a:gd name="T21" fmla="*/ 0 h 1080"/>
                <a:gd name="T22" fmla="*/ 0 w 688"/>
                <a:gd name="T23" fmla="*/ 0 h 1080"/>
                <a:gd name="T24" fmla="*/ 0 w 688"/>
                <a:gd name="T25" fmla="*/ 0 h 1080"/>
                <a:gd name="T26" fmla="*/ 0 w 688"/>
                <a:gd name="T27" fmla="*/ 0 h 1080"/>
                <a:gd name="T28" fmla="*/ 0 w 688"/>
                <a:gd name="T29" fmla="*/ 0 h 1080"/>
                <a:gd name="T30" fmla="*/ 0 w 688"/>
                <a:gd name="T31" fmla="*/ 0 h 1080"/>
                <a:gd name="T32" fmla="*/ 0 w 688"/>
                <a:gd name="T33" fmla="*/ 0 h 1080"/>
                <a:gd name="T34" fmla="*/ 0 w 688"/>
                <a:gd name="T35" fmla="*/ 0 h 1080"/>
                <a:gd name="T36" fmla="*/ 0 w 688"/>
                <a:gd name="T37" fmla="*/ 0 h 1080"/>
                <a:gd name="T38" fmla="*/ 0 w 688"/>
                <a:gd name="T39" fmla="*/ 0 h 1080"/>
                <a:gd name="T40" fmla="*/ 0 w 688"/>
                <a:gd name="T41" fmla="*/ 0 h 1080"/>
                <a:gd name="T42" fmla="*/ 0 w 688"/>
                <a:gd name="T43" fmla="*/ 0 h 1080"/>
                <a:gd name="T44" fmla="*/ 0 w 688"/>
                <a:gd name="T45" fmla="*/ 0 h 1080"/>
                <a:gd name="T46" fmla="*/ 0 w 688"/>
                <a:gd name="T47" fmla="*/ 0 h 1080"/>
                <a:gd name="T48" fmla="*/ 0 w 688"/>
                <a:gd name="T49" fmla="*/ 0 h 1080"/>
                <a:gd name="T50" fmla="*/ 0 w 688"/>
                <a:gd name="T51" fmla="*/ 0 h 1080"/>
                <a:gd name="T52" fmla="*/ 0 w 688"/>
                <a:gd name="T53" fmla="*/ 0 h 1080"/>
                <a:gd name="T54" fmla="*/ 0 w 688"/>
                <a:gd name="T55" fmla="*/ 0 h 1080"/>
                <a:gd name="T56" fmla="*/ 0 w 688"/>
                <a:gd name="T57" fmla="*/ 0 h 1080"/>
                <a:gd name="T58" fmla="*/ 0 w 688"/>
                <a:gd name="T59" fmla="*/ 0 h 1080"/>
                <a:gd name="T60" fmla="*/ 0 w 688"/>
                <a:gd name="T61" fmla="*/ 0 h 1080"/>
                <a:gd name="T62" fmla="*/ 0 w 688"/>
                <a:gd name="T63" fmla="*/ 0 h 1080"/>
                <a:gd name="T64" fmla="*/ 0 w 688"/>
                <a:gd name="T65" fmla="*/ 0 h 1080"/>
                <a:gd name="T66" fmla="*/ 0 w 688"/>
                <a:gd name="T67" fmla="*/ 0 h 1080"/>
                <a:gd name="T68" fmla="*/ 0 w 688"/>
                <a:gd name="T69" fmla="*/ 0 h 1080"/>
                <a:gd name="T70" fmla="*/ 0 w 688"/>
                <a:gd name="T71" fmla="*/ 0 h 1080"/>
                <a:gd name="T72" fmla="*/ 0 w 688"/>
                <a:gd name="T73" fmla="*/ 0 h 1080"/>
                <a:gd name="T74" fmla="*/ 0 w 688"/>
                <a:gd name="T75" fmla="*/ 0 h 1080"/>
                <a:gd name="T76" fmla="*/ 0 w 688"/>
                <a:gd name="T77" fmla="*/ 0 h 1080"/>
                <a:gd name="T78" fmla="*/ 0 w 688"/>
                <a:gd name="T79" fmla="*/ 0 h 1080"/>
                <a:gd name="T80" fmla="*/ 0 w 688"/>
                <a:gd name="T81" fmla="*/ 0 h 1080"/>
                <a:gd name="T82" fmla="*/ 0 w 688"/>
                <a:gd name="T83" fmla="*/ 0 h 1080"/>
                <a:gd name="T84" fmla="*/ 0 w 688"/>
                <a:gd name="T85" fmla="*/ 0 h 1080"/>
                <a:gd name="T86" fmla="*/ 0 w 688"/>
                <a:gd name="T87" fmla="*/ 0 h 1080"/>
                <a:gd name="T88" fmla="*/ 0 w 688"/>
                <a:gd name="T89" fmla="*/ 0 h 1080"/>
                <a:gd name="T90" fmla="*/ 0 w 688"/>
                <a:gd name="T91" fmla="*/ 0 h 1080"/>
                <a:gd name="T92" fmla="*/ 0 w 688"/>
                <a:gd name="T93" fmla="*/ 0 h 10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88" h="1080">
                  <a:moveTo>
                    <a:pt x="319" y="61"/>
                  </a:moveTo>
                  <a:lnTo>
                    <a:pt x="299" y="61"/>
                  </a:lnTo>
                  <a:lnTo>
                    <a:pt x="280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lnTo>
                    <a:pt x="216" y="525"/>
                  </a:lnTo>
                  <a:lnTo>
                    <a:pt x="222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2" y="502"/>
                  </a:lnTo>
                  <a:lnTo>
                    <a:pt x="398" y="496"/>
                  </a:lnTo>
                  <a:lnTo>
                    <a:pt x="413" y="488"/>
                  </a:lnTo>
                  <a:lnTo>
                    <a:pt x="427" y="480"/>
                  </a:lnTo>
                  <a:lnTo>
                    <a:pt x="441" y="471"/>
                  </a:lnTo>
                  <a:lnTo>
                    <a:pt x="453" y="462"/>
                  </a:lnTo>
                  <a:lnTo>
                    <a:pt x="466" y="452"/>
                  </a:lnTo>
                  <a:lnTo>
                    <a:pt x="477" y="442"/>
                  </a:lnTo>
                  <a:lnTo>
                    <a:pt x="487" y="430"/>
                  </a:lnTo>
                  <a:lnTo>
                    <a:pt x="497" y="418"/>
                  </a:lnTo>
                  <a:lnTo>
                    <a:pt x="505" y="406"/>
                  </a:lnTo>
                  <a:lnTo>
                    <a:pt x="514" y="392"/>
                  </a:lnTo>
                  <a:lnTo>
                    <a:pt x="520" y="378"/>
                  </a:lnTo>
                  <a:lnTo>
                    <a:pt x="527" y="363"/>
                  </a:lnTo>
                  <a:lnTo>
                    <a:pt x="532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3" y="283"/>
                  </a:lnTo>
                  <a:lnTo>
                    <a:pt x="543" y="266"/>
                  </a:lnTo>
                  <a:lnTo>
                    <a:pt x="543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7" y="89"/>
                  </a:lnTo>
                  <a:lnTo>
                    <a:pt x="445" y="84"/>
                  </a:lnTo>
                  <a:lnTo>
                    <a:pt x="434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5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close/>
                  <a:moveTo>
                    <a:pt x="310" y="586"/>
                  </a:moveTo>
                  <a:lnTo>
                    <a:pt x="298" y="587"/>
                  </a:lnTo>
                  <a:lnTo>
                    <a:pt x="285" y="588"/>
                  </a:lnTo>
                  <a:lnTo>
                    <a:pt x="272" y="588"/>
                  </a:lnTo>
                  <a:lnTo>
                    <a:pt x="260" y="588"/>
                  </a:lnTo>
                  <a:lnTo>
                    <a:pt x="246" y="588"/>
                  </a:lnTo>
                  <a:lnTo>
                    <a:pt x="240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20" y="586"/>
                  </a:lnTo>
                  <a:lnTo>
                    <a:pt x="195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1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70" y="1074"/>
                  </a:lnTo>
                  <a:lnTo>
                    <a:pt x="38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319" y="0"/>
                  </a:lnTo>
                  <a:lnTo>
                    <a:pt x="354" y="1"/>
                  </a:lnTo>
                  <a:lnTo>
                    <a:pt x="387" y="3"/>
                  </a:lnTo>
                  <a:lnTo>
                    <a:pt x="417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500" y="18"/>
                  </a:lnTo>
                  <a:lnTo>
                    <a:pt x="523" y="24"/>
                  </a:lnTo>
                  <a:lnTo>
                    <a:pt x="545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5" y="212"/>
                  </a:lnTo>
                  <a:lnTo>
                    <a:pt x="688" y="235"/>
                  </a:lnTo>
                  <a:lnTo>
                    <a:pt x="688" y="258"/>
                  </a:lnTo>
                  <a:lnTo>
                    <a:pt x="688" y="281"/>
                  </a:lnTo>
                  <a:lnTo>
                    <a:pt x="685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0" y="485"/>
                  </a:lnTo>
                  <a:lnTo>
                    <a:pt x="575" y="497"/>
                  </a:lnTo>
                  <a:lnTo>
                    <a:pt x="558" y="507"/>
                  </a:lnTo>
                  <a:lnTo>
                    <a:pt x="540" y="518"/>
                  </a:lnTo>
                  <a:lnTo>
                    <a:pt x="521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31"/>
            <p:cNvSpPr>
              <a:spLocks noEditPoints="1"/>
            </p:cNvSpPr>
            <p:nvPr userDrawn="1"/>
          </p:nvSpPr>
          <p:spPr bwMode="auto">
            <a:xfrm>
              <a:off x="2211" y="1336"/>
              <a:ext cx="46" cy="64"/>
            </a:xfrm>
            <a:custGeom>
              <a:avLst/>
              <a:gdLst>
                <a:gd name="T0" fmla="*/ 0 w 791"/>
                <a:gd name="T1" fmla="*/ 0 h 1081"/>
                <a:gd name="T2" fmla="*/ 0 w 791"/>
                <a:gd name="T3" fmla="*/ 0 h 1081"/>
                <a:gd name="T4" fmla="*/ 0 w 791"/>
                <a:gd name="T5" fmla="*/ 0 h 1081"/>
                <a:gd name="T6" fmla="*/ 0 w 791"/>
                <a:gd name="T7" fmla="*/ 0 h 1081"/>
                <a:gd name="T8" fmla="*/ 0 w 791"/>
                <a:gd name="T9" fmla="*/ 0 h 1081"/>
                <a:gd name="T10" fmla="*/ 0 w 791"/>
                <a:gd name="T11" fmla="*/ 0 h 1081"/>
                <a:gd name="T12" fmla="*/ 0 w 791"/>
                <a:gd name="T13" fmla="*/ 0 h 1081"/>
                <a:gd name="T14" fmla="*/ 0 w 791"/>
                <a:gd name="T15" fmla="*/ 0 h 1081"/>
                <a:gd name="T16" fmla="*/ 0 w 791"/>
                <a:gd name="T17" fmla="*/ 0 h 1081"/>
                <a:gd name="T18" fmla="*/ 0 w 791"/>
                <a:gd name="T19" fmla="*/ 0 h 1081"/>
                <a:gd name="T20" fmla="*/ 0 w 791"/>
                <a:gd name="T21" fmla="*/ 0 h 1081"/>
                <a:gd name="T22" fmla="*/ 0 w 791"/>
                <a:gd name="T23" fmla="*/ 0 h 1081"/>
                <a:gd name="T24" fmla="*/ 0 w 791"/>
                <a:gd name="T25" fmla="*/ 0 h 1081"/>
                <a:gd name="T26" fmla="*/ 0 w 791"/>
                <a:gd name="T27" fmla="*/ 0 h 1081"/>
                <a:gd name="T28" fmla="*/ 0 w 791"/>
                <a:gd name="T29" fmla="*/ 0 h 1081"/>
                <a:gd name="T30" fmla="*/ 0 w 791"/>
                <a:gd name="T31" fmla="*/ 0 h 1081"/>
                <a:gd name="T32" fmla="*/ 0 w 791"/>
                <a:gd name="T33" fmla="*/ 0 h 1081"/>
                <a:gd name="T34" fmla="*/ 0 w 791"/>
                <a:gd name="T35" fmla="*/ 0 h 1081"/>
                <a:gd name="T36" fmla="*/ 0 w 791"/>
                <a:gd name="T37" fmla="*/ 0 h 1081"/>
                <a:gd name="T38" fmla="*/ 0 w 791"/>
                <a:gd name="T39" fmla="*/ 0 h 1081"/>
                <a:gd name="T40" fmla="*/ 0 w 791"/>
                <a:gd name="T41" fmla="*/ 0 h 1081"/>
                <a:gd name="T42" fmla="*/ 0 w 791"/>
                <a:gd name="T43" fmla="*/ 0 h 1081"/>
                <a:gd name="T44" fmla="*/ 0 w 791"/>
                <a:gd name="T45" fmla="*/ 0 h 1081"/>
                <a:gd name="T46" fmla="*/ 0 w 791"/>
                <a:gd name="T47" fmla="*/ 0 h 1081"/>
                <a:gd name="T48" fmla="*/ 0 w 791"/>
                <a:gd name="T49" fmla="*/ 0 h 1081"/>
                <a:gd name="T50" fmla="*/ 0 w 791"/>
                <a:gd name="T51" fmla="*/ 0 h 1081"/>
                <a:gd name="T52" fmla="*/ 0 w 791"/>
                <a:gd name="T53" fmla="*/ 0 h 1081"/>
                <a:gd name="T54" fmla="*/ 0 w 791"/>
                <a:gd name="T55" fmla="*/ 0 h 1081"/>
                <a:gd name="T56" fmla="*/ 0 w 791"/>
                <a:gd name="T57" fmla="*/ 0 h 1081"/>
                <a:gd name="T58" fmla="*/ 0 w 791"/>
                <a:gd name="T59" fmla="*/ 0 h 1081"/>
                <a:gd name="T60" fmla="*/ 0 w 791"/>
                <a:gd name="T61" fmla="*/ 0 h 1081"/>
                <a:gd name="T62" fmla="*/ 0 w 791"/>
                <a:gd name="T63" fmla="*/ 0 h 1081"/>
                <a:gd name="T64" fmla="*/ 0 w 791"/>
                <a:gd name="T65" fmla="*/ 0 h 1081"/>
                <a:gd name="T66" fmla="*/ 0 w 791"/>
                <a:gd name="T67" fmla="*/ 0 h 1081"/>
                <a:gd name="T68" fmla="*/ 0 w 791"/>
                <a:gd name="T69" fmla="*/ 0 h 1081"/>
                <a:gd name="T70" fmla="*/ 0 w 791"/>
                <a:gd name="T71" fmla="*/ 0 h 1081"/>
                <a:gd name="T72" fmla="*/ 0 w 791"/>
                <a:gd name="T73" fmla="*/ 0 h 1081"/>
                <a:gd name="T74" fmla="*/ 0 w 791"/>
                <a:gd name="T75" fmla="*/ 0 h 1081"/>
                <a:gd name="T76" fmla="*/ 0 w 791"/>
                <a:gd name="T77" fmla="*/ 0 h 1081"/>
                <a:gd name="T78" fmla="*/ 0 w 791"/>
                <a:gd name="T79" fmla="*/ 0 h 1081"/>
                <a:gd name="T80" fmla="*/ 0 w 791"/>
                <a:gd name="T81" fmla="*/ 0 h 1081"/>
                <a:gd name="T82" fmla="*/ 0 w 791"/>
                <a:gd name="T83" fmla="*/ 0 h 1081"/>
                <a:gd name="T84" fmla="*/ 0 w 791"/>
                <a:gd name="T85" fmla="*/ 0 h 1081"/>
                <a:gd name="T86" fmla="*/ 0 w 791"/>
                <a:gd name="T87" fmla="*/ 0 h 1081"/>
                <a:gd name="T88" fmla="*/ 0 w 791"/>
                <a:gd name="T89" fmla="*/ 0 h 1081"/>
                <a:gd name="T90" fmla="*/ 0 w 791"/>
                <a:gd name="T91" fmla="*/ 0 h 1081"/>
                <a:gd name="T92" fmla="*/ 0 w 791"/>
                <a:gd name="T93" fmla="*/ 0 h 1081"/>
                <a:gd name="T94" fmla="*/ 0 w 791"/>
                <a:gd name="T95" fmla="*/ 0 h 1081"/>
                <a:gd name="T96" fmla="*/ 0 w 791"/>
                <a:gd name="T97" fmla="*/ 0 h 1081"/>
                <a:gd name="T98" fmla="*/ 0 w 791"/>
                <a:gd name="T99" fmla="*/ 0 h 1081"/>
                <a:gd name="T100" fmla="*/ 0 w 791"/>
                <a:gd name="T101" fmla="*/ 0 h 1081"/>
                <a:gd name="T102" fmla="*/ 0 w 791"/>
                <a:gd name="T103" fmla="*/ 0 h 1081"/>
                <a:gd name="T104" fmla="*/ 0 w 791"/>
                <a:gd name="T105" fmla="*/ 0 h 1081"/>
                <a:gd name="T106" fmla="*/ 0 w 791"/>
                <a:gd name="T107" fmla="*/ 0 h 1081"/>
                <a:gd name="T108" fmla="*/ 0 w 791"/>
                <a:gd name="T109" fmla="*/ 0 h 1081"/>
                <a:gd name="T110" fmla="*/ 0 w 791"/>
                <a:gd name="T111" fmla="*/ 0 h 1081"/>
                <a:gd name="T112" fmla="*/ 0 w 791"/>
                <a:gd name="T113" fmla="*/ 0 h 1081"/>
                <a:gd name="T114" fmla="*/ 0 w 791"/>
                <a:gd name="T115" fmla="*/ 0 h 1081"/>
                <a:gd name="T116" fmla="*/ 0 w 791"/>
                <a:gd name="T117" fmla="*/ 0 h 1081"/>
                <a:gd name="T118" fmla="*/ 0 w 791"/>
                <a:gd name="T119" fmla="*/ 0 h 1081"/>
                <a:gd name="T120" fmla="*/ 0 w 791"/>
                <a:gd name="T121" fmla="*/ 0 h 1081"/>
                <a:gd name="T122" fmla="*/ 0 w 791"/>
                <a:gd name="T123" fmla="*/ 0 h 10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91" h="1081">
                  <a:moveTo>
                    <a:pt x="192" y="58"/>
                  </a:moveTo>
                  <a:lnTo>
                    <a:pt x="203" y="51"/>
                  </a:lnTo>
                  <a:lnTo>
                    <a:pt x="215" y="45"/>
                  </a:lnTo>
                  <a:lnTo>
                    <a:pt x="228" y="38"/>
                  </a:lnTo>
                  <a:lnTo>
                    <a:pt x="240" y="33"/>
                  </a:lnTo>
                  <a:lnTo>
                    <a:pt x="255" y="28"/>
                  </a:lnTo>
                  <a:lnTo>
                    <a:pt x="269" y="22"/>
                  </a:lnTo>
                  <a:lnTo>
                    <a:pt x="285" y="18"/>
                  </a:lnTo>
                  <a:lnTo>
                    <a:pt x="301" y="15"/>
                  </a:lnTo>
                  <a:lnTo>
                    <a:pt x="318" y="11"/>
                  </a:lnTo>
                  <a:lnTo>
                    <a:pt x="336" y="9"/>
                  </a:lnTo>
                  <a:lnTo>
                    <a:pt x="355" y="5"/>
                  </a:lnTo>
                  <a:lnTo>
                    <a:pt x="374" y="3"/>
                  </a:lnTo>
                  <a:lnTo>
                    <a:pt x="414" y="1"/>
                  </a:lnTo>
                  <a:lnTo>
                    <a:pt x="457" y="0"/>
                  </a:lnTo>
                  <a:lnTo>
                    <a:pt x="791" y="0"/>
                  </a:lnTo>
                  <a:lnTo>
                    <a:pt x="791" y="1080"/>
                  </a:lnTo>
                  <a:lnTo>
                    <a:pt x="765" y="1077"/>
                  </a:lnTo>
                  <a:lnTo>
                    <a:pt x="753" y="1076"/>
                  </a:lnTo>
                  <a:lnTo>
                    <a:pt x="746" y="1076"/>
                  </a:lnTo>
                  <a:lnTo>
                    <a:pt x="722" y="1074"/>
                  </a:lnTo>
                  <a:lnTo>
                    <a:pt x="700" y="1076"/>
                  </a:lnTo>
                  <a:lnTo>
                    <a:pt x="681" y="1077"/>
                  </a:lnTo>
                  <a:lnTo>
                    <a:pt x="653" y="1080"/>
                  </a:lnTo>
                  <a:lnTo>
                    <a:pt x="653" y="552"/>
                  </a:lnTo>
                  <a:lnTo>
                    <a:pt x="592" y="552"/>
                  </a:lnTo>
                  <a:lnTo>
                    <a:pt x="466" y="701"/>
                  </a:lnTo>
                  <a:lnTo>
                    <a:pt x="282" y="944"/>
                  </a:lnTo>
                  <a:lnTo>
                    <a:pt x="182" y="1081"/>
                  </a:lnTo>
                  <a:lnTo>
                    <a:pt x="144" y="1076"/>
                  </a:lnTo>
                  <a:lnTo>
                    <a:pt x="131" y="1076"/>
                  </a:lnTo>
                  <a:lnTo>
                    <a:pt x="125" y="1076"/>
                  </a:lnTo>
                  <a:lnTo>
                    <a:pt x="119" y="1074"/>
                  </a:lnTo>
                  <a:lnTo>
                    <a:pt x="92" y="1074"/>
                  </a:lnTo>
                  <a:lnTo>
                    <a:pt x="62" y="1076"/>
                  </a:lnTo>
                  <a:lnTo>
                    <a:pt x="38" y="1077"/>
                  </a:lnTo>
                  <a:lnTo>
                    <a:pt x="0" y="1080"/>
                  </a:lnTo>
                  <a:lnTo>
                    <a:pt x="31" y="1040"/>
                  </a:lnTo>
                  <a:lnTo>
                    <a:pt x="107" y="951"/>
                  </a:lnTo>
                  <a:lnTo>
                    <a:pt x="431" y="540"/>
                  </a:lnTo>
                  <a:lnTo>
                    <a:pt x="398" y="533"/>
                  </a:lnTo>
                  <a:lnTo>
                    <a:pt x="366" y="524"/>
                  </a:lnTo>
                  <a:lnTo>
                    <a:pt x="336" y="514"/>
                  </a:lnTo>
                  <a:lnTo>
                    <a:pt x="306" y="502"/>
                  </a:lnTo>
                  <a:lnTo>
                    <a:pt x="277" y="489"/>
                  </a:lnTo>
                  <a:lnTo>
                    <a:pt x="251" y="475"/>
                  </a:lnTo>
                  <a:lnTo>
                    <a:pt x="225" y="458"/>
                  </a:lnTo>
                  <a:lnTo>
                    <a:pt x="202" y="441"/>
                  </a:lnTo>
                  <a:lnTo>
                    <a:pt x="190" y="431"/>
                  </a:lnTo>
                  <a:lnTo>
                    <a:pt x="180" y="420"/>
                  </a:lnTo>
                  <a:lnTo>
                    <a:pt x="169" y="410"/>
                  </a:lnTo>
                  <a:lnTo>
                    <a:pt x="160" y="399"/>
                  </a:lnTo>
                  <a:lnTo>
                    <a:pt x="151" y="389"/>
                  </a:lnTo>
                  <a:lnTo>
                    <a:pt x="144" y="377"/>
                  </a:lnTo>
                  <a:lnTo>
                    <a:pt x="138" y="365"/>
                  </a:lnTo>
                  <a:lnTo>
                    <a:pt x="131" y="352"/>
                  </a:lnTo>
                  <a:lnTo>
                    <a:pt x="125" y="340"/>
                  </a:lnTo>
                  <a:lnTo>
                    <a:pt x="121" y="327"/>
                  </a:lnTo>
                  <a:lnTo>
                    <a:pt x="116" y="313"/>
                  </a:lnTo>
                  <a:lnTo>
                    <a:pt x="113" y="299"/>
                  </a:lnTo>
                  <a:lnTo>
                    <a:pt x="111" y="285"/>
                  </a:lnTo>
                  <a:lnTo>
                    <a:pt x="109" y="270"/>
                  </a:lnTo>
                  <a:lnTo>
                    <a:pt x="108" y="255"/>
                  </a:lnTo>
                  <a:lnTo>
                    <a:pt x="107" y="240"/>
                  </a:lnTo>
                  <a:lnTo>
                    <a:pt x="108" y="225"/>
                  </a:lnTo>
                  <a:lnTo>
                    <a:pt x="109" y="210"/>
                  </a:lnTo>
                  <a:lnTo>
                    <a:pt x="110" y="196"/>
                  </a:lnTo>
                  <a:lnTo>
                    <a:pt x="112" y="183"/>
                  </a:lnTo>
                  <a:lnTo>
                    <a:pt x="115" y="170"/>
                  </a:lnTo>
                  <a:lnTo>
                    <a:pt x="119" y="157"/>
                  </a:lnTo>
                  <a:lnTo>
                    <a:pt x="124" y="145"/>
                  </a:lnTo>
                  <a:lnTo>
                    <a:pt x="129" y="134"/>
                  </a:lnTo>
                  <a:lnTo>
                    <a:pt x="134" y="123"/>
                  </a:lnTo>
                  <a:lnTo>
                    <a:pt x="141" y="113"/>
                  </a:lnTo>
                  <a:lnTo>
                    <a:pt x="147" y="102"/>
                  </a:lnTo>
                  <a:lnTo>
                    <a:pt x="156" y="92"/>
                  </a:lnTo>
                  <a:lnTo>
                    <a:pt x="163" y="83"/>
                  </a:lnTo>
                  <a:lnTo>
                    <a:pt x="172" y="74"/>
                  </a:lnTo>
                  <a:lnTo>
                    <a:pt x="182" y="66"/>
                  </a:lnTo>
                  <a:lnTo>
                    <a:pt x="192" y="58"/>
                  </a:lnTo>
                  <a:close/>
                  <a:moveTo>
                    <a:pt x="653" y="494"/>
                  </a:moveTo>
                  <a:lnTo>
                    <a:pt x="653" y="57"/>
                  </a:lnTo>
                  <a:lnTo>
                    <a:pt x="590" y="54"/>
                  </a:lnTo>
                  <a:lnTo>
                    <a:pt x="519" y="54"/>
                  </a:lnTo>
                  <a:lnTo>
                    <a:pt x="486" y="55"/>
                  </a:lnTo>
                  <a:lnTo>
                    <a:pt x="458" y="56"/>
                  </a:lnTo>
                  <a:lnTo>
                    <a:pt x="437" y="57"/>
                  </a:lnTo>
                  <a:lnTo>
                    <a:pt x="421" y="60"/>
                  </a:lnTo>
                  <a:lnTo>
                    <a:pt x="400" y="64"/>
                  </a:lnTo>
                  <a:lnTo>
                    <a:pt x="381" y="69"/>
                  </a:lnTo>
                  <a:lnTo>
                    <a:pt x="362" y="75"/>
                  </a:lnTo>
                  <a:lnTo>
                    <a:pt x="346" y="83"/>
                  </a:lnTo>
                  <a:lnTo>
                    <a:pt x="330" y="91"/>
                  </a:lnTo>
                  <a:lnTo>
                    <a:pt x="315" y="101"/>
                  </a:lnTo>
                  <a:lnTo>
                    <a:pt x="303" y="112"/>
                  </a:lnTo>
                  <a:lnTo>
                    <a:pt x="291" y="123"/>
                  </a:lnTo>
                  <a:lnTo>
                    <a:pt x="282" y="136"/>
                  </a:lnTo>
                  <a:lnTo>
                    <a:pt x="272" y="150"/>
                  </a:lnTo>
                  <a:lnTo>
                    <a:pt x="265" y="166"/>
                  </a:lnTo>
                  <a:lnTo>
                    <a:pt x="258" y="182"/>
                  </a:lnTo>
                  <a:lnTo>
                    <a:pt x="254" y="199"/>
                  </a:lnTo>
                  <a:lnTo>
                    <a:pt x="251" y="218"/>
                  </a:lnTo>
                  <a:lnTo>
                    <a:pt x="249" y="237"/>
                  </a:lnTo>
                  <a:lnTo>
                    <a:pt x="248" y="258"/>
                  </a:lnTo>
                  <a:lnTo>
                    <a:pt x="249" y="279"/>
                  </a:lnTo>
                  <a:lnTo>
                    <a:pt x="251" y="300"/>
                  </a:lnTo>
                  <a:lnTo>
                    <a:pt x="255" y="321"/>
                  </a:lnTo>
                  <a:lnTo>
                    <a:pt x="261" y="339"/>
                  </a:lnTo>
                  <a:lnTo>
                    <a:pt x="269" y="357"/>
                  </a:lnTo>
                  <a:lnTo>
                    <a:pt x="279" y="374"/>
                  </a:lnTo>
                  <a:lnTo>
                    <a:pt x="290" y="390"/>
                  </a:lnTo>
                  <a:lnTo>
                    <a:pt x="304" y="404"/>
                  </a:lnTo>
                  <a:lnTo>
                    <a:pt x="318" y="419"/>
                  </a:lnTo>
                  <a:lnTo>
                    <a:pt x="333" y="432"/>
                  </a:lnTo>
                  <a:lnTo>
                    <a:pt x="349" y="444"/>
                  </a:lnTo>
                  <a:lnTo>
                    <a:pt x="367" y="454"/>
                  </a:lnTo>
                  <a:lnTo>
                    <a:pt x="386" y="463"/>
                  </a:lnTo>
                  <a:lnTo>
                    <a:pt x="407" y="471"/>
                  </a:lnTo>
                  <a:lnTo>
                    <a:pt x="428" y="478"/>
                  </a:lnTo>
                  <a:lnTo>
                    <a:pt x="450" y="484"/>
                  </a:lnTo>
                  <a:lnTo>
                    <a:pt x="476" y="488"/>
                  </a:lnTo>
                  <a:lnTo>
                    <a:pt x="507" y="492"/>
                  </a:lnTo>
                  <a:lnTo>
                    <a:pt x="541" y="493"/>
                  </a:lnTo>
                  <a:lnTo>
                    <a:pt x="579" y="494"/>
                  </a:lnTo>
                  <a:lnTo>
                    <a:pt x="653" y="49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32"/>
            <p:cNvSpPr>
              <a:spLocks noEditPoints="1"/>
            </p:cNvSpPr>
            <p:nvPr userDrawn="1"/>
          </p:nvSpPr>
          <p:spPr bwMode="auto">
            <a:xfrm>
              <a:off x="2135" y="1335"/>
              <a:ext cx="70" cy="68"/>
            </a:xfrm>
            <a:custGeom>
              <a:avLst/>
              <a:gdLst>
                <a:gd name="T0" fmla="*/ 0 w 1181"/>
                <a:gd name="T1" fmla="*/ 0 h 1122"/>
                <a:gd name="T2" fmla="*/ 0 w 1181"/>
                <a:gd name="T3" fmla="*/ 0 h 1122"/>
                <a:gd name="T4" fmla="*/ 0 w 1181"/>
                <a:gd name="T5" fmla="*/ 0 h 1122"/>
                <a:gd name="T6" fmla="*/ 0 w 1181"/>
                <a:gd name="T7" fmla="*/ 0 h 1122"/>
                <a:gd name="T8" fmla="*/ 0 w 1181"/>
                <a:gd name="T9" fmla="*/ 0 h 1122"/>
                <a:gd name="T10" fmla="*/ 0 w 1181"/>
                <a:gd name="T11" fmla="*/ 0 h 1122"/>
                <a:gd name="T12" fmla="*/ 0 w 1181"/>
                <a:gd name="T13" fmla="*/ 0 h 1122"/>
                <a:gd name="T14" fmla="*/ 0 w 1181"/>
                <a:gd name="T15" fmla="*/ 0 h 1122"/>
                <a:gd name="T16" fmla="*/ 0 w 1181"/>
                <a:gd name="T17" fmla="*/ 0 h 1122"/>
                <a:gd name="T18" fmla="*/ 0 w 1181"/>
                <a:gd name="T19" fmla="*/ 0 h 1122"/>
                <a:gd name="T20" fmla="*/ 0 w 1181"/>
                <a:gd name="T21" fmla="*/ 0 h 1122"/>
                <a:gd name="T22" fmla="*/ 0 w 1181"/>
                <a:gd name="T23" fmla="*/ 0 h 1122"/>
                <a:gd name="T24" fmla="*/ 0 w 1181"/>
                <a:gd name="T25" fmla="*/ 0 h 1122"/>
                <a:gd name="T26" fmla="*/ 0 w 1181"/>
                <a:gd name="T27" fmla="*/ 0 h 1122"/>
                <a:gd name="T28" fmla="*/ 0 w 1181"/>
                <a:gd name="T29" fmla="*/ 0 h 1122"/>
                <a:gd name="T30" fmla="*/ 0 w 1181"/>
                <a:gd name="T31" fmla="*/ 0 h 1122"/>
                <a:gd name="T32" fmla="*/ 0 w 1181"/>
                <a:gd name="T33" fmla="*/ 0 h 1122"/>
                <a:gd name="T34" fmla="*/ 0 w 1181"/>
                <a:gd name="T35" fmla="*/ 0 h 1122"/>
                <a:gd name="T36" fmla="*/ 0 w 1181"/>
                <a:gd name="T37" fmla="*/ 0 h 1122"/>
                <a:gd name="T38" fmla="*/ 0 w 1181"/>
                <a:gd name="T39" fmla="*/ 0 h 1122"/>
                <a:gd name="T40" fmla="*/ 0 w 1181"/>
                <a:gd name="T41" fmla="*/ 0 h 1122"/>
                <a:gd name="T42" fmla="*/ 0 w 1181"/>
                <a:gd name="T43" fmla="*/ 0 h 1122"/>
                <a:gd name="T44" fmla="*/ 0 w 1181"/>
                <a:gd name="T45" fmla="*/ 0 h 1122"/>
                <a:gd name="T46" fmla="*/ 0 w 1181"/>
                <a:gd name="T47" fmla="*/ 0 h 1122"/>
                <a:gd name="T48" fmla="*/ 0 w 1181"/>
                <a:gd name="T49" fmla="*/ 0 h 1122"/>
                <a:gd name="T50" fmla="*/ 0 w 1181"/>
                <a:gd name="T51" fmla="*/ 0 h 1122"/>
                <a:gd name="T52" fmla="*/ 0 w 1181"/>
                <a:gd name="T53" fmla="*/ 0 h 1122"/>
                <a:gd name="T54" fmla="*/ 0 w 1181"/>
                <a:gd name="T55" fmla="*/ 0 h 1122"/>
                <a:gd name="T56" fmla="*/ 0 w 1181"/>
                <a:gd name="T57" fmla="*/ 0 h 1122"/>
                <a:gd name="T58" fmla="*/ 0 w 1181"/>
                <a:gd name="T59" fmla="*/ 0 h 1122"/>
                <a:gd name="T60" fmla="*/ 0 w 1181"/>
                <a:gd name="T61" fmla="*/ 0 h 1122"/>
                <a:gd name="T62" fmla="*/ 0 w 1181"/>
                <a:gd name="T63" fmla="*/ 0 h 1122"/>
                <a:gd name="T64" fmla="*/ 0 w 1181"/>
                <a:gd name="T65" fmla="*/ 0 h 1122"/>
                <a:gd name="T66" fmla="*/ 0 w 1181"/>
                <a:gd name="T67" fmla="*/ 0 h 1122"/>
                <a:gd name="T68" fmla="*/ 0 w 1181"/>
                <a:gd name="T69" fmla="*/ 0 h 1122"/>
                <a:gd name="T70" fmla="*/ 0 w 1181"/>
                <a:gd name="T71" fmla="*/ 0 h 1122"/>
                <a:gd name="T72" fmla="*/ 0 w 1181"/>
                <a:gd name="T73" fmla="*/ 0 h 1122"/>
                <a:gd name="T74" fmla="*/ 0 w 1181"/>
                <a:gd name="T75" fmla="*/ 0 h 1122"/>
                <a:gd name="T76" fmla="*/ 0 w 1181"/>
                <a:gd name="T77" fmla="*/ 0 h 1122"/>
                <a:gd name="T78" fmla="*/ 0 w 1181"/>
                <a:gd name="T79" fmla="*/ 0 h 1122"/>
                <a:gd name="T80" fmla="*/ 0 w 1181"/>
                <a:gd name="T81" fmla="*/ 0 h 1122"/>
                <a:gd name="T82" fmla="*/ 0 w 1181"/>
                <a:gd name="T83" fmla="*/ 0 h 1122"/>
                <a:gd name="T84" fmla="*/ 0 w 1181"/>
                <a:gd name="T85" fmla="*/ 0 h 1122"/>
                <a:gd name="T86" fmla="*/ 0 w 1181"/>
                <a:gd name="T87" fmla="*/ 0 h 1122"/>
                <a:gd name="T88" fmla="*/ 0 w 1181"/>
                <a:gd name="T89" fmla="*/ 0 h 1122"/>
                <a:gd name="T90" fmla="*/ 0 w 1181"/>
                <a:gd name="T91" fmla="*/ 0 h 1122"/>
                <a:gd name="T92" fmla="*/ 0 w 1181"/>
                <a:gd name="T93" fmla="*/ 0 h 1122"/>
                <a:gd name="T94" fmla="*/ 0 w 1181"/>
                <a:gd name="T95" fmla="*/ 0 h 1122"/>
                <a:gd name="T96" fmla="*/ 0 w 1181"/>
                <a:gd name="T97" fmla="*/ 0 h 1122"/>
                <a:gd name="T98" fmla="*/ 0 w 1181"/>
                <a:gd name="T99" fmla="*/ 0 h 1122"/>
                <a:gd name="T100" fmla="*/ 0 w 1181"/>
                <a:gd name="T101" fmla="*/ 0 h 1122"/>
                <a:gd name="T102" fmla="*/ 0 w 1181"/>
                <a:gd name="T103" fmla="*/ 0 h 1122"/>
                <a:gd name="T104" fmla="*/ 0 w 1181"/>
                <a:gd name="T105" fmla="*/ 0 h 1122"/>
                <a:gd name="T106" fmla="*/ 0 w 1181"/>
                <a:gd name="T107" fmla="*/ 0 h 1122"/>
                <a:gd name="T108" fmla="*/ 0 w 1181"/>
                <a:gd name="T109" fmla="*/ 0 h 1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1" h="1122">
                  <a:moveTo>
                    <a:pt x="891" y="1048"/>
                  </a:moveTo>
                  <a:lnTo>
                    <a:pt x="874" y="1058"/>
                  </a:lnTo>
                  <a:lnTo>
                    <a:pt x="856" y="1066"/>
                  </a:lnTo>
                  <a:lnTo>
                    <a:pt x="838" y="1074"/>
                  </a:lnTo>
                  <a:lnTo>
                    <a:pt x="820" y="1081"/>
                  </a:lnTo>
                  <a:lnTo>
                    <a:pt x="802" y="1088"/>
                  </a:lnTo>
                  <a:lnTo>
                    <a:pt x="783" y="1093"/>
                  </a:lnTo>
                  <a:lnTo>
                    <a:pt x="764" y="1098"/>
                  </a:lnTo>
                  <a:lnTo>
                    <a:pt x="745" y="1104"/>
                  </a:lnTo>
                  <a:lnTo>
                    <a:pt x="725" y="1108"/>
                  </a:lnTo>
                  <a:lnTo>
                    <a:pt x="706" y="1112"/>
                  </a:lnTo>
                  <a:lnTo>
                    <a:pt x="686" y="1115"/>
                  </a:lnTo>
                  <a:lnTo>
                    <a:pt x="664" y="1117"/>
                  </a:lnTo>
                  <a:lnTo>
                    <a:pt x="644" y="1119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2"/>
                  </a:lnTo>
                  <a:lnTo>
                    <a:pt x="518" y="1119"/>
                  </a:lnTo>
                  <a:lnTo>
                    <a:pt x="488" y="1116"/>
                  </a:lnTo>
                  <a:lnTo>
                    <a:pt x="458" y="1112"/>
                  </a:lnTo>
                  <a:lnTo>
                    <a:pt x="428" y="1107"/>
                  </a:lnTo>
                  <a:lnTo>
                    <a:pt x="400" y="1099"/>
                  </a:lnTo>
                  <a:lnTo>
                    <a:pt x="371" y="1092"/>
                  </a:lnTo>
                  <a:lnTo>
                    <a:pt x="345" y="1082"/>
                  </a:lnTo>
                  <a:lnTo>
                    <a:pt x="318" y="1073"/>
                  </a:lnTo>
                  <a:lnTo>
                    <a:pt x="293" y="1061"/>
                  </a:lnTo>
                  <a:lnTo>
                    <a:pt x="268" y="1048"/>
                  </a:lnTo>
                  <a:lnTo>
                    <a:pt x="244" y="1035"/>
                  </a:lnTo>
                  <a:lnTo>
                    <a:pt x="222" y="1020"/>
                  </a:lnTo>
                  <a:lnTo>
                    <a:pt x="200" y="1004"/>
                  </a:lnTo>
                  <a:lnTo>
                    <a:pt x="179" y="987"/>
                  </a:lnTo>
                  <a:lnTo>
                    <a:pt x="160" y="969"/>
                  </a:lnTo>
                  <a:lnTo>
                    <a:pt x="141" y="950"/>
                  </a:lnTo>
                  <a:lnTo>
                    <a:pt x="124" y="931"/>
                  </a:lnTo>
                  <a:lnTo>
                    <a:pt x="107" y="909"/>
                  </a:lnTo>
                  <a:lnTo>
                    <a:pt x="92" y="887"/>
                  </a:lnTo>
                  <a:lnTo>
                    <a:pt x="78" y="865"/>
                  </a:lnTo>
                  <a:lnTo>
                    <a:pt x="65" y="840"/>
                  </a:lnTo>
                  <a:lnTo>
                    <a:pt x="53" y="816"/>
                  </a:lnTo>
                  <a:lnTo>
                    <a:pt x="43" y="789"/>
                  </a:lnTo>
                  <a:lnTo>
                    <a:pt x="32" y="764"/>
                  </a:lnTo>
                  <a:lnTo>
                    <a:pt x="24" y="737"/>
                  </a:lnTo>
                  <a:lnTo>
                    <a:pt x="17" y="711"/>
                  </a:lnTo>
                  <a:lnTo>
                    <a:pt x="12" y="683"/>
                  </a:lnTo>
                  <a:lnTo>
                    <a:pt x="7" y="655"/>
                  </a:lnTo>
                  <a:lnTo>
                    <a:pt x="3" y="626"/>
                  </a:lnTo>
                  <a:lnTo>
                    <a:pt x="1" y="595"/>
                  </a:lnTo>
                  <a:lnTo>
                    <a:pt x="0" y="564"/>
                  </a:lnTo>
                  <a:lnTo>
                    <a:pt x="1" y="532"/>
                  </a:lnTo>
                  <a:lnTo>
                    <a:pt x="3" y="502"/>
                  </a:lnTo>
                  <a:lnTo>
                    <a:pt x="7" y="472"/>
                  </a:lnTo>
                  <a:lnTo>
                    <a:pt x="12" y="442"/>
                  </a:lnTo>
                  <a:lnTo>
                    <a:pt x="18" y="414"/>
                  </a:lnTo>
                  <a:lnTo>
                    <a:pt x="26" y="386"/>
                  </a:lnTo>
                  <a:lnTo>
                    <a:pt x="34" y="359"/>
                  </a:lnTo>
                  <a:lnTo>
                    <a:pt x="45" y="333"/>
                  </a:lnTo>
                  <a:lnTo>
                    <a:pt x="56" y="306"/>
                  </a:lnTo>
                  <a:lnTo>
                    <a:pt x="69" y="282"/>
                  </a:lnTo>
                  <a:lnTo>
                    <a:pt x="83" y="258"/>
                  </a:lnTo>
                  <a:lnTo>
                    <a:pt x="98" y="235"/>
                  </a:lnTo>
                  <a:lnTo>
                    <a:pt x="115" y="213"/>
                  </a:lnTo>
                  <a:lnTo>
                    <a:pt x="132" y="192"/>
                  </a:lnTo>
                  <a:lnTo>
                    <a:pt x="151" y="172"/>
                  </a:lnTo>
                  <a:lnTo>
                    <a:pt x="171" y="151"/>
                  </a:lnTo>
                  <a:lnTo>
                    <a:pt x="191" y="134"/>
                  </a:lnTo>
                  <a:lnTo>
                    <a:pt x="211" y="117"/>
                  </a:lnTo>
                  <a:lnTo>
                    <a:pt x="233" y="102"/>
                  </a:lnTo>
                  <a:lnTo>
                    <a:pt x="256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8" y="51"/>
                  </a:lnTo>
                  <a:lnTo>
                    <a:pt x="354" y="40"/>
                  </a:lnTo>
                  <a:lnTo>
                    <a:pt x="381" y="30"/>
                  </a:lnTo>
                  <a:lnTo>
                    <a:pt x="408" y="22"/>
                  </a:lnTo>
                  <a:lnTo>
                    <a:pt x="437" y="16"/>
                  </a:lnTo>
                  <a:lnTo>
                    <a:pt x="465" y="10"/>
                  </a:lnTo>
                  <a:lnTo>
                    <a:pt x="494" y="5"/>
                  </a:lnTo>
                  <a:lnTo>
                    <a:pt x="524" y="3"/>
                  </a:lnTo>
                  <a:lnTo>
                    <a:pt x="554" y="1"/>
                  </a:lnTo>
                  <a:lnTo>
                    <a:pt x="585" y="0"/>
                  </a:lnTo>
                  <a:lnTo>
                    <a:pt x="613" y="1"/>
                  </a:lnTo>
                  <a:lnTo>
                    <a:pt x="641" y="2"/>
                  </a:lnTo>
                  <a:lnTo>
                    <a:pt x="669" y="4"/>
                  </a:lnTo>
                  <a:lnTo>
                    <a:pt x="696" y="8"/>
                  </a:lnTo>
                  <a:lnTo>
                    <a:pt x="724" y="12"/>
                  </a:lnTo>
                  <a:lnTo>
                    <a:pt x="751" y="19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8" y="51"/>
                  </a:lnTo>
                  <a:lnTo>
                    <a:pt x="884" y="61"/>
                  </a:lnTo>
                  <a:lnTo>
                    <a:pt x="908" y="73"/>
                  </a:lnTo>
                  <a:lnTo>
                    <a:pt x="931" y="86"/>
                  </a:lnTo>
                  <a:lnTo>
                    <a:pt x="955" y="99"/>
                  </a:lnTo>
                  <a:lnTo>
                    <a:pt x="977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8" y="165"/>
                  </a:lnTo>
                  <a:lnTo>
                    <a:pt x="1056" y="185"/>
                  </a:lnTo>
                  <a:lnTo>
                    <a:pt x="1073" y="206"/>
                  </a:lnTo>
                  <a:lnTo>
                    <a:pt x="1089" y="228"/>
                  </a:lnTo>
                  <a:lnTo>
                    <a:pt x="1105" y="250"/>
                  </a:lnTo>
                  <a:lnTo>
                    <a:pt x="1119" y="275"/>
                  </a:lnTo>
                  <a:lnTo>
                    <a:pt x="1132" y="300"/>
                  </a:lnTo>
                  <a:lnTo>
                    <a:pt x="1143" y="327"/>
                  </a:lnTo>
                  <a:lnTo>
                    <a:pt x="1154" y="353"/>
                  </a:lnTo>
                  <a:lnTo>
                    <a:pt x="1162" y="382"/>
                  </a:lnTo>
                  <a:lnTo>
                    <a:pt x="1170" y="411"/>
                  </a:lnTo>
                  <a:lnTo>
                    <a:pt x="1175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1" y="662"/>
                  </a:lnTo>
                  <a:lnTo>
                    <a:pt x="1167" y="682"/>
                  </a:lnTo>
                  <a:lnTo>
                    <a:pt x="1162" y="701"/>
                  </a:lnTo>
                  <a:lnTo>
                    <a:pt x="1157" y="720"/>
                  </a:lnTo>
                  <a:lnTo>
                    <a:pt x="1152" y="738"/>
                  </a:lnTo>
                  <a:lnTo>
                    <a:pt x="1145" y="756"/>
                  </a:lnTo>
                  <a:lnTo>
                    <a:pt x="1138" y="774"/>
                  </a:lnTo>
                  <a:lnTo>
                    <a:pt x="1131" y="793"/>
                  </a:lnTo>
                  <a:lnTo>
                    <a:pt x="1123" y="810"/>
                  </a:lnTo>
                  <a:lnTo>
                    <a:pt x="1115" y="827"/>
                  </a:lnTo>
                  <a:lnTo>
                    <a:pt x="1105" y="843"/>
                  </a:lnTo>
                  <a:lnTo>
                    <a:pt x="1096" y="859"/>
                  </a:lnTo>
                  <a:lnTo>
                    <a:pt x="1085" y="875"/>
                  </a:lnTo>
                  <a:lnTo>
                    <a:pt x="1074" y="891"/>
                  </a:lnTo>
                  <a:lnTo>
                    <a:pt x="1064" y="906"/>
                  </a:lnTo>
                  <a:lnTo>
                    <a:pt x="1052" y="921"/>
                  </a:lnTo>
                  <a:lnTo>
                    <a:pt x="1039" y="935"/>
                  </a:lnTo>
                  <a:lnTo>
                    <a:pt x="1027" y="949"/>
                  </a:lnTo>
                  <a:lnTo>
                    <a:pt x="1014" y="961"/>
                  </a:lnTo>
                  <a:lnTo>
                    <a:pt x="1000" y="974"/>
                  </a:lnTo>
                  <a:lnTo>
                    <a:pt x="985" y="986"/>
                  </a:lnTo>
                  <a:lnTo>
                    <a:pt x="972" y="997"/>
                  </a:lnTo>
                  <a:lnTo>
                    <a:pt x="956" y="1009"/>
                  </a:lnTo>
                  <a:lnTo>
                    <a:pt x="941" y="1020"/>
                  </a:lnTo>
                  <a:lnTo>
                    <a:pt x="925" y="1029"/>
                  </a:lnTo>
                  <a:lnTo>
                    <a:pt x="908" y="1040"/>
                  </a:lnTo>
                  <a:lnTo>
                    <a:pt x="891" y="1048"/>
                  </a:lnTo>
                  <a:close/>
                  <a:moveTo>
                    <a:pt x="723" y="70"/>
                  </a:moveTo>
                  <a:lnTo>
                    <a:pt x="692" y="62"/>
                  </a:lnTo>
                  <a:lnTo>
                    <a:pt x="661" y="57"/>
                  </a:lnTo>
                  <a:lnTo>
                    <a:pt x="645" y="55"/>
                  </a:lnTo>
                  <a:lnTo>
                    <a:pt x="631" y="53"/>
                  </a:lnTo>
                  <a:lnTo>
                    <a:pt x="616" y="53"/>
                  </a:lnTo>
                  <a:lnTo>
                    <a:pt x="600" y="52"/>
                  </a:lnTo>
                  <a:lnTo>
                    <a:pt x="574" y="53"/>
                  </a:lnTo>
                  <a:lnTo>
                    <a:pt x="550" y="54"/>
                  </a:lnTo>
                  <a:lnTo>
                    <a:pt x="526" y="57"/>
                  </a:lnTo>
                  <a:lnTo>
                    <a:pt x="502" y="61"/>
                  </a:lnTo>
                  <a:lnTo>
                    <a:pt x="479" y="67"/>
                  </a:lnTo>
                  <a:lnTo>
                    <a:pt x="457" y="73"/>
                  </a:lnTo>
                  <a:lnTo>
                    <a:pt x="436" y="80"/>
                  </a:lnTo>
                  <a:lnTo>
                    <a:pt x="414" y="90"/>
                  </a:lnTo>
                  <a:lnTo>
                    <a:pt x="394" y="99"/>
                  </a:lnTo>
                  <a:lnTo>
                    <a:pt x="374" y="110"/>
                  </a:lnTo>
                  <a:lnTo>
                    <a:pt x="355" y="122"/>
                  </a:lnTo>
                  <a:lnTo>
                    <a:pt x="337" y="134"/>
                  </a:lnTo>
                  <a:lnTo>
                    <a:pt x="320" y="149"/>
                  </a:lnTo>
                  <a:lnTo>
                    <a:pt x="304" y="164"/>
                  </a:lnTo>
                  <a:lnTo>
                    <a:pt x="288" y="180"/>
                  </a:lnTo>
                  <a:lnTo>
                    <a:pt x="274" y="197"/>
                  </a:lnTo>
                  <a:lnTo>
                    <a:pt x="260" y="214"/>
                  </a:lnTo>
                  <a:lnTo>
                    <a:pt x="246" y="233"/>
                  </a:lnTo>
                  <a:lnTo>
                    <a:pt x="234" y="253"/>
                  </a:lnTo>
                  <a:lnTo>
                    <a:pt x="223" y="273"/>
                  </a:lnTo>
                  <a:lnTo>
                    <a:pt x="212" y="296"/>
                  </a:lnTo>
                  <a:lnTo>
                    <a:pt x="203" y="318"/>
                  </a:lnTo>
                  <a:lnTo>
                    <a:pt x="193" y="341"/>
                  </a:lnTo>
                  <a:lnTo>
                    <a:pt x="185" y="366"/>
                  </a:lnTo>
                  <a:lnTo>
                    <a:pt x="178" y="390"/>
                  </a:lnTo>
                  <a:lnTo>
                    <a:pt x="173" y="416"/>
                  </a:lnTo>
                  <a:lnTo>
                    <a:pt x="168" y="442"/>
                  </a:lnTo>
                  <a:lnTo>
                    <a:pt x="163" y="469"/>
                  </a:lnTo>
                  <a:lnTo>
                    <a:pt x="160" y="496"/>
                  </a:lnTo>
                  <a:lnTo>
                    <a:pt x="158" y="525"/>
                  </a:lnTo>
                  <a:lnTo>
                    <a:pt x="157" y="553"/>
                  </a:lnTo>
                  <a:lnTo>
                    <a:pt x="156" y="582"/>
                  </a:lnTo>
                  <a:lnTo>
                    <a:pt x="157" y="610"/>
                  </a:lnTo>
                  <a:lnTo>
                    <a:pt x="158" y="638"/>
                  </a:lnTo>
                  <a:lnTo>
                    <a:pt x="160" y="665"/>
                  </a:lnTo>
                  <a:lnTo>
                    <a:pt x="163" y="691"/>
                  </a:lnTo>
                  <a:lnTo>
                    <a:pt x="168" y="716"/>
                  </a:lnTo>
                  <a:lnTo>
                    <a:pt x="173" y="741"/>
                  </a:lnTo>
                  <a:lnTo>
                    <a:pt x="179" y="764"/>
                  </a:lnTo>
                  <a:lnTo>
                    <a:pt x="187" y="787"/>
                  </a:lnTo>
                  <a:lnTo>
                    <a:pt x="195" y="810"/>
                  </a:lnTo>
                  <a:lnTo>
                    <a:pt x="205" y="831"/>
                  </a:lnTo>
                  <a:lnTo>
                    <a:pt x="215" y="852"/>
                  </a:lnTo>
                  <a:lnTo>
                    <a:pt x="226" y="871"/>
                  </a:lnTo>
                  <a:lnTo>
                    <a:pt x="239" y="890"/>
                  </a:lnTo>
                  <a:lnTo>
                    <a:pt x="251" y="908"/>
                  </a:lnTo>
                  <a:lnTo>
                    <a:pt x="265" y="925"/>
                  </a:lnTo>
                  <a:lnTo>
                    <a:pt x="280" y="942"/>
                  </a:lnTo>
                  <a:lnTo>
                    <a:pt x="295" y="957"/>
                  </a:lnTo>
                  <a:lnTo>
                    <a:pt x="312" y="972"/>
                  </a:lnTo>
                  <a:lnTo>
                    <a:pt x="328" y="986"/>
                  </a:lnTo>
                  <a:lnTo>
                    <a:pt x="345" y="997"/>
                  </a:lnTo>
                  <a:lnTo>
                    <a:pt x="363" y="1009"/>
                  </a:lnTo>
                  <a:lnTo>
                    <a:pt x="382" y="1020"/>
                  </a:lnTo>
                  <a:lnTo>
                    <a:pt x="400" y="1029"/>
                  </a:lnTo>
                  <a:lnTo>
                    <a:pt x="420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3" y="1067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4" y="1069"/>
                  </a:lnTo>
                  <a:lnTo>
                    <a:pt x="640" y="1066"/>
                  </a:lnTo>
                  <a:lnTo>
                    <a:pt x="666" y="1063"/>
                  </a:lnTo>
                  <a:lnTo>
                    <a:pt x="691" y="1058"/>
                  </a:lnTo>
                  <a:lnTo>
                    <a:pt x="714" y="1050"/>
                  </a:lnTo>
                  <a:lnTo>
                    <a:pt x="738" y="1042"/>
                  </a:lnTo>
                  <a:lnTo>
                    <a:pt x="761" y="1032"/>
                  </a:lnTo>
                  <a:lnTo>
                    <a:pt x="782" y="1021"/>
                  </a:lnTo>
                  <a:lnTo>
                    <a:pt x="803" y="1008"/>
                  </a:lnTo>
                  <a:lnTo>
                    <a:pt x="822" y="995"/>
                  </a:lnTo>
                  <a:lnTo>
                    <a:pt x="840" y="980"/>
                  </a:lnTo>
                  <a:lnTo>
                    <a:pt x="858" y="966"/>
                  </a:lnTo>
                  <a:lnTo>
                    <a:pt x="875" y="949"/>
                  </a:lnTo>
                  <a:lnTo>
                    <a:pt x="891" y="932"/>
                  </a:lnTo>
                  <a:lnTo>
                    <a:pt x="906" y="914"/>
                  </a:lnTo>
                  <a:lnTo>
                    <a:pt x="920" y="894"/>
                  </a:lnTo>
                  <a:lnTo>
                    <a:pt x="932" y="875"/>
                  </a:lnTo>
                  <a:lnTo>
                    <a:pt x="944" y="855"/>
                  </a:lnTo>
                  <a:lnTo>
                    <a:pt x="956" y="834"/>
                  </a:lnTo>
                  <a:lnTo>
                    <a:pt x="966" y="813"/>
                  </a:lnTo>
                  <a:lnTo>
                    <a:pt x="976" y="791"/>
                  </a:lnTo>
                  <a:lnTo>
                    <a:pt x="984" y="769"/>
                  </a:lnTo>
                  <a:lnTo>
                    <a:pt x="993" y="746"/>
                  </a:lnTo>
                  <a:lnTo>
                    <a:pt x="999" y="724"/>
                  </a:lnTo>
                  <a:lnTo>
                    <a:pt x="1006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3" y="612"/>
                  </a:lnTo>
                  <a:lnTo>
                    <a:pt x="1025" y="592"/>
                  </a:lnTo>
                  <a:lnTo>
                    <a:pt x="1026" y="572"/>
                  </a:lnTo>
                  <a:lnTo>
                    <a:pt x="1026" y="552"/>
                  </a:lnTo>
                  <a:lnTo>
                    <a:pt x="1026" y="514"/>
                  </a:lnTo>
                  <a:lnTo>
                    <a:pt x="1025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4" y="393"/>
                  </a:lnTo>
                  <a:lnTo>
                    <a:pt x="1008" y="366"/>
                  </a:lnTo>
                  <a:lnTo>
                    <a:pt x="999" y="338"/>
                  </a:lnTo>
                  <a:lnTo>
                    <a:pt x="989" y="310"/>
                  </a:lnTo>
                  <a:lnTo>
                    <a:pt x="982" y="296"/>
                  </a:lnTo>
                  <a:lnTo>
                    <a:pt x="976" y="282"/>
                  </a:lnTo>
                  <a:lnTo>
                    <a:pt x="970" y="268"/>
                  </a:lnTo>
                  <a:lnTo>
                    <a:pt x="962" y="254"/>
                  </a:lnTo>
                  <a:lnTo>
                    <a:pt x="946" y="229"/>
                  </a:lnTo>
                  <a:lnTo>
                    <a:pt x="927" y="203"/>
                  </a:lnTo>
                  <a:lnTo>
                    <a:pt x="918" y="192"/>
                  </a:lnTo>
                  <a:lnTo>
                    <a:pt x="908" y="180"/>
                  </a:lnTo>
                  <a:lnTo>
                    <a:pt x="898" y="169"/>
                  </a:lnTo>
                  <a:lnTo>
                    <a:pt x="886" y="159"/>
                  </a:lnTo>
                  <a:lnTo>
                    <a:pt x="874" y="149"/>
                  </a:lnTo>
                  <a:lnTo>
                    <a:pt x="863" y="140"/>
                  </a:lnTo>
                  <a:lnTo>
                    <a:pt x="851" y="131"/>
                  </a:lnTo>
                  <a:lnTo>
                    <a:pt x="838" y="123"/>
                  </a:lnTo>
                  <a:lnTo>
                    <a:pt x="824" y="114"/>
                  </a:lnTo>
                  <a:lnTo>
                    <a:pt x="812" y="106"/>
                  </a:lnTo>
                  <a:lnTo>
                    <a:pt x="798" y="99"/>
                  </a:lnTo>
                  <a:lnTo>
                    <a:pt x="783" y="92"/>
                  </a:lnTo>
                  <a:lnTo>
                    <a:pt x="769" y="86"/>
                  </a:lnTo>
                  <a:lnTo>
                    <a:pt x="753" y="80"/>
                  </a:lnTo>
                  <a:lnTo>
                    <a:pt x="739" y="75"/>
                  </a:lnTo>
                  <a:lnTo>
                    <a:pt x="723" y="7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33"/>
            <p:cNvSpPr>
              <a:spLocks/>
            </p:cNvSpPr>
            <p:nvPr userDrawn="1"/>
          </p:nvSpPr>
          <p:spPr bwMode="auto">
            <a:xfrm>
              <a:off x="2068" y="1336"/>
              <a:ext cx="55" cy="64"/>
            </a:xfrm>
            <a:custGeom>
              <a:avLst/>
              <a:gdLst>
                <a:gd name="T0" fmla="*/ 0 w 941"/>
                <a:gd name="T1" fmla="*/ 0 h 1080"/>
                <a:gd name="T2" fmla="*/ 0 w 941"/>
                <a:gd name="T3" fmla="*/ 0 h 1080"/>
                <a:gd name="T4" fmla="*/ 0 w 941"/>
                <a:gd name="T5" fmla="*/ 0 h 1080"/>
                <a:gd name="T6" fmla="*/ 0 w 941"/>
                <a:gd name="T7" fmla="*/ 0 h 1080"/>
                <a:gd name="T8" fmla="*/ 0 w 941"/>
                <a:gd name="T9" fmla="*/ 0 h 1080"/>
                <a:gd name="T10" fmla="*/ 0 w 941"/>
                <a:gd name="T11" fmla="*/ 0 h 1080"/>
                <a:gd name="T12" fmla="*/ 0 w 941"/>
                <a:gd name="T13" fmla="*/ 0 h 1080"/>
                <a:gd name="T14" fmla="*/ 0 w 941"/>
                <a:gd name="T15" fmla="*/ 0 h 1080"/>
                <a:gd name="T16" fmla="*/ 0 w 941"/>
                <a:gd name="T17" fmla="*/ 0 h 1080"/>
                <a:gd name="T18" fmla="*/ 0 w 941"/>
                <a:gd name="T19" fmla="*/ 0 h 1080"/>
                <a:gd name="T20" fmla="*/ 0 w 941"/>
                <a:gd name="T21" fmla="*/ 0 h 1080"/>
                <a:gd name="T22" fmla="*/ 0 w 941"/>
                <a:gd name="T23" fmla="*/ 0 h 1080"/>
                <a:gd name="T24" fmla="*/ 0 w 941"/>
                <a:gd name="T25" fmla="*/ 0 h 1080"/>
                <a:gd name="T26" fmla="*/ 0 w 941"/>
                <a:gd name="T27" fmla="*/ 0 h 1080"/>
                <a:gd name="T28" fmla="*/ 0 w 941"/>
                <a:gd name="T29" fmla="*/ 0 h 1080"/>
                <a:gd name="T30" fmla="*/ 0 w 941"/>
                <a:gd name="T31" fmla="*/ 0 h 1080"/>
                <a:gd name="T32" fmla="*/ 0 w 941"/>
                <a:gd name="T33" fmla="*/ 0 h 1080"/>
                <a:gd name="T34" fmla="*/ 0 w 941"/>
                <a:gd name="T35" fmla="*/ 0 h 1080"/>
                <a:gd name="T36" fmla="*/ 0 w 941"/>
                <a:gd name="T37" fmla="*/ 0 h 1080"/>
                <a:gd name="T38" fmla="*/ 0 w 941"/>
                <a:gd name="T39" fmla="*/ 0 h 1080"/>
                <a:gd name="T40" fmla="*/ 0 w 941"/>
                <a:gd name="T41" fmla="*/ 0 h 1080"/>
                <a:gd name="T42" fmla="*/ 0 w 941"/>
                <a:gd name="T43" fmla="*/ 0 h 1080"/>
                <a:gd name="T44" fmla="*/ 0 w 941"/>
                <a:gd name="T45" fmla="*/ 0 h 1080"/>
                <a:gd name="T46" fmla="*/ 0 w 941"/>
                <a:gd name="T47" fmla="*/ 0 h 1080"/>
                <a:gd name="T48" fmla="*/ 0 w 941"/>
                <a:gd name="T49" fmla="*/ 0 h 1080"/>
                <a:gd name="T50" fmla="*/ 0 w 941"/>
                <a:gd name="T51" fmla="*/ 0 h 1080"/>
                <a:gd name="T52" fmla="*/ 0 w 941"/>
                <a:gd name="T53" fmla="*/ 0 h 1080"/>
                <a:gd name="T54" fmla="*/ 0 w 941"/>
                <a:gd name="T55" fmla="*/ 0 h 1080"/>
                <a:gd name="T56" fmla="*/ 0 w 941"/>
                <a:gd name="T57" fmla="*/ 0 h 1080"/>
                <a:gd name="T58" fmla="*/ 0 w 941"/>
                <a:gd name="T59" fmla="*/ 0 h 1080"/>
                <a:gd name="T60" fmla="*/ 0 w 941"/>
                <a:gd name="T61" fmla="*/ 0 h 1080"/>
                <a:gd name="T62" fmla="*/ 0 w 941"/>
                <a:gd name="T63" fmla="*/ 0 h 1080"/>
                <a:gd name="T64" fmla="*/ 0 w 941"/>
                <a:gd name="T65" fmla="*/ 0 h 1080"/>
                <a:gd name="T66" fmla="*/ 0 w 941"/>
                <a:gd name="T67" fmla="*/ 0 h 1080"/>
                <a:gd name="T68" fmla="*/ 0 w 941"/>
                <a:gd name="T69" fmla="*/ 0 h 1080"/>
                <a:gd name="T70" fmla="*/ 0 w 941"/>
                <a:gd name="T71" fmla="*/ 0 h 1080"/>
                <a:gd name="T72" fmla="*/ 0 w 941"/>
                <a:gd name="T73" fmla="*/ 0 h 1080"/>
                <a:gd name="T74" fmla="*/ 0 w 941"/>
                <a:gd name="T75" fmla="*/ 0 h 1080"/>
                <a:gd name="T76" fmla="*/ 0 w 941"/>
                <a:gd name="T77" fmla="*/ 0 h 1080"/>
                <a:gd name="T78" fmla="*/ 0 w 941"/>
                <a:gd name="T79" fmla="*/ 0 h 1080"/>
                <a:gd name="T80" fmla="*/ 0 w 941"/>
                <a:gd name="T81" fmla="*/ 0 h 1080"/>
                <a:gd name="T82" fmla="*/ 0 w 941"/>
                <a:gd name="T83" fmla="*/ 0 h 1080"/>
                <a:gd name="T84" fmla="*/ 0 w 941"/>
                <a:gd name="T85" fmla="*/ 0 h 1080"/>
                <a:gd name="T86" fmla="*/ 0 w 941"/>
                <a:gd name="T87" fmla="*/ 0 h 1080"/>
                <a:gd name="T88" fmla="*/ 0 w 941"/>
                <a:gd name="T89" fmla="*/ 0 h 1080"/>
                <a:gd name="T90" fmla="*/ 0 w 941"/>
                <a:gd name="T91" fmla="*/ 0 h 1080"/>
                <a:gd name="T92" fmla="*/ 0 w 941"/>
                <a:gd name="T93" fmla="*/ 0 h 1080"/>
                <a:gd name="T94" fmla="*/ 0 w 941"/>
                <a:gd name="T95" fmla="*/ 0 h 1080"/>
                <a:gd name="T96" fmla="*/ 0 w 941"/>
                <a:gd name="T97" fmla="*/ 0 h 1080"/>
                <a:gd name="T98" fmla="*/ 0 w 941"/>
                <a:gd name="T99" fmla="*/ 0 h 1080"/>
                <a:gd name="T100" fmla="*/ 0 w 941"/>
                <a:gd name="T101" fmla="*/ 0 h 1080"/>
                <a:gd name="T102" fmla="*/ 0 w 941"/>
                <a:gd name="T103" fmla="*/ 0 h 1080"/>
                <a:gd name="T104" fmla="*/ 0 w 941"/>
                <a:gd name="T105" fmla="*/ 0 h 1080"/>
                <a:gd name="T106" fmla="*/ 0 w 941"/>
                <a:gd name="T107" fmla="*/ 0 h 1080"/>
                <a:gd name="T108" fmla="*/ 0 w 941"/>
                <a:gd name="T109" fmla="*/ 0 h 1080"/>
                <a:gd name="T110" fmla="*/ 0 w 941"/>
                <a:gd name="T111" fmla="*/ 0 h 1080"/>
                <a:gd name="T112" fmla="*/ 0 w 941"/>
                <a:gd name="T113" fmla="*/ 0 h 10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1" h="1080">
                  <a:moveTo>
                    <a:pt x="138" y="536"/>
                  </a:moveTo>
                  <a:lnTo>
                    <a:pt x="138" y="1080"/>
                  </a:lnTo>
                  <a:lnTo>
                    <a:pt x="110" y="1077"/>
                  </a:lnTo>
                  <a:lnTo>
                    <a:pt x="98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40" y="2"/>
                  </a:lnTo>
                  <a:lnTo>
                    <a:pt x="69" y="3"/>
                  </a:lnTo>
                  <a:lnTo>
                    <a:pt x="95" y="2"/>
                  </a:lnTo>
                  <a:lnTo>
                    <a:pt x="138" y="0"/>
                  </a:lnTo>
                  <a:lnTo>
                    <a:pt x="138" y="452"/>
                  </a:lnTo>
                  <a:lnTo>
                    <a:pt x="470" y="461"/>
                  </a:lnTo>
                  <a:lnTo>
                    <a:pt x="488" y="460"/>
                  </a:lnTo>
                  <a:lnTo>
                    <a:pt x="507" y="459"/>
                  </a:lnTo>
                  <a:lnTo>
                    <a:pt x="527" y="458"/>
                  </a:lnTo>
                  <a:lnTo>
                    <a:pt x="548" y="458"/>
                  </a:lnTo>
                  <a:lnTo>
                    <a:pt x="569" y="456"/>
                  </a:lnTo>
                  <a:lnTo>
                    <a:pt x="591" y="455"/>
                  </a:lnTo>
                  <a:lnTo>
                    <a:pt x="614" y="455"/>
                  </a:lnTo>
                  <a:lnTo>
                    <a:pt x="638" y="454"/>
                  </a:lnTo>
                  <a:lnTo>
                    <a:pt x="661" y="454"/>
                  </a:lnTo>
                  <a:lnTo>
                    <a:pt x="684" y="453"/>
                  </a:lnTo>
                  <a:lnTo>
                    <a:pt x="706" y="453"/>
                  </a:lnTo>
                  <a:lnTo>
                    <a:pt x="728" y="453"/>
                  </a:lnTo>
                  <a:lnTo>
                    <a:pt x="748" y="452"/>
                  </a:lnTo>
                  <a:lnTo>
                    <a:pt x="767" y="452"/>
                  </a:lnTo>
                  <a:lnTo>
                    <a:pt x="785" y="452"/>
                  </a:lnTo>
                  <a:lnTo>
                    <a:pt x="803" y="452"/>
                  </a:lnTo>
                  <a:lnTo>
                    <a:pt x="803" y="0"/>
                  </a:lnTo>
                  <a:lnTo>
                    <a:pt x="843" y="2"/>
                  </a:lnTo>
                  <a:lnTo>
                    <a:pt x="872" y="3"/>
                  </a:lnTo>
                  <a:lnTo>
                    <a:pt x="898" y="2"/>
                  </a:lnTo>
                  <a:lnTo>
                    <a:pt x="941" y="0"/>
                  </a:lnTo>
                  <a:lnTo>
                    <a:pt x="941" y="1080"/>
                  </a:lnTo>
                  <a:lnTo>
                    <a:pt x="912" y="1077"/>
                  </a:lnTo>
                  <a:lnTo>
                    <a:pt x="901" y="1076"/>
                  </a:lnTo>
                  <a:lnTo>
                    <a:pt x="894" y="1076"/>
                  </a:lnTo>
                  <a:lnTo>
                    <a:pt x="872" y="1074"/>
                  </a:lnTo>
                  <a:lnTo>
                    <a:pt x="847" y="1076"/>
                  </a:lnTo>
                  <a:lnTo>
                    <a:pt x="828" y="1077"/>
                  </a:lnTo>
                  <a:lnTo>
                    <a:pt x="803" y="1080"/>
                  </a:lnTo>
                  <a:lnTo>
                    <a:pt x="803" y="536"/>
                  </a:lnTo>
                  <a:lnTo>
                    <a:pt x="692" y="534"/>
                  </a:lnTo>
                  <a:lnTo>
                    <a:pt x="562" y="529"/>
                  </a:lnTo>
                  <a:lnTo>
                    <a:pt x="378" y="529"/>
                  </a:lnTo>
                  <a:lnTo>
                    <a:pt x="365" y="529"/>
                  </a:lnTo>
                  <a:lnTo>
                    <a:pt x="349" y="529"/>
                  </a:lnTo>
                  <a:lnTo>
                    <a:pt x="330" y="530"/>
                  </a:lnTo>
                  <a:lnTo>
                    <a:pt x="309" y="530"/>
                  </a:lnTo>
                  <a:lnTo>
                    <a:pt x="288" y="532"/>
                  </a:lnTo>
                  <a:lnTo>
                    <a:pt x="271" y="533"/>
                  </a:lnTo>
                  <a:lnTo>
                    <a:pt x="257" y="533"/>
                  </a:lnTo>
                  <a:lnTo>
                    <a:pt x="249" y="534"/>
                  </a:lnTo>
                  <a:lnTo>
                    <a:pt x="138" y="5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Freeform 34"/>
            <p:cNvSpPr>
              <a:spLocks/>
            </p:cNvSpPr>
            <p:nvPr userDrawn="1"/>
          </p:nvSpPr>
          <p:spPr bwMode="auto">
            <a:xfrm>
              <a:off x="2001" y="1335"/>
              <a:ext cx="56" cy="68"/>
            </a:xfrm>
            <a:custGeom>
              <a:avLst/>
              <a:gdLst>
                <a:gd name="T0" fmla="*/ 0 w 934"/>
                <a:gd name="T1" fmla="*/ 0 h 1122"/>
                <a:gd name="T2" fmla="*/ 0 w 934"/>
                <a:gd name="T3" fmla="*/ 0 h 1122"/>
                <a:gd name="T4" fmla="*/ 0 w 934"/>
                <a:gd name="T5" fmla="*/ 0 h 1122"/>
                <a:gd name="T6" fmla="*/ 0 w 934"/>
                <a:gd name="T7" fmla="*/ 0 h 1122"/>
                <a:gd name="T8" fmla="*/ 0 w 934"/>
                <a:gd name="T9" fmla="*/ 0 h 1122"/>
                <a:gd name="T10" fmla="*/ 0 w 934"/>
                <a:gd name="T11" fmla="*/ 0 h 1122"/>
                <a:gd name="T12" fmla="*/ 0 w 934"/>
                <a:gd name="T13" fmla="*/ 0 h 1122"/>
                <a:gd name="T14" fmla="*/ 0 w 934"/>
                <a:gd name="T15" fmla="*/ 0 h 1122"/>
                <a:gd name="T16" fmla="*/ 0 w 934"/>
                <a:gd name="T17" fmla="*/ 0 h 1122"/>
                <a:gd name="T18" fmla="*/ 0 w 934"/>
                <a:gd name="T19" fmla="*/ 0 h 1122"/>
                <a:gd name="T20" fmla="*/ 0 w 934"/>
                <a:gd name="T21" fmla="*/ 0 h 1122"/>
                <a:gd name="T22" fmla="*/ 0 w 934"/>
                <a:gd name="T23" fmla="*/ 0 h 1122"/>
                <a:gd name="T24" fmla="*/ 0 w 934"/>
                <a:gd name="T25" fmla="*/ 0 h 1122"/>
                <a:gd name="T26" fmla="*/ 0 w 934"/>
                <a:gd name="T27" fmla="*/ 0 h 1122"/>
                <a:gd name="T28" fmla="*/ 0 w 934"/>
                <a:gd name="T29" fmla="*/ 0 h 1122"/>
                <a:gd name="T30" fmla="*/ 0 w 934"/>
                <a:gd name="T31" fmla="*/ 0 h 1122"/>
                <a:gd name="T32" fmla="*/ 0 w 934"/>
                <a:gd name="T33" fmla="*/ 0 h 1122"/>
                <a:gd name="T34" fmla="*/ 0 w 934"/>
                <a:gd name="T35" fmla="*/ 0 h 1122"/>
                <a:gd name="T36" fmla="*/ 0 w 934"/>
                <a:gd name="T37" fmla="*/ 0 h 1122"/>
                <a:gd name="T38" fmla="*/ 0 w 934"/>
                <a:gd name="T39" fmla="*/ 0 h 1122"/>
                <a:gd name="T40" fmla="*/ 0 w 934"/>
                <a:gd name="T41" fmla="*/ 0 h 1122"/>
                <a:gd name="T42" fmla="*/ 0 w 934"/>
                <a:gd name="T43" fmla="*/ 0 h 1122"/>
                <a:gd name="T44" fmla="*/ 0 w 934"/>
                <a:gd name="T45" fmla="*/ 0 h 1122"/>
                <a:gd name="T46" fmla="*/ 0 w 934"/>
                <a:gd name="T47" fmla="*/ 0 h 1122"/>
                <a:gd name="T48" fmla="*/ 0 w 934"/>
                <a:gd name="T49" fmla="*/ 0 h 1122"/>
                <a:gd name="T50" fmla="*/ 0 w 934"/>
                <a:gd name="T51" fmla="*/ 0 h 1122"/>
                <a:gd name="T52" fmla="*/ 0 w 934"/>
                <a:gd name="T53" fmla="*/ 0 h 1122"/>
                <a:gd name="T54" fmla="*/ 0 w 934"/>
                <a:gd name="T55" fmla="*/ 0 h 1122"/>
                <a:gd name="T56" fmla="*/ 0 w 934"/>
                <a:gd name="T57" fmla="*/ 0 h 1122"/>
                <a:gd name="T58" fmla="*/ 0 w 934"/>
                <a:gd name="T59" fmla="*/ 0 h 1122"/>
                <a:gd name="T60" fmla="*/ 0 w 934"/>
                <a:gd name="T61" fmla="*/ 0 h 1122"/>
                <a:gd name="T62" fmla="*/ 0 w 934"/>
                <a:gd name="T63" fmla="*/ 0 h 1122"/>
                <a:gd name="T64" fmla="*/ 0 w 934"/>
                <a:gd name="T65" fmla="*/ 0 h 1122"/>
                <a:gd name="T66" fmla="*/ 0 w 934"/>
                <a:gd name="T67" fmla="*/ 0 h 1122"/>
                <a:gd name="T68" fmla="*/ 0 w 934"/>
                <a:gd name="T69" fmla="*/ 0 h 1122"/>
                <a:gd name="T70" fmla="*/ 0 w 934"/>
                <a:gd name="T71" fmla="*/ 0 h 1122"/>
                <a:gd name="T72" fmla="*/ 0 w 934"/>
                <a:gd name="T73" fmla="*/ 0 h 1122"/>
                <a:gd name="T74" fmla="*/ 0 w 934"/>
                <a:gd name="T75" fmla="*/ 0 h 1122"/>
                <a:gd name="T76" fmla="*/ 0 w 934"/>
                <a:gd name="T77" fmla="*/ 0 h 1122"/>
                <a:gd name="T78" fmla="*/ 0 w 934"/>
                <a:gd name="T79" fmla="*/ 0 h 1122"/>
                <a:gd name="T80" fmla="*/ 0 w 934"/>
                <a:gd name="T81" fmla="*/ 0 h 1122"/>
                <a:gd name="T82" fmla="*/ 0 w 934"/>
                <a:gd name="T83" fmla="*/ 0 h 1122"/>
                <a:gd name="T84" fmla="*/ 0 w 934"/>
                <a:gd name="T85" fmla="*/ 0 h 1122"/>
                <a:gd name="T86" fmla="*/ 0 w 934"/>
                <a:gd name="T87" fmla="*/ 0 h 1122"/>
                <a:gd name="T88" fmla="*/ 0 w 934"/>
                <a:gd name="T89" fmla="*/ 0 h 1122"/>
                <a:gd name="T90" fmla="*/ 0 w 934"/>
                <a:gd name="T91" fmla="*/ 0 h 1122"/>
                <a:gd name="T92" fmla="*/ 0 w 934"/>
                <a:gd name="T93" fmla="*/ 0 h 1122"/>
                <a:gd name="T94" fmla="*/ 0 w 934"/>
                <a:gd name="T95" fmla="*/ 0 h 1122"/>
                <a:gd name="T96" fmla="*/ 0 w 934"/>
                <a:gd name="T97" fmla="*/ 0 h 1122"/>
                <a:gd name="T98" fmla="*/ 0 w 934"/>
                <a:gd name="T99" fmla="*/ 0 h 1122"/>
                <a:gd name="T100" fmla="*/ 0 w 934"/>
                <a:gd name="T101" fmla="*/ 0 h 11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4" h="1122">
                  <a:moveTo>
                    <a:pt x="323" y="1082"/>
                  </a:moveTo>
                  <a:lnTo>
                    <a:pt x="298" y="1073"/>
                  </a:lnTo>
                  <a:lnTo>
                    <a:pt x="274" y="1061"/>
                  </a:lnTo>
                  <a:lnTo>
                    <a:pt x="250" y="1049"/>
                  </a:lnTo>
                  <a:lnTo>
                    <a:pt x="228" y="1036"/>
                  </a:lnTo>
                  <a:lnTo>
                    <a:pt x="207" y="1021"/>
                  </a:lnTo>
                  <a:lnTo>
                    <a:pt x="187" y="1005"/>
                  </a:lnTo>
                  <a:lnTo>
                    <a:pt x="168" y="988"/>
                  </a:lnTo>
                  <a:lnTo>
                    <a:pt x="150" y="970"/>
                  </a:lnTo>
                  <a:lnTo>
                    <a:pt x="132" y="951"/>
                  </a:lnTo>
                  <a:lnTo>
                    <a:pt x="116" y="932"/>
                  </a:lnTo>
                  <a:lnTo>
                    <a:pt x="100" y="910"/>
                  </a:lnTo>
                  <a:lnTo>
                    <a:pt x="86" y="888"/>
                  </a:lnTo>
                  <a:lnTo>
                    <a:pt x="72" y="865"/>
                  </a:lnTo>
                  <a:lnTo>
                    <a:pt x="61" y="841"/>
                  </a:lnTo>
                  <a:lnTo>
                    <a:pt x="49" y="816"/>
                  </a:lnTo>
                  <a:lnTo>
                    <a:pt x="40" y="789"/>
                  </a:lnTo>
                  <a:lnTo>
                    <a:pt x="30" y="763"/>
                  </a:lnTo>
                  <a:lnTo>
                    <a:pt x="23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6" y="649"/>
                  </a:lnTo>
                  <a:lnTo>
                    <a:pt x="2" y="620"/>
                  </a:lnTo>
                  <a:lnTo>
                    <a:pt x="1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4" y="494"/>
                  </a:lnTo>
                  <a:lnTo>
                    <a:pt x="6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5" y="415"/>
                  </a:lnTo>
                  <a:lnTo>
                    <a:pt x="21" y="396"/>
                  </a:lnTo>
                  <a:lnTo>
                    <a:pt x="26" y="378"/>
                  </a:lnTo>
                  <a:lnTo>
                    <a:pt x="31" y="359"/>
                  </a:lnTo>
                  <a:lnTo>
                    <a:pt x="37" y="341"/>
                  </a:lnTo>
                  <a:lnTo>
                    <a:pt x="45" y="323"/>
                  </a:lnTo>
                  <a:lnTo>
                    <a:pt x="52" y="306"/>
                  </a:lnTo>
                  <a:lnTo>
                    <a:pt x="60" y="290"/>
                  </a:lnTo>
                  <a:lnTo>
                    <a:pt x="69" y="273"/>
                  </a:lnTo>
                  <a:lnTo>
                    <a:pt x="78" y="258"/>
                  </a:lnTo>
                  <a:lnTo>
                    <a:pt x="88" y="242"/>
                  </a:lnTo>
                  <a:lnTo>
                    <a:pt x="99" y="227"/>
                  </a:lnTo>
                  <a:lnTo>
                    <a:pt x="109" y="212"/>
                  </a:lnTo>
                  <a:lnTo>
                    <a:pt x="121" y="198"/>
                  </a:lnTo>
                  <a:lnTo>
                    <a:pt x="133" y="184"/>
                  </a:lnTo>
                  <a:lnTo>
                    <a:pt x="144" y="172"/>
                  </a:lnTo>
                  <a:lnTo>
                    <a:pt x="157" y="159"/>
                  </a:lnTo>
                  <a:lnTo>
                    <a:pt x="171" y="147"/>
                  </a:lnTo>
                  <a:lnTo>
                    <a:pt x="185" y="136"/>
                  </a:lnTo>
                  <a:lnTo>
                    <a:pt x="198" y="124"/>
                  </a:lnTo>
                  <a:lnTo>
                    <a:pt x="213" y="113"/>
                  </a:lnTo>
                  <a:lnTo>
                    <a:pt x="228" y="103"/>
                  </a:lnTo>
                  <a:lnTo>
                    <a:pt x="244" y="93"/>
                  </a:lnTo>
                  <a:lnTo>
                    <a:pt x="260" y="84"/>
                  </a:lnTo>
                  <a:lnTo>
                    <a:pt x="276" y="75"/>
                  </a:lnTo>
                  <a:lnTo>
                    <a:pt x="293" y="67"/>
                  </a:lnTo>
                  <a:lnTo>
                    <a:pt x="310" y="59"/>
                  </a:lnTo>
                  <a:lnTo>
                    <a:pt x="327" y="51"/>
                  </a:lnTo>
                  <a:lnTo>
                    <a:pt x="345" y="44"/>
                  </a:lnTo>
                  <a:lnTo>
                    <a:pt x="363" y="38"/>
                  </a:lnTo>
                  <a:lnTo>
                    <a:pt x="381" y="31"/>
                  </a:lnTo>
                  <a:lnTo>
                    <a:pt x="399" y="26"/>
                  </a:lnTo>
                  <a:lnTo>
                    <a:pt x="417" y="21"/>
                  </a:lnTo>
                  <a:lnTo>
                    <a:pt x="436" y="17"/>
                  </a:lnTo>
                  <a:lnTo>
                    <a:pt x="455" y="12"/>
                  </a:lnTo>
                  <a:lnTo>
                    <a:pt x="474" y="9"/>
                  </a:lnTo>
                  <a:lnTo>
                    <a:pt x="494" y="6"/>
                  </a:lnTo>
                  <a:lnTo>
                    <a:pt x="514" y="4"/>
                  </a:lnTo>
                  <a:lnTo>
                    <a:pt x="533" y="2"/>
                  </a:lnTo>
                  <a:lnTo>
                    <a:pt x="554" y="1"/>
                  </a:lnTo>
                  <a:lnTo>
                    <a:pt x="575" y="0"/>
                  </a:lnTo>
                  <a:lnTo>
                    <a:pt x="595" y="0"/>
                  </a:lnTo>
                  <a:lnTo>
                    <a:pt x="623" y="1"/>
                  </a:lnTo>
                  <a:lnTo>
                    <a:pt x="653" y="2"/>
                  </a:lnTo>
                  <a:lnTo>
                    <a:pt x="682" y="4"/>
                  </a:lnTo>
                  <a:lnTo>
                    <a:pt x="711" y="7"/>
                  </a:lnTo>
                  <a:lnTo>
                    <a:pt x="740" y="12"/>
                  </a:lnTo>
                  <a:lnTo>
                    <a:pt x="768" y="18"/>
                  </a:lnTo>
                  <a:lnTo>
                    <a:pt x="798" y="25"/>
                  </a:lnTo>
                  <a:lnTo>
                    <a:pt x="827" y="33"/>
                  </a:lnTo>
                  <a:lnTo>
                    <a:pt x="854" y="41"/>
                  </a:lnTo>
                  <a:lnTo>
                    <a:pt x="882" y="51"/>
                  </a:lnTo>
                  <a:lnTo>
                    <a:pt x="907" y="61"/>
                  </a:lnTo>
                  <a:lnTo>
                    <a:pt x="934" y="73"/>
                  </a:lnTo>
                  <a:lnTo>
                    <a:pt x="924" y="98"/>
                  </a:lnTo>
                  <a:lnTo>
                    <a:pt x="916" y="127"/>
                  </a:lnTo>
                  <a:lnTo>
                    <a:pt x="907" y="159"/>
                  </a:lnTo>
                  <a:lnTo>
                    <a:pt x="900" y="194"/>
                  </a:lnTo>
                  <a:lnTo>
                    <a:pt x="890" y="195"/>
                  </a:lnTo>
                  <a:lnTo>
                    <a:pt x="880" y="183"/>
                  </a:lnTo>
                  <a:lnTo>
                    <a:pt x="866" y="171"/>
                  </a:lnTo>
                  <a:lnTo>
                    <a:pt x="850" y="157"/>
                  </a:lnTo>
                  <a:lnTo>
                    <a:pt x="831" y="142"/>
                  </a:lnTo>
                  <a:lnTo>
                    <a:pt x="810" y="127"/>
                  </a:lnTo>
                  <a:lnTo>
                    <a:pt x="785" y="113"/>
                  </a:lnTo>
                  <a:lnTo>
                    <a:pt x="758" y="99"/>
                  </a:lnTo>
                  <a:lnTo>
                    <a:pt x="727" y="86"/>
                  </a:lnTo>
                  <a:lnTo>
                    <a:pt x="711" y="80"/>
                  </a:lnTo>
                  <a:lnTo>
                    <a:pt x="694" y="75"/>
                  </a:lnTo>
                  <a:lnTo>
                    <a:pt x="677" y="70"/>
                  </a:lnTo>
                  <a:lnTo>
                    <a:pt x="660" y="67"/>
                  </a:lnTo>
                  <a:lnTo>
                    <a:pt x="642" y="63"/>
                  </a:lnTo>
                  <a:lnTo>
                    <a:pt x="624" y="61"/>
                  </a:lnTo>
                  <a:lnTo>
                    <a:pt x="606" y="60"/>
                  </a:lnTo>
                  <a:lnTo>
                    <a:pt x="588" y="59"/>
                  </a:lnTo>
                  <a:lnTo>
                    <a:pt x="571" y="59"/>
                  </a:lnTo>
                  <a:lnTo>
                    <a:pt x="554" y="60"/>
                  </a:lnTo>
                  <a:lnTo>
                    <a:pt x="539" y="61"/>
                  </a:lnTo>
                  <a:lnTo>
                    <a:pt x="523" y="63"/>
                  </a:lnTo>
                  <a:lnTo>
                    <a:pt x="507" y="65"/>
                  </a:lnTo>
                  <a:lnTo>
                    <a:pt x="491" y="69"/>
                  </a:lnTo>
                  <a:lnTo>
                    <a:pt x="476" y="72"/>
                  </a:lnTo>
                  <a:lnTo>
                    <a:pt x="460" y="76"/>
                  </a:lnTo>
                  <a:lnTo>
                    <a:pt x="446" y="80"/>
                  </a:lnTo>
                  <a:lnTo>
                    <a:pt x="432" y="86"/>
                  </a:lnTo>
                  <a:lnTo>
                    <a:pt x="418" y="91"/>
                  </a:lnTo>
                  <a:lnTo>
                    <a:pt x="404" y="97"/>
                  </a:lnTo>
                  <a:lnTo>
                    <a:pt x="391" y="104"/>
                  </a:lnTo>
                  <a:lnTo>
                    <a:pt x="379" y="111"/>
                  </a:lnTo>
                  <a:lnTo>
                    <a:pt x="366" y="119"/>
                  </a:lnTo>
                  <a:lnTo>
                    <a:pt x="353" y="126"/>
                  </a:lnTo>
                  <a:lnTo>
                    <a:pt x="341" y="134"/>
                  </a:lnTo>
                  <a:lnTo>
                    <a:pt x="330" y="144"/>
                  </a:lnTo>
                  <a:lnTo>
                    <a:pt x="318" y="154"/>
                  </a:lnTo>
                  <a:lnTo>
                    <a:pt x="308" y="163"/>
                  </a:lnTo>
                  <a:lnTo>
                    <a:pt x="297" y="174"/>
                  </a:lnTo>
                  <a:lnTo>
                    <a:pt x="286" y="184"/>
                  </a:lnTo>
                  <a:lnTo>
                    <a:pt x="277" y="195"/>
                  </a:lnTo>
                  <a:lnTo>
                    <a:pt x="267" y="207"/>
                  </a:lnTo>
                  <a:lnTo>
                    <a:pt x="258" y="218"/>
                  </a:lnTo>
                  <a:lnTo>
                    <a:pt x="249" y="231"/>
                  </a:lnTo>
                  <a:lnTo>
                    <a:pt x="241" y="243"/>
                  </a:lnTo>
                  <a:lnTo>
                    <a:pt x="233" y="257"/>
                  </a:lnTo>
                  <a:lnTo>
                    <a:pt x="219" y="283"/>
                  </a:lnTo>
                  <a:lnTo>
                    <a:pt x="206" y="313"/>
                  </a:lnTo>
                  <a:lnTo>
                    <a:pt x="194" y="341"/>
                  </a:lnTo>
                  <a:lnTo>
                    <a:pt x="184" y="372"/>
                  </a:lnTo>
                  <a:lnTo>
                    <a:pt x="175" y="402"/>
                  </a:lnTo>
                  <a:lnTo>
                    <a:pt x="168" y="434"/>
                  </a:lnTo>
                  <a:lnTo>
                    <a:pt x="162" y="466"/>
                  </a:lnTo>
                  <a:lnTo>
                    <a:pt x="159" y="497"/>
                  </a:lnTo>
                  <a:lnTo>
                    <a:pt x="156" y="530"/>
                  </a:lnTo>
                  <a:lnTo>
                    <a:pt x="156" y="564"/>
                  </a:lnTo>
                  <a:lnTo>
                    <a:pt x="156" y="600"/>
                  </a:lnTo>
                  <a:lnTo>
                    <a:pt x="159" y="635"/>
                  </a:lnTo>
                  <a:lnTo>
                    <a:pt x="162" y="669"/>
                  </a:lnTo>
                  <a:lnTo>
                    <a:pt x="169" y="702"/>
                  </a:lnTo>
                  <a:lnTo>
                    <a:pt x="176" y="734"/>
                  </a:lnTo>
                  <a:lnTo>
                    <a:pt x="185" y="765"/>
                  </a:lnTo>
                  <a:lnTo>
                    <a:pt x="195" y="795"/>
                  </a:lnTo>
                  <a:lnTo>
                    <a:pt x="208" y="824"/>
                  </a:lnTo>
                  <a:lnTo>
                    <a:pt x="222" y="851"/>
                  </a:lnTo>
                  <a:lnTo>
                    <a:pt x="237" y="877"/>
                  </a:lnTo>
                  <a:lnTo>
                    <a:pt x="254" y="902"/>
                  </a:lnTo>
                  <a:lnTo>
                    <a:pt x="273" y="924"/>
                  </a:lnTo>
                  <a:lnTo>
                    <a:pt x="292" y="945"/>
                  </a:lnTo>
                  <a:lnTo>
                    <a:pt x="313" y="964"/>
                  </a:lnTo>
                  <a:lnTo>
                    <a:pt x="335" y="983"/>
                  </a:lnTo>
                  <a:lnTo>
                    <a:pt x="358" y="998"/>
                  </a:lnTo>
                  <a:lnTo>
                    <a:pt x="383" y="1013"/>
                  </a:lnTo>
                  <a:lnTo>
                    <a:pt x="408" y="1026"/>
                  </a:lnTo>
                  <a:lnTo>
                    <a:pt x="435" y="1037"/>
                  </a:lnTo>
                  <a:lnTo>
                    <a:pt x="461" y="1045"/>
                  </a:lnTo>
                  <a:lnTo>
                    <a:pt x="489" y="1052"/>
                  </a:lnTo>
                  <a:lnTo>
                    <a:pt x="517" y="1056"/>
                  </a:lnTo>
                  <a:lnTo>
                    <a:pt x="547" y="1059"/>
                  </a:lnTo>
                  <a:lnTo>
                    <a:pt x="577" y="1060"/>
                  </a:lnTo>
                  <a:lnTo>
                    <a:pt x="597" y="1060"/>
                  </a:lnTo>
                  <a:lnTo>
                    <a:pt x="616" y="1059"/>
                  </a:lnTo>
                  <a:lnTo>
                    <a:pt x="635" y="1057"/>
                  </a:lnTo>
                  <a:lnTo>
                    <a:pt x="653" y="1055"/>
                  </a:lnTo>
                  <a:lnTo>
                    <a:pt x="671" y="1050"/>
                  </a:lnTo>
                  <a:lnTo>
                    <a:pt x="690" y="1047"/>
                  </a:lnTo>
                  <a:lnTo>
                    <a:pt x="707" y="1042"/>
                  </a:lnTo>
                  <a:lnTo>
                    <a:pt x="725" y="1037"/>
                  </a:lnTo>
                  <a:lnTo>
                    <a:pt x="758" y="1025"/>
                  </a:lnTo>
                  <a:lnTo>
                    <a:pt x="787" y="1012"/>
                  </a:lnTo>
                  <a:lnTo>
                    <a:pt x="815" y="998"/>
                  </a:lnTo>
                  <a:lnTo>
                    <a:pt x="839" y="985"/>
                  </a:lnTo>
                  <a:lnTo>
                    <a:pt x="860" y="971"/>
                  </a:lnTo>
                  <a:lnTo>
                    <a:pt x="880" y="957"/>
                  </a:lnTo>
                  <a:lnTo>
                    <a:pt x="897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80" y="1046"/>
                  </a:lnTo>
                  <a:lnTo>
                    <a:pt x="854" y="1060"/>
                  </a:lnTo>
                  <a:lnTo>
                    <a:pt x="827" y="1073"/>
                  </a:lnTo>
                  <a:lnTo>
                    <a:pt x="799" y="1084"/>
                  </a:lnTo>
                  <a:lnTo>
                    <a:pt x="771" y="1093"/>
                  </a:lnTo>
                  <a:lnTo>
                    <a:pt x="742" y="1100"/>
                  </a:lnTo>
                  <a:lnTo>
                    <a:pt x="713" y="1107"/>
                  </a:lnTo>
                  <a:lnTo>
                    <a:pt x="683" y="1112"/>
                  </a:lnTo>
                  <a:lnTo>
                    <a:pt x="651" y="1116"/>
                  </a:lnTo>
                  <a:lnTo>
                    <a:pt x="619" y="1119"/>
                  </a:lnTo>
                  <a:lnTo>
                    <a:pt x="587" y="1122"/>
                  </a:lnTo>
                  <a:lnTo>
                    <a:pt x="554" y="1122"/>
                  </a:lnTo>
                  <a:lnTo>
                    <a:pt x="524" y="1122"/>
                  </a:lnTo>
                  <a:lnTo>
                    <a:pt x="492" y="1119"/>
                  </a:lnTo>
                  <a:lnTo>
                    <a:pt x="462" y="1116"/>
                  </a:lnTo>
                  <a:lnTo>
                    <a:pt x="433" y="1112"/>
                  </a:lnTo>
                  <a:lnTo>
                    <a:pt x="404" y="1107"/>
                  </a:lnTo>
                  <a:lnTo>
                    <a:pt x="376" y="1099"/>
                  </a:lnTo>
                  <a:lnTo>
                    <a:pt x="349" y="1092"/>
                  </a:lnTo>
                  <a:lnTo>
                    <a:pt x="323" y="108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35"/>
            <p:cNvSpPr>
              <a:spLocks noEditPoints="1"/>
            </p:cNvSpPr>
            <p:nvPr userDrawn="1"/>
          </p:nvSpPr>
          <p:spPr bwMode="auto">
            <a:xfrm>
              <a:off x="1938" y="1335"/>
              <a:ext cx="59" cy="68"/>
            </a:xfrm>
            <a:custGeom>
              <a:avLst/>
              <a:gdLst>
                <a:gd name="T0" fmla="*/ 0 w 1001"/>
                <a:gd name="T1" fmla="*/ 0 h 1104"/>
                <a:gd name="T2" fmla="*/ 0 w 1001"/>
                <a:gd name="T3" fmla="*/ 0 h 1104"/>
                <a:gd name="T4" fmla="*/ 0 w 1001"/>
                <a:gd name="T5" fmla="*/ 0 h 1104"/>
                <a:gd name="T6" fmla="*/ 0 w 1001"/>
                <a:gd name="T7" fmla="*/ 0 h 1104"/>
                <a:gd name="T8" fmla="*/ 0 w 1001"/>
                <a:gd name="T9" fmla="*/ 0 h 1104"/>
                <a:gd name="T10" fmla="*/ 0 w 1001"/>
                <a:gd name="T11" fmla="*/ 0 h 1104"/>
                <a:gd name="T12" fmla="*/ 0 w 1001"/>
                <a:gd name="T13" fmla="*/ 0 h 1104"/>
                <a:gd name="T14" fmla="*/ 0 w 1001"/>
                <a:gd name="T15" fmla="*/ 0 h 1104"/>
                <a:gd name="T16" fmla="*/ 0 w 1001"/>
                <a:gd name="T17" fmla="*/ 0 h 1104"/>
                <a:gd name="T18" fmla="*/ 0 w 1001"/>
                <a:gd name="T19" fmla="*/ 0 h 1104"/>
                <a:gd name="T20" fmla="*/ 0 w 1001"/>
                <a:gd name="T21" fmla="*/ 0 h 1104"/>
                <a:gd name="T22" fmla="*/ 0 w 1001"/>
                <a:gd name="T23" fmla="*/ 0 h 1104"/>
                <a:gd name="T24" fmla="*/ 0 w 1001"/>
                <a:gd name="T25" fmla="*/ 0 h 1104"/>
                <a:gd name="T26" fmla="*/ 0 w 1001"/>
                <a:gd name="T27" fmla="*/ 0 h 1104"/>
                <a:gd name="T28" fmla="*/ 0 w 1001"/>
                <a:gd name="T29" fmla="*/ 0 h 1104"/>
                <a:gd name="T30" fmla="*/ 0 w 1001"/>
                <a:gd name="T31" fmla="*/ 0 h 1104"/>
                <a:gd name="T32" fmla="*/ 0 w 1001"/>
                <a:gd name="T33" fmla="*/ 0 h 1104"/>
                <a:gd name="T34" fmla="*/ 0 w 1001"/>
                <a:gd name="T35" fmla="*/ 0 h 1104"/>
                <a:gd name="T36" fmla="*/ 0 w 1001"/>
                <a:gd name="T37" fmla="*/ 0 h 1104"/>
                <a:gd name="T38" fmla="*/ 0 w 1001"/>
                <a:gd name="T39" fmla="*/ 0 h 1104"/>
                <a:gd name="T40" fmla="*/ 0 w 1001"/>
                <a:gd name="T41" fmla="*/ 0 h 1104"/>
                <a:gd name="T42" fmla="*/ 0 w 1001"/>
                <a:gd name="T43" fmla="*/ 0 h 1104"/>
                <a:gd name="T44" fmla="*/ 0 w 1001"/>
                <a:gd name="T45" fmla="*/ 0 h 1104"/>
                <a:gd name="T46" fmla="*/ 0 w 1001"/>
                <a:gd name="T47" fmla="*/ 0 h 1104"/>
                <a:gd name="T48" fmla="*/ 0 w 1001"/>
                <a:gd name="T49" fmla="*/ 0 h 1104"/>
                <a:gd name="T50" fmla="*/ 0 w 1001"/>
                <a:gd name="T51" fmla="*/ 0 h 1104"/>
                <a:gd name="T52" fmla="*/ 0 w 1001"/>
                <a:gd name="T53" fmla="*/ 0 h 1104"/>
                <a:gd name="T54" fmla="*/ 0 w 1001"/>
                <a:gd name="T55" fmla="*/ 0 h 1104"/>
                <a:gd name="T56" fmla="*/ 0 w 1001"/>
                <a:gd name="T57" fmla="*/ 0 h 1104"/>
                <a:gd name="T58" fmla="*/ 0 w 1001"/>
                <a:gd name="T59" fmla="*/ 0 h 1104"/>
                <a:gd name="T60" fmla="*/ 0 w 1001"/>
                <a:gd name="T61" fmla="*/ 0 h 1104"/>
                <a:gd name="T62" fmla="*/ 0 w 1001"/>
                <a:gd name="T63" fmla="*/ 0 h 1104"/>
                <a:gd name="T64" fmla="*/ 0 w 1001"/>
                <a:gd name="T65" fmla="*/ 0 h 1104"/>
                <a:gd name="T66" fmla="*/ 0 w 1001"/>
                <a:gd name="T67" fmla="*/ 0 h 1104"/>
                <a:gd name="T68" fmla="*/ 0 w 1001"/>
                <a:gd name="T69" fmla="*/ 0 h 1104"/>
                <a:gd name="T70" fmla="*/ 0 w 1001"/>
                <a:gd name="T71" fmla="*/ 0 h 1104"/>
                <a:gd name="T72" fmla="*/ 0 w 1001"/>
                <a:gd name="T73" fmla="*/ 0 h 1104"/>
                <a:gd name="T74" fmla="*/ 0 w 1001"/>
                <a:gd name="T75" fmla="*/ 0 h 1104"/>
                <a:gd name="T76" fmla="*/ 0 w 1001"/>
                <a:gd name="T77" fmla="*/ 0 h 1104"/>
                <a:gd name="T78" fmla="*/ 0 w 1001"/>
                <a:gd name="T79" fmla="*/ 0 h 1104"/>
                <a:gd name="T80" fmla="*/ 0 w 1001"/>
                <a:gd name="T81" fmla="*/ 0 h 1104"/>
                <a:gd name="T82" fmla="*/ 0 w 1001"/>
                <a:gd name="T83" fmla="*/ 0 h 1104"/>
                <a:gd name="T84" fmla="*/ 0 w 1001"/>
                <a:gd name="T85" fmla="*/ 0 h 1104"/>
                <a:gd name="T86" fmla="*/ 0 w 1001"/>
                <a:gd name="T87" fmla="*/ 0 h 110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4">
                  <a:moveTo>
                    <a:pt x="229" y="777"/>
                  </a:moveTo>
                  <a:lnTo>
                    <a:pt x="184" y="901"/>
                  </a:lnTo>
                  <a:lnTo>
                    <a:pt x="147" y="998"/>
                  </a:lnTo>
                  <a:lnTo>
                    <a:pt x="114" y="1104"/>
                  </a:lnTo>
                  <a:lnTo>
                    <a:pt x="88" y="1101"/>
                  </a:lnTo>
                  <a:lnTo>
                    <a:pt x="80" y="1100"/>
                  </a:lnTo>
                  <a:lnTo>
                    <a:pt x="72" y="1100"/>
                  </a:lnTo>
                  <a:lnTo>
                    <a:pt x="54" y="1098"/>
                  </a:lnTo>
                  <a:lnTo>
                    <a:pt x="36" y="1098"/>
                  </a:lnTo>
                  <a:lnTo>
                    <a:pt x="23" y="1100"/>
                  </a:lnTo>
                  <a:lnTo>
                    <a:pt x="0" y="1104"/>
                  </a:lnTo>
                  <a:lnTo>
                    <a:pt x="491" y="0"/>
                  </a:lnTo>
                  <a:lnTo>
                    <a:pt x="528" y="0"/>
                  </a:lnTo>
                  <a:lnTo>
                    <a:pt x="1001" y="1104"/>
                  </a:lnTo>
                  <a:lnTo>
                    <a:pt x="968" y="1101"/>
                  </a:lnTo>
                  <a:lnTo>
                    <a:pt x="957" y="1101"/>
                  </a:lnTo>
                  <a:lnTo>
                    <a:pt x="953" y="1100"/>
                  </a:lnTo>
                  <a:lnTo>
                    <a:pt x="944" y="1100"/>
                  </a:lnTo>
                  <a:lnTo>
                    <a:pt x="919" y="1098"/>
                  </a:lnTo>
                  <a:lnTo>
                    <a:pt x="893" y="1098"/>
                  </a:lnTo>
                  <a:lnTo>
                    <a:pt x="871" y="1100"/>
                  </a:lnTo>
                  <a:lnTo>
                    <a:pt x="836" y="1104"/>
                  </a:lnTo>
                  <a:lnTo>
                    <a:pt x="819" y="1057"/>
                  </a:lnTo>
                  <a:lnTo>
                    <a:pt x="804" y="1018"/>
                  </a:lnTo>
                  <a:lnTo>
                    <a:pt x="793" y="985"/>
                  </a:lnTo>
                  <a:lnTo>
                    <a:pt x="782" y="958"/>
                  </a:lnTo>
                  <a:lnTo>
                    <a:pt x="777" y="941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3" y="854"/>
                  </a:lnTo>
                  <a:lnTo>
                    <a:pt x="733" y="830"/>
                  </a:lnTo>
                  <a:lnTo>
                    <a:pt x="724" y="805"/>
                  </a:lnTo>
                  <a:lnTo>
                    <a:pt x="713" y="780"/>
                  </a:lnTo>
                  <a:lnTo>
                    <a:pt x="703" y="754"/>
                  </a:lnTo>
                  <a:lnTo>
                    <a:pt x="692" y="729"/>
                  </a:lnTo>
                  <a:lnTo>
                    <a:pt x="682" y="703"/>
                  </a:lnTo>
                  <a:lnTo>
                    <a:pt x="670" y="677"/>
                  </a:lnTo>
                  <a:lnTo>
                    <a:pt x="269" y="677"/>
                  </a:lnTo>
                  <a:lnTo>
                    <a:pt x="229" y="777"/>
                  </a:lnTo>
                  <a:close/>
                  <a:moveTo>
                    <a:pt x="646" y="610"/>
                  </a:moveTo>
                  <a:lnTo>
                    <a:pt x="472" y="208"/>
                  </a:lnTo>
                  <a:lnTo>
                    <a:pt x="299" y="610"/>
                  </a:lnTo>
                  <a:lnTo>
                    <a:pt x="646" y="6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36"/>
            <p:cNvSpPr>
              <a:spLocks noEditPoints="1"/>
            </p:cNvSpPr>
            <p:nvPr userDrawn="1"/>
          </p:nvSpPr>
          <p:spPr bwMode="auto">
            <a:xfrm>
              <a:off x="1893" y="1336"/>
              <a:ext cx="40" cy="64"/>
            </a:xfrm>
            <a:custGeom>
              <a:avLst/>
              <a:gdLst>
                <a:gd name="T0" fmla="*/ 0 w 689"/>
                <a:gd name="T1" fmla="*/ 0 h 1080"/>
                <a:gd name="T2" fmla="*/ 0 w 689"/>
                <a:gd name="T3" fmla="*/ 0 h 1080"/>
                <a:gd name="T4" fmla="*/ 0 w 689"/>
                <a:gd name="T5" fmla="*/ 0 h 1080"/>
                <a:gd name="T6" fmla="*/ 0 w 689"/>
                <a:gd name="T7" fmla="*/ 0 h 1080"/>
                <a:gd name="T8" fmla="*/ 0 w 689"/>
                <a:gd name="T9" fmla="*/ 0 h 1080"/>
                <a:gd name="T10" fmla="*/ 0 w 689"/>
                <a:gd name="T11" fmla="*/ 0 h 1080"/>
                <a:gd name="T12" fmla="*/ 0 w 689"/>
                <a:gd name="T13" fmla="*/ 0 h 1080"/>
                <a:gd name="T14" fmla="*/ 0 w 689"/>
                <a:gd name="T15" fmla="*/ 0 h 1080"/>
                <a:gd name="T16" fmla="*/ 0 w 689"/>
                <a:gd name="T17" fmla="*/ 0 h 1080"/>
                <a:gd name="T18" fmla="*/ 0 w 689"/>
                <a:gd name="T19" fmla="*/ 0 h 1080"/>
                <a:gd name="T20" fmla="*/ 0 w 689"/>
                <a:gd name="T21" fmla="*/ 0 h 1080"/>
                <a:gd name="T22" fmla="*/ 0 w 689"/>
                <a:gd name="T23" fmla="*/ 0 h 1080"/>
                <a:gd name="T24" fmla="*/ 0 w 689"/>
                <a:gd name="T25" fmla="*/ 0 h 1080"/>
                <a:gd name="T26" fmla="*/ 0 w 689"/>
                <a:gd name="T27" fmla="*/ 0 h 1080"/>
                <a:gd name="T28" fmla="*/ 0 w 689"/>
                <a:gd name="T29" fmla="*/ 0 h 1080"/>
                <a:gd name="T30" fmla="*/ 0 w 689"/>
                <a:gd name="T31" fmla="*/ 0 h 1080"/>
                <a:gd name="T32" fmla="*/ 0 w 689"/>
                <a:gd name="T33" fmla="*/ 0 h 1080"/>
                <a:gd name="T34" fmla="*/ 0 w 689"/>
                <a:gd name="T35" fmla="*/ 0 h 1080"/>
                <a:gd name="T36" fmla="*/ 0 w 689"/>
                <a:gd name="T37" fmla="*/ 0 h 1080"/>
                <a:gd name="T38" fmla="*/ 0 w 689"/>
                <a:gd name="T39" fmla="*/ 0 h 1080"/>
                <a:gd name="T40" fmla="*/ 0 w 689"/>
                <a:gd name="T41" fmla="*/ 0 h 1080"/>
                <a:gd name="T42" fmla="*/ 0 w 689"/>
                <a:gd name="T43" fmla="*/ 0 h 1080"/>
                <a:gd name="T44" fmla="*/ 0 w 689"/>
                <a:gd name="T45" fmla="*/ 0 h 1080"/>
                <a:gd name="T46" fmla="*/ 0 w 689"/>
                <a:gd name="T47" fmla="*/ 0 h 1080"/>
                <a:gd name="T48" fmla="*/ 0 w 689"/>
                <a:gd name="T49" fmla="*/ 0 h 1080"/>
                <a:gd name="T50" fmla="*/ 0 w 689"/>
                <a:gd name="T51" fmla="*/ 0 h 1080"/>
                <a:gd name="T52" fmla="*/ 0 w 689"/>
                <a:gd name="T53" fmla="*/ 0 h 1080"/>
                <a:gd name="T54" fmla="*/ 0 w 689"/>
                <a:gd name="T55" fmla="*/ 0 h 1080"/>
                <a:gd name="T56" fmla="*/ 0 w 689"/>
                <a:gd name="T57" fmla="*/ 0 h 1080"/>
                <a:gd name="T58" fmla="*/ 0 w 689"/>
                <a:gd name="T59" fmla="*/ 0 h 1080"/>
                <a:gd name="T60" fmla="*/ 0 w 689"/>
                <a:gd name="T61" fmla="*/ 0 h 1080"/>
                <a:gd name="T62" fmla="*/ 0 w 689"/>
                <a:gd name="T63" fmla="*/ 0 h 1080"/>
                <a:gd name="T64" fmla="*/ 0 w 689"/>
                <a:gd name="T65" fmla="*/ 0 h 1080"/>
                <a:gd name="T66" fmla="*/ 0 w 689"/>
                <a:gd name="T67" fmla="*/ 0 h 1080"/>
                <a:gd name="T68" fmla="*/ 0 w 689"/>
                <a:gd name="T69" fmla="*/ 0 h 1080"/>
                <a:gd name="T70" fmla="*/ 0 w 689"/>
                <a:gd name="T71" fmla="*/ 0 h 1080"/>
                <a:gd name="T72" fmla="*/ 0 w 689"/>
                <a:gd name="T73" fmla="*/ 0 h 1080"/>
                <a:gd name="T74" fmla="*/ 0 w 689"/>
                <a:gd name="T75" fmla="*/ 0 h 1080"/>
                <a:gd name="T76" fmla="*/ 0 w 689"/>
                <a:gd name="T77" fmla="*/ 0 h 1080"/>
                <a:gd name="T78" fmla="*/ 0 w 689"/>
                <a:gd name="T79" fmla="*/ 0 h 1080"/>
                <a:gd name="T80" fmla="*/ 0 w 689"/>
                <a:gd name="T81" fmla="*/ 0 h 1080"/>
                <a:gd name="T82" fmla="*/ 0 w 689"/>
                <a:gd name="T83" fmla="*/ 0 h 1080"/>
                <a:gd name="T84" fmla="*/ 0 w 689"/>
                <a:gd name="T85" fmla="*/ 0 h 1080"/>
                <a:gd name="T86" fmla="*/ 0 w 689"/>
                <a:gd name="T87" fmla="*/ 0 h 1080"/>
                <a:gd name="T88" fmla="*/ 0 w 689"/>
                <a:gd name="T89" fmla="*/ 0 h 1080"/>
                <a:gd name="T90" fmla="*/ 0 w 689"/>
                <a:gd name="T91" fmla="*/ 0 h 1080"/>
                <a:gd name="T92" fmla="*/ 0 w 689"/>
                <a:gd name="T93" fmla="*/ 0 h 10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89" h="1080">
                  <a:moveTo>
                    <a:pt x="246" y="588"/>
                  </a:moveTo>
                  <a:lnTo>
                    <a:pt x="241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19" y="586"/>
                  </a:lnTo>
                  <a:lnTo>
                    <a:pt x="194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0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320" y="0"/>
                  </a:lnTo>
                  <a:lnTo>
                    <a:pt x="355" y="1"/>
                  </a:lnTo>
                  <a:lnTo>
                    <a:pt x="388" y="3"/>
                  </a:lnTo>
                  <a:lnTo>
                    <a:pt x="418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499" y="18"/>
                  </a:lnTo>
                  <a:lnTo>
                    <a:pt x="522" y="24"/>
                  </a:lnTo>
                  <a:lnTo>
                    <a:pt x="544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7" y="212"/>
                  </a:lnTo>
                  <a:lnTo>
                    <a:pt x="689" y="235"/>
                  </a:lnTo>
                  <a:lnTo>
                    <a:pt x="689" y="258"/>
                  </a:lnTo>
                  <a:lnTo>
                    <a:pt x="689" y="281"/>
                  </a:lnTo>
                  <a:lnTo>
                    <a:pt x="687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1" y="485"/>
                  </a:lnTo>
                  <a:lnTo>
                    <a:pt x="575" y="497"/>
                  </a:lnTo>
                  <a:lnTo>
                    <a:pt x="559" y="507"/>
                  </a:lnTo>
                  <a:lnTo>
                    <a:pt x="541" y="518"/>
                  </a:lnTo>
                  <a:lnTo>
                    <a:pt x="522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lnTo>
                    <a:pt x="299" y="587"/>
                  </a:lnTo>
                  <a:lnTo>
                    <a:pt x="286" y="588"/>
                  </a:lnTo>
                  <a:lnTo>
                    <a:pt x="273" y="588"/>
                  </a:lnTo>
                  <a:lnTo>
                    <a:pt x="260" y="588"/>
                  </a:lnTo>
                  <a:lnTo>
                    <a:pt x="246" y="588"/>
                  </a:lnTo>
                  <a:close/>
                  <a:moveTo>
                    <a:pt x="211" y="525"/>
                  </a:moveTo>
                  <a:lnTo>
                    <a:pt x="216" y="525"/>
                  </a:lnTo>
                  <a:lnTo>
                    <a:pt x="224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4" y="502"/>
                  </a:lnTo>
                  <a:lnTo>
                    <a:pt x="399" y="496"/>
                  </a:lnTo>
                  <a:lnTo>
                    <a:pt x="414" y="488"/>
                  </a:lnTo>
                  <a:lnTo>
                    <a:pt x="429" y="480"/>
                  </a:lnTo>
                  <a:lnTo>
                    <a:pt x="442" y="471"/>
                  </a:lnTo>
                  <a:lnTo>
                    <a:pt x="455" y="462"/>
                  </a:lnTo>
                  <a:lnTo>
                    <a:pt x="466" y="452"/>
                  </a:lnTo>
                  <a:lnTo>
                    <a:pt x="478" y="442"/>
                  </a:lnTo>
                  <a:lnTo>
                    <a:pt x="488" y="430"/>
                  </a:lnTo>
                  <a:lnTo>
                    <a:pt x="498" y="418"/>
                  </a:lnTo>
                  <a:lnTo>
                    <a:pt x="506" y="406"/>
                  </a:lnTo>
                  <a:lnTo>
                    <a:pt x="515" y="392"/>
                  </a:lnTo>
                  <a:lnTo>
                    <a:pt x="521" y="378"/>
                  </a:lnTo>
                  <a:lnTo>
                    <a:pt x="528" y="363"/>
                  </a:lnTo>
                  <a:lnTo>
                    <a:pt x="533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4" y="283"/>
                  </a:lnTo>
                  <a:lnTo>
                    <a:pt x="544" y="266"/>
                  </a:lnTo>
                  <a:lnTo>
                    <a:pt x="544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6" y="89"/>
                  </a:lnTo>
                  <a:lnTo>
                    <a:pt x="445" y="84"/>
                  </a:lnTo>
                  <a:lnTo>
                    <a:pt x="433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6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lnTo>
                    <a:pt x="300" y="61"/>
                  </a:lnTo>
                  <a:lnTo>
                    <a:pt x="281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37"/>
            <p:cNvSpPr>
              <a:spLocks/>
            </p:cNvSpPr>
            <p:nvPr userDrawn="1"/>
          </p:nvSpPr>
          <p:spPr bwMode="auto">
            <a:xfrm>
              <a:off x="1836" y="1336"/>
              <a:ext cx="47" cy="64"/>
            </a:xfrm>
            <a:custGeom>
              <a:avLst/>
              <a:gdLst>
                <a:gd name="T0" fmla="*/ 0 w 794"/>
                <a:gd name="T1" fmla="*/ 0 h 1081"/>
                <a:gd name="T2" fmla="*/ 0 w 794"/>
                <a:gd name="T3" fmla="*/ 0 h 1081"/>
                <a:gd name="T4" fmla="*/ 0 w 794"/>
                <a:gd name="T5" fmla="*/ 0 h 1081"/>
                <a:gd name="T6" fmla="*/ 0 w 794"/>
                <a:gd name="T7" fmla="*/ 0 h 1081"/>
                <a:gd name="T8" fmla="*/ 0 w 794"/>
                <a:gd name="T9" fmla="*/ 0 h 1081"/>
                <a:gd name="T10" fmla="*/ 0 w 794"/>
                <a:gd name="T11" fmla="*/ 0 h 1081"/>
                <a:gd name="T12" fmla="*/ 0 w 794"/>
                <a:gd name="T13" fmla="*/ 0 h 1081"/>
                <a:gd name="T14" fmla="*/ 0 w 794"/>
                <a:gd name="T15" fmla="*/ 0 h 1081"/>
                <a:gd name="T16" fmla="*/ 0 w 794"/>
                <a:gd name="T17" fmla="*/ 0 h 1081"/>
                <a:gd name="T18" fmla="*/ 0 w 794"/>
                <a:gd name="T19" fmla="*/ 0 h 1081"/>
                <a:gd name="T20" fmla="*/ 0 w 794"/>
                <a:gd name="T21" fmla="*/ 0 h 1081"/>
                <a:gd name="T22" fmla="*/ 0 w 794"/>
                <a:gd name="T23" fmla="*/ 0 h 1081"/>
                <a:gd name="T24" fmla="*/ 0 w 794"/>
                <a:gd name="T25" fmla="*/ 0 h 1081"/>
                <a:gd name="T26" fmla="*/ 0 w 794"/>
                <a:gd name="T27" fmla="*/ 0 h 1081"/>
                <a:gd name="T28" fmla="*/ 0 w 794"/>
                <a:gd name="T29" fmla="*/ 0 h 1081"/>
                <a:gd name="T30" fmla="*/ 0 w 794"/>
                <a:gd name="T31" fmla="*/ 0 h 1081"/>
                <a:gd name="T32" fmla="*/ 0 w 794"/>
                <a:gd name="T33" fmla="*/ 0 h 1081"/>
                <a:gd name="T34" fmla="*/ 0 w 794"/>
                <a:gd name="T35" fmla="*/ 0 h 1081"/>
                <a:gd name="T36" fmla="*/ 0 w 794"/>
                <a:gd name="T37" fmla="*/ 0 h 1081"/>
                <a:gd name="T38" fmla="*/ 0 w 794"/>
                <a:gd name="T39" fmla="*/ 0 h 1081"/>
                <a:gd name="T40" fmla="*/ 0 w 794"/>
                <a:gd name="T41" fmla="*/ 0 h 1081"/>
                <a:gd name="T42" fmla="*/ 0 w 794"/>
                <a:gd name="T43" fmla="*/ 0 h 1081"/>
                <a:gd name="T44" fmla="*/ 0 w 794"/>
                <a:gd name="T45" fmla="*/ 0 h 1081"/>
                <a:gd name="T46" fmla="*/ 0 w 794"/>
                <a:gd name="T47" fmla="*/ 0 h 1081"/>
                <a:gd name="T48" fmla="*/ 0 w 794"/>
                <a:gd name="T49" fmla="*/ 0 h 1081"/>
                <a:gd name="T50" fmla="*/ 0 w 794"/>
                <a:gd name="T51" fmla="*/ 0 h 1081"/>
                <a:gd name="T52" fmla="*/ 0 w 794"/>
                <a:gd name="T53" fmla="*/ 0 h 1081"/>
                <a:gd name="T54" fmla="*/ 0 w 794"/>
                <a:gd name="T55" fmla="*/ 0 h 1081"/>
                <a:gd name="T56" fmla="*/ 0 w 794"/>
                <a:gd name="T57" fmla="*/ 0 h 1081"/>
                <a:gd name="T58" fmla="*/ 0 w 794"/>
                <a:gd name="T59" fmla="*/ 0 h 1081"/>
                <a:gd name="T60" fmla="*/ 0 w 794"/>
                <a:gd name="T61" fmla="*/ 0 h 1081"/>
                <a:gd name="T62" fmla="*/ 0 w 794"/>
                <a:gd name="T63" fmla="*/ 0 h 1081"/>
                <a:gd name="T64" fmla="*/ 0 w 794"/>
                <a:gd name="T65" fmla="*/ 0 h 1081"/>
                <a:gd name="T66" fmla="*/ 0 w 794"/>
                <a:gd name="T67" fmla="*/ 0 h 1081"/>
                <a:gd name="T68" fmla="*/ 0 w 794"/>
                <a:gd name="T69" fmla="*/ 0 h 1081"/>
                <a:gd name="T70" fmla="*/ 0 w 794"/>
                <a:gd name="T71" fmla="*/ 0 h 1081"/>
                <a:gd name="T72" fmla="*/ 0 w 794"/>
                <a:gd name="T73" fmla="*/ 0 h 1081"/>
                <a:gd name="T74" fmla="*/ 0 w 794"/>
                <a:gd name="T75" fmla="*/ 0 h 1081"/>
                <a:gd name="T76" fmla="*/ 0 w 794"/>
                <a:gd name="T77" fmla="*/ 0 h 1081"/>
                <a:gd name="T78" fmla="*/ 0 w 794"/>
                <a:gd name="T79" fmla="*/ 0 h 1081"/>
                <a:gd name="T80" fmla="*/ 0 w 794"/>
                <a:gd name="T81" fmla="*/ 0 h 1081"/>
                <a:gd name="T82" fmla="*/ 0 w 794"/>
                <a:gd name="T83" fmla="*/ 0 h 1081"/>
                <a:gd name="T84" fmla="*/ 0 w 794"/>
                <a:gd name="T85" fmla="*/ 0 h 1081"/>
                <a:gd name="T86" fmla="*/ 0 w 794"/>
                <a:gd name="T87" fmla="*/ 0 h 1081"/>
                <a:gd name="T88" fmla="*/ 0 w 794"/>
                <a:gd name="T89" fmla="*/ 0 h 1081"/>
                <a:gd name="T90" fmla="*/ 0 w 794"/>
                <a:gd name="T91" fmla="*/ 0 h 1081"/>
                <a:gd name="T92" fmla="*/ 0 w 794"/>
                <a:gd name="T93" fmla="*/ 0 h 1081"/>
                <a:gd name="T94" fmla="*/ 0 w 794"/>
                <a:gd name="T95" fmla="*/ 0 h 1081"/>
                <a:gd name="T96" fmla="*/ 0 w 794"/>
                <a:gd name="T97" fmla="*/ 0 h 1081"/>
                <a:gd name="T98" fmla="*/ 0 w 794"/>
                <a:gd name="T99" fmla="*/ 0 h 1081"/>
                <a:gd name="T100" fmla="*/ 0 w 794"/>
                <a:gd name="T101" fmla="*/ 0 h 1081"/>
                <a:gd name="T102" fmla="*/ 0 w 794"/>
                <a:gd name="T103" fmla="*/ 0 h 1081"/>
                <a:gd name="T104" fmla="*/ 0 w 794"/>
                <a:gd name="T105" fmla="*/ 0 h 1081"/>
                <a:gd name="T106" fmla="*/ 0 w 794"/>
                <a:gd name="T107" fmla="*/ 0 h 1081"/>
                <a:gd name="T108" fmla="*/ 0 w 794"/>
                <a:gd name="T109" fmla="*/ 0 h 1081"/>
                <a:gd name="T110" fmla="*/ 0 w 794"/>
                <a:gd name="T111" fmla="*/ 0 h 1081"/>
                <a:gd name="T112" fmla="*/ 0 w 794"/>
                <a:gd name="T113" fmla="*/ 0 h 1081"/>
                <a:gd name="T114" fmla="*/ 0 w 794"/>
                <a:gd name="T115" fmla="*/ 0 h 1081"/>
                <a:gd name="T116" fmla="*/ 0 w 794"/>
                <a:gd name="T117" fmla="*/ 0 h 1081"/>
                <a:gd name="T118" fmla="*/ 0 w 794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4" h="1081">
                  <a:moveTo>
                    <a:pt x="139" y="530"/>
                  </a:moveTo>
                  <a:lnTo>
                    <a:pt x="139" y="1081"/>
                  </a:lnTo>
                  <a:lnTo>
                    <a:pt x="111" y="1078"/>
                  </a:lnTo>
                  <a:lnTo>
                    <a:pt x="99" y="1077"/>
                  </a:lnTo>
                  <a:lnTo>
                    <a:pt x="92" y="1077"/>
                  </a:lnTo>
                  <a:lnTo>
                    <a:pt x="69" y="1075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39" y="3"/>
                  </a:lnTo>
                  <a:lnTo>
                    <a:pt x="69" y="4"/>
                  </a:lnTo>
                  <a:lnTo>
                    <a:pt x="97" y="3"/>
                  </a:lnTo>
                  <a:lnTo>
                    <a:pt x="139" y="1"/>
                  </a:lnTo>
                  <a:lnTo>
                    <a:pt x="139" y="488"/>
                  </a:lnTo>
                  <a:lnTo>
                    <a:pt x="143" y="490"/>
                  </a:lnTo>
                  <a:lnTo>
                    <a:pt x="147" y="491"/>
                  </a:lnTo>
                  <a:lnTo>
                    <a:pt x="154" y="490"/>
                  </a:lnTo>
                  <a:lnTo>
                    <a:pt x="161" y="488"/>
                  </a:lnTo>
                  <a:lnTo>
                    <a:pt x="170" y="484"/>
                  </a:lnTo>
                  <a:lnTo>
                    <a:pt x="178" y="479"/>
                  </a:lnTo>
                  <a:lnTo>
                    <a:pt x="185" y="473"/>
                  </a:lnTo>
                  <a:lnTo>
                    <a:pt x="194" y="466"/>
                  </a:lnTo>
                  <a:lnTo>
                    <a:pt x="202" y="459"/>
                  </a:lnTo>
                  <a:lnTo>
                    <a:pt x="212" y="450"/>
                  </a:lnTo>
                  <a:lnTo>
                    <a:pt x="223" y="440"/>
                  </a:lnTo>
                  <a:lnTo>
                    <a:pt x="234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1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7" y="3"/>
                  </a:lnTo>
                  <a:lnTo>
                    <a:pt x="773" y="0"/>
                  </a:lnTo>
                  <a:lnTo>
                    <a:pt x="416" y="345"/>
                  </a:lnTo>
                  <a:lnTo>
                    <a:pt x="283" y="480"/>
                  </a:lnTo>
                  <a:lnTo>
                    <a:pt x="416" y="630"/>
                  </a:lnTo>
                  <a:lnTo>
                    <a:pt x="569" y="804"/>
                  </a:lnTo>
                  <a:lnTo>
                    <a:pt x="666" y="915"/>
                  </a:lnTo>
                  <a:lnTo>
                    <a:pt x="794" y="1073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2" y="1077"/>
                  </a:lnTo>
                  <a:lnTo>
                    <a:pt x="734" y="1077"/>
                  </a:lnTo>
                  <a:lnTo>
                    <a:pt x="707" y="1075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1" y="1001"/>
                  </a:lnTo>
                  <a:lnTo>
                    <a:pt x="535" y="967"/>
                  </a:lnTo>
                  <a:lnTo>
                    <a:pt x="511" y="937"/>
                  </a:lnTo>
                  <a:lnTo>
                    <a:pt x="165" y="535"/>
                  </a:lnTo>
                  <a:lnTo>
                    <a:pt x="160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42" y="526"/>
                  </a:lnTo>
                  <a:lnTo>
                    <a:pt x="141" y="528"/>
                  </a:lnTo>
                  <a:lnTo>
                    <a:pt x="140" y="529"/>
                  </a:lnTo>
                  <a:lnTo>
                    <a:pt x="139" y="53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Freeform 38"/>
            <p:cNvSpPr>
              <a:spLocks noEditPoints="1"/>
            </p:cNvSpPr>
            <p:nvPr userDrawn="1"/>
          </p:nvSpPr>
          <p:spPr bwMode="auto">
            <a:xfrm>
              <a:off x="2454" y="1595"/>
              <a:ext cx="46" cy="64"/>
            </a:xfrm>
            <a:custGeom>
              <a:avLst/>
              <a:gdLst>
                <a:gd name="T0" fmla="*/ 0 w 790"/>
                <a:gd name="T1" fmla="*/ 0 h 1082"/>
                <a:gd name="T2" fmla="*/ 0 w 790"/>
                <a:gd name="T3" fmla="*/ 0 h 1082"/>
                <a:gd name="T4" fmla="*/ 0 w 790"/>
                <a:gd name="T5" fmla="*/ 0 h 1082"/>
                <a:gd name="T6" fmla="*/ 0 w 790"/>
                <a:gd name="T7" fmla="*/ 0 h 1082"/>
                <a:gd name="T8" fmla="*/ 0 w 790"/>
                <a:gd name="T9" fmla="*/ 0 h 1082"/>
                <a:gd name="T10" fmla="*/ 0 w 790"/>
                <a:gd name="T11" fmla="*/ 0 h 1082"/>
                <a:gd name="T12" fmla="*/ 0 w 790"/>
                <a:gd name="T13" fmla="*/ 0 h 1082"/>
                <a:gd name="T14" fmla="*/ 0 w 790"/>
                <a:gd name="T15" fmla="*/ 0 h 1082"/>
                <a:gd name="T16" fmla="*/ 0 w 790"/>
                <a:gd name="T17" fmla="*/ 0 h 1082"/>
                <a:gd name="T18" fmla="*/ 0 w 790"/>
                <a:gd name="T19" fmla="*/ 0 h 1082"/>
                <a:gd name="T20" fmla="*/ 0 w 790"/>
                <a:gd name="T21" fmla="*/ 0 h 1082"/>
                <a:gd name="T22" fmla="*/ 0 w 790"/>
                <a:gd name="T23" fmla="*/ 0 h 1082"/>
                <a:gd name="T24" fmla="*/ 0 w 790"/>
                <a:gd name="T25" fmla="*/ 0 h 1082"/>
                <a:gd name="T26" fmla="*/ 0 w 790"/>
                <a:gd name="T27" fmla="*/ 0 h 1082"/>
                <a:gd name="T28" fmla="*/ 0 w 790"/>
                <a:gd name="T29" fmla="*/ 0 h 1082"/>
                <a:gd name="T30" fmla="*/ 0 w 790"/>
                <a:gd name="T31" fmla="*/ 0 h 1082"/>
                <a:gd name="T32" fmla="*/ 0 w 790"/>
                <a:gd name="T33" fmla="*/ 0 h 1082"/>
                <a:gd name="T34" fmla="*/ 0 w 790"/>
                <a:gd name="T35" fmla="*/ 0 h 1082"/>
                <a:gd name="T36" fmla="*/ 0 w 790"/>
                <a:gd name="T37" fmla="*/ 0 h 1082"/>
                <a:gd name="T38" fmla="*/ 0 w 790"/>
                <a:gd name="T39" fmla="*/ 0 h 1082"/>
                <a:gd name="T40" fmla="*/ 0 w 790"/>
                <a:gd name="T41" fmla="*/ 0 h 1082"/>
                <a:gd name="T42" fmla="*/ 0 w 790"/>
                <a:gd name="T43" fmla="*/ 0 h 1082"/>
                <a:gd name="T44" fmla="*/ 0 w 790"/>
                <a:gd name="T45" fmla="*/ 0 h 1082"/>
                <a:gd name="T46" fmla="*/ 0 w 790"/>
                <a:gd name="T47" fmla="*/ 0 h 1082"/>
                <a:gd name="T48" fmla="*/ 0 w 790"/>
                <a:gd name="T49" fmla="*/ 0 h 1082"/>
                <a:gd name="T50" fmla="*/ 0 w 790"/>
                <a:gd name="T51" fmla="*/ 0 h 1082"/>
                <a:gd name="T52" fmla="*/ 0 w 790"/>
                <a:gd name="T53" fmla="*/ 0 h 1082"/>
                <a:gd name="T54" fmla="*/ 0 w 790"/>
                <a:gd name="T55" fmla="*/ 0 h 1082"/>
                <a:gd name="T56" fmla="*/ 0 w 790"/>
                <a:gd name="T57" fmla="*/ 0 h 1082"/>
                <a:gd name="T58" fmla="*/ 0 w 790"/>
                <a:gd name="T59" fmla="*/ 0 h 1082"/>
                <a:gd name="T60" fmla="*/ 0 w 790"/>
                <a:gd name="T61" fmla="*/ 0 h 1082"/>
                <a:gd name="T62" fmla="*/ 0 w 790"/>
                <a:gd name="T63" fmla="*/ 0 h 1082"/>
                <a:gd name="T64" fmla="*/ 0 w 790"/>
                <a:gd name="T65" fmla="*/ 0 h 1082"/>
                <a:gd name="T66" fmla="*/ 0 w 790"/>
                <a:gd name="T67" fmla="*/ 0 h 1082"/>
                <a:gd name="T68" fmla="*/ 0 w 790"/>
                <a:gd name="T69" fmla="*/ 0 h 1082"/>
                <a:gd name="T70" fmla="*/ 0 w 790"/>
                <a:gd name="T71" fmla="*/ 0 h 1082"/>
                <a:gd name="T72" fmla="*/ 0 w 790"/>
                <a:gd name="T73" fmla="*/ 0 h 1082"/>
                <a:gd name="T74" fmla="*/ 0 w 790"/>
                <a:gd name="T75" fmla="*/ 0 h 1082"/>
                <a:gd name="T76" fmla="*/ 0 w 790"/>
                <a:gd name="T77" fmla="*/ 0 h 1082"/>
                <a:gd name="T78" fmla="*/ 0 w 790"/>
                <a:gd name="T79" fmla="*/ 0 h 1082"/>
                <a:gd name="T80" fmla="*/ 0 w 790"/>
                <a:gd name="T81" fmla="*/ 0 h 1082"/>
                <a:gd name="T82" fmla="*/ 0 w 790"/>
                <a:gd name="T83" fmla="*/ 0 h 1082"/>
                <a:gd name="T84" fmla="*/ 0 w 790"/>
                <a:gd name="T85" fmla="*/ 0 h 1082"/>
                <a:gd name="T86" fmla="*/ 0 w 790"/>
                <a:gd name="T87" fmla="*/ 0 h 1082"/>
                <a:gd name="T88" fmla="*/ 0 w 790"/>
                <a:gd name="T89" fmla="*/ 0 h 1082"/>
                <a:gd name="T90" fmla="*/ 0 w 790"/>
                <a:gd name="T91" fmla="*/ 0 h 1082"/>
                <a:gd name="T92" fmla="*/ 0 w 790"/>
                <a:gd name="T93" fmla="*/ 0 h 1082"/>
                <a:gd name="T94" fmla="*/ 0 w 790"/>
                <a:gd name="T95" fmla="*/ 0 h 1082"/>
                <a:gd name="T96" fmla="*/ 0 w 790"/>
                <a:gd name="T97" fmla="*/ 0 h 1082"/>
                <a:gd name="T98" fmla="*/ 0 w 790"/>
                <a:gd name="T99" fmla="*/ 0 h 1082"/>
                <a:gd name="T100" fmla="*/ 0 w 790"/>
                <a:gd name="T101" fmla="*/ 0 h 1082"/>
                <a:gd name="T102" fmla="*/ 0 w 790"/>
                <a:gd name="T103" fmla="*/ 0 h 1082"/>
                <a:gd name="T104" fmla="*/ 0 w 790"/>
                <a:gd name="T105" fmla="*/ 0 h 1082"/>
                <a:gd name="T106" fmla="*/ 0 w 790"/>
                <a:gd name="T107" fmla="*/ 0 h 1082"/>
                <a:gd name="T108" fmla="*/ 0 w 790"/>
                <a:gd name="T109" fmla="*/ 0 h 1082"/>
                <a:gd name="T110" fmla="*/ 0 w 790"/>
                <a:gd name="T111" fmla="*/ 0 h 1082"/>
                <a:gd name="T112" fmla="*/ 0 w 790"/>
                <a:gd name="T113" fmla="*/ 0 h 1082"/>
                <a:gd name="T114" fmla="*/ 0 w 790"/>
                <a:gd name="T115" fmla="*/ 0 h 1082"/>
                <a:gd name="T116" fmla="*/ 0 w 790"/>
                <a:gd name="T117" fmla="*/ 0 h 1082"/>
                <a:gd name="T118" fmla="*/ 0 w 790"/>
                <a:gd name="T119" fmla="*/ 0 h 1082"/>
                <a:gd name="T120" fmla="*/ 0 w 790"/>
                <a:gd name="T121" fmla="*/ 0 h 1082"/>
                <a:gd name="T122" fmla="*/ 0 w 790"/>
                <a:gd name="T123" fmla="*/ 0 h 108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90" h="1082">
                  <a:moveTo>
                    <a:pt x="430" y="540"/>
                  </a:moveTo>
                  <a:lnTo>
                    <a:pt x="396" y="534"/>
                  </a:lnTo>
                  <a:lnTo>
                    <a:pt x="365" y="524"/>
                  </a:lnTo>
                  <a:lnTo>
                    <a:pt x="334" y="515"/>
                  </a:lnTo>
                  <a:lnTo>
                    <a:pt x="304" y="503"/>
                  </a:lnTo>
                  <a:lnTo>
                    <a:pt x="277" y="489"/>
                  </a:lnTo>
                  <a:lnTo>
                    <a:pt x="249" y="475"/>
                  </a:lnTo>
                  <a:lnTo>
                    <a:pt x="224" y="459"/>
                  </a:lnTo>
                  <a:lnTo>
                    <a:pt x="199" y="441"/>
                  </a:lnTo>
                  <a:lnTo>
                    <a:pt x="189" y="432"/>
                  </a:lnTo>
                  <a:lnTo>
                    <a:pt x="178" y="422"/>
                  </a:lnTo>
                  <a:lnTo>
                    <a:pt x="169" y="411"/>
                  </a:lnTo>
                  <a:lnTo>
                    <a:pt x="159" y="400"/>
                  </a:lnTo>
                  <a:lnTo>
                    <a:pt x="151" y="390"/>
                  </a:lnTo>
                  <a:lnTo>
                    <a:pt x="143" y="378"/>
                  </a:lnTo>
                  <a:lnTo>
                    <a:pt x="136" y="366"/>
                  </a:lnTo>
                  <a:lnTo>
                    <a:pt x="129" y="354"/>
                  </a:lnTo>
                  <a:lnTo>
                    <a:pt x="124" y="341"/>
                  </a:lnTo>
                  <a:lnTo>
                    <a:pt x="120" y="328"/>
                  </a:lnTo>
                  <a:lnTo>
                    <a:pt x="116" y="314"/>
                  </a:lnTo>
                  <a:lnTo>
                    <a:pt x="112" y="301"/>
                  </a:lnTo>
                  <a:lnTo>
                    <a:pt x="109" y="286"/>
                  </a:lnTo>
                  <a:lnTo>
                    <a:pt x="108" y="271"/>
                  </a:lnTo>
                  <a:lnTo>
                    <a:pt x="107" y="256"/>
                  </a:lnTo>
                  <a:lnTo>
                    <a:pt x="106" y="241"/>
                  </a:lnTo>
                  <a:lnTo>
                    <a:pt x="106" y="226"/>
                  </a:lnTo>
                  <a:lnTo>
                    <a:pt x="107" y="211"/>
                  </a:lnTo>
                  <a:lnTo>
                    <a:pt x="109" y="198"/>
                  </a:lnTo>
                  <a:lnTo>
                    <a:pt x="111" y="184"/>
                  </a:lnTo>
                  <a:lnTo>
                    <a:pt x="115" y="171"/>
                  </a:lnTo>
                  <a:lnTo>
                    <a:pt x="118" y="158"/>
                  </a:lnTo>
                  <a:lnTo>
                    <a:pt x="122" y="147"/>
                  </a:lnTo>
                  <a:lnTo>
                    <a:pt x="127" y="135"/>
                  </a:lnTo>
                  <a:lnTo>
                    <a:pt x="133" y="124"/>
                  </a:lnTo>
                  <a:lnTo>
                    <a:pt x="139" y="114"/>
                  </a:lnTo>
                  <a:lnTo>
                    <a:pt x="145" y="103"/>
                  </a:lnTo>
                  <a:lnTo>
                    <a:pt x="154" y="94"/>
                  </a:lnTo>
                  <a:lnTo>
                    <a:pt x="161" y="85"/>
                  </a:lnTo>
                  <a:lnTo>
                    <a:pt x="171" y="77"/>
                  </a:lnTo>
                  <a:lnTo>
                    <a:pt x="180" y="68"/>
                  </a:lnTo>
                  <a:lnTo>
                    <a:pt x="190" y="61"/>
                  </a:lnTo>
                  <a:lnTo>
                    <a:pt x="201" y="53"/>
                  </a:lnTo>
                  <a:lnTo>
                    <a:pt x="213" y="47"/>
                  </a:lnTo>
                  <a:lnTo>
                    <a:pt x="226" y="40"/>
                  </a:lnTo>
                  <a:lnTo>
                    <a:pt x="239" y="34"/>
                  </a:lnTo>
                  <a:lnTo>
                    <a:pt x="252" y="29"/>
                  </a:lnTo>
                  <a:lnTo>
                    <a:pt x="267" y="24"/>
                  </a:lnTo>
                  <a:lnTo>
                    <a:pt x="283" y="19"/>
                  </a:lnTo>
                  <a:lnTo>
                    <a:pt x="300" y="15"/>
                  </a:lnTo>
                  <a:lnTo>
                    <a:pt x="317" y="12"/>
                  </a:lnTo>
                  <a:lnTo>
                    <a:pt x="334" y="9"/>
                  </a:lnTo>
                  <a:lnTo>
                    <a:pt x="353" y="5"/>
                  </a:lnTo>
                  <a:lnTo>
                    <a:pt x="372" y="3"/>
                  </a:lnTo>
                  <a:lnTo>
                    <a:pt x="413" y="1"/>
                  </a:lnTo>
                  <a:lnTo>
                    <a:pt x="457" y="0"/>
                  </a:lnTo>
                  <a:lnTo>
                    <a:pt x="790" y="0"/>
                  </a:lnTo>
                  <a:lnTo>
                    <a:pt x="790" y="1081"/>
                  </a:lnTo>
                  <a:lnTo>
                    <a:pt x="764" y="1079"/>
                  </a:lnTo>
                  <a:lnTo>
                    <a:pt x="752" y="1079"/>
                  </a:lnTo>
                  <a:lnTo>
                    <a:pt x="745" y="1078"/>
                  </a:lnTo>
                  <a:lnTo>
                    <a:pt x="722" y="1075"/>
                  </a:lnTo>
                  <a:lnTo>
                    <a:pt x="698" y="1078"/>
                  </a:lnTo>
                  <a:lnTo>
                    <a:pt x="680" y="1079"/>
                  </a:lnTo>
                  <a:lnTo>
                    <a:pt x="653" y="1081"/>
                  </a:lnTo>
                  <a:lnTo>
                    <a:pt x="653" y="553"/>
                  </a:lnTo>
                  <a:lnTo>
                    <a:pt x="591" y="553"/>
                  </a:lnTo>
                  <a:lnTo>
                    <a:pt x="465" y="702"/>
                  </a:lnTo>
                  <a:lnTo>
                    <a:pt x="280" y="945"/>
                  </a:lnTo>
                  <a:lnTo>
                    <a:pt x="181" y="1082"/>
                  </a:lnTo>
                  <a:lnTo>
                    <a:pt x="143" y="1078"/>
                  </a:lnTo>
                  <a:lnTo>
                    <a:pt x="130" y="1078"/>
                  </a:lnTo>
                  <a:lnTo>
                    <a:pt x="123" y="1076"/>
                  </a:lnTo>
                  <a:lnTo>
                    <a:pt x="117" y="1075"/>
                  </a:lnTo>
                  <a:lnTo>
                    <a:pt x="91" y="1075"/>
                  </a:lnTo>
                  <a:lnTo>
                    <a:pt x="62" y="1078"/>
                  </a:lnTo>
                  <a:lnTo>
                    <a:pt x="36" y="1079"/>
                  </a:lnTo>
                  <a:lnTo>
                    <a:pt x="0" y="1081"/>
                  </a:lnTo>
                  <a:lnTo>
                    <a:pt x="30" y="1041"/>
                  </a:lnTo>
                  <a:lnTo>
                    <a:pt x="106" y="953"/>
                  </a:lnTo>
                  <a:lnTo>
                    <a:pt x="430" y="540"/>
                  </a:lnTo>
                  <a:close/>
                  <a:moveTo>
                    <a:pt x="518" y="56"/>
                  </a:moveTo>
                  <a:lnTo>
                    <a:pt x="484" y="56"/>
                  </a:lnTo>
                  <a:lnTo>
                    <a:pt x="457" y="57"/>
                  </a:lnTo>
                  <a:lnTo>
                    <a:pt x="436" y="59"/>
                  </a:lnTo>
                  <a:lnTo>
                    <a:pt x="421" y="61"/>
                  </a:lnTo>
                  <a:lnTo>
                    <a:pt x="400" y="65"/>
                  </a:lnTo>
                  <a:lnTo>
                    <a:pt x="379" y="70"/>
                  </a:lnTo>
                  <a:lnTo>
                    <a:pt x="361" y="76"/>
                  </a:lnTo>
                  <a:lnTo>
                    <a:pt x="344" y="83"/>
                  </a:lnTo>
                  <a:lnTo>
                    <a:pt x="329" y="91"/>
                  </a:lnTo>
                  <a:lnTo>
                    <a:pt x="314" y="101"/>
                  </a:lnTo>
                  <a:lnTo>
                    <a:pt x="301" y="112"/>
                  </a:lnTo>
                  <a:lnTo>
                    <a:pt x="289" y="123"/>
                  </a:lnTo>
                  <a:lnTo>
                    <a:pt x="280" y="137"/>
                  </a:lnTo>
                  <a:lnTo>
                    <a:pt x="270" y="151"/>
                  </a:lnTo>
                  <a:lnTo>
                    <a:pt x="263" y="166"/>
                  </a:lnTo>
                  <a:lnTo>
                    <a:pt x="257" y="183"/>
                  </a:lnTo>
                  <a:lnTo>
                    <a:pt x="252" y="200"/>
                  </a:lnTo>
                  <a:lnTo>
                    <a:pt x="249" y="219"/>
                  </a:lnTo>
                  <a:lnTo>
                    <a:pt x="247" y="238"/>
                  </a:lnTo>
                  <a:lnTo>
                    <a:pt x="246" y="259"/>
                  </a:lnTo>
                  <a:lnTo>
                    <a:pt x="247" y="280"/>
                  </a:lnTo>
                  <a:lnTo>
                    <a:pt x="249" y="301"/>
                  </a:lnTo>
                  <a:lnTo>
                    <a:pt x="254" y="321"/>
                  </a:lnTo>
                  <a:lnTo>
                    <a:pt x="260" y="340"/>
                  </a:lnTo>
                  <a:lnTo>
                    <a:pt x="268" y="358"/>
                  </a:lnTo>
                  <a:lnTo>
                    <a:pt x="278" y="375"/>
                  </a:lnTo>
                  <a:lnTo>
                    <a:pt x="288" y="391"/>
                  </a:lnTo>
                  <a:lnTo>
                    <a:pt x="301" y="406"/>
                  </a:lnTo>
                  <a:lnTo>
                    <a:pt x="316" y="419"/>
                  </a:lnTo>
                  <a:lnTo>
                    <a:pt x="332" y="433"/>
                  </a:lnTo>
                  <a:lnTo>
                    <a:pt x="348" y="445"/>
                  </a:lnTo>
                  <a:lnTo>
                    <a:pt x="366" y="456"/>
                  </a:lnTo>
                  <a:lnTo>
                    <a:pt x="385" y="464"/>
                  </a:lnTo>
                  <a:lnTo>
                    <a:pt x="405" y="472"/>
                  </a:lnTo>
                  <a:lnTo>
                    <a:pt x="426" y="480"/>
                  </a:lnTo>
                  <a:lnTo>
                    <a:pt x="448" y="485"/>
                  </a:lnTo>
                  <a:lnTo>
                    <a:pt x="476" y="489"/>
                  </a:lnTo>
                  <a:lnTo>
                    <a:pt x="507" y="493"/>
                  </a:lnTo>
                  <a:lnTo>
                    <a:pt x="540" y="494"/>
                  </a:lnTo>
                  <a:lnTo>
                    <a:pt x="579" y="495"/>
                  </a:lnTo>
                  <a:lnTo>
                    <a:pt x="653" y="495"/>
                  </a:lnTo>
                  <a:lnTo>
                    <a:pt x="653" y="60"/>
                  </a:lnTo>
                  <a:lnTo>
                    <a:pt x="589" y="56"/>
                  </a:lnTo>
                  <a:lnTo>
                    <a:pt x="518" y="5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Freeform 39"/>
            <p:cNvSpPr>
              <a:spLocks/>
            </p:cNvSpPr>
            <p:nvPr userDrawn="1"/>
          </p:nvSpPr>
          <p:spPr bwMode="auto">
            <a:xfrm>
              <a:off x="2388" y="1595"/>
              <a:ext cx="56" cy="64"/>
            </a:xfrm>
            <a:custGeom>
              <a:avLst/>
              <a:gdLst>
                <a:gd name="T0" fmla="*/ 0 w 941"/>
                <a:gd name="T1" fmla="*/ 0 h 1081"/>
                <a:gd name="T2" fmla="*/ 0 w 941"/>
                <a:gd name="T3" fmla="*/ 0 h 1081"/>
                <a:gd name="T4" fmla="*/ 0 w 941"/>
                <a:gd name="T5" fmla="*/ 0 h 1081"/>
                <a:gd name="T6" fmla="*/ 0 w 941"/>
                <a:gd name="T7" fmla="*/ 0 h 1081"/>
                <a:gd name="T8" fmla="*/ 0 w 941"/>
                <a:gd name="T9" fmla="*/ 0 h 1081"/>
                <a:gd name="T10" fmla="*/ 0 w 941"/>
                <a:gd name="T11" fmla="*/ 0 h 1081"/>
                <a:gd name="T12" fmla="*/ 0 w 941"/>
                <a:gd name="T13" fmla="*/ 0 h 1081"/>
                <a:gd name="T14" fmla="*/ 0 w 941"/>
                <a:gd name="T15" fmla="*/ 0 h 1081"/>
                <a:gd name="T16" fmla="*/ 0 w 941"/>
                <a:gd name="T17" fmla="*/ 0 h 1081"/>
                <a:gd name="T18" fmla="*/ 0 w 941"/>
                <a:gd name="T19" fmla="*/ 0 h 1081"/>
                <a:gd name="T20" fmla="*/ 0 w 941"/>
                <a:gd name="T21" fmla="*/ 0 h 1081"/>
                <a:gd name="T22" fmla="*/ 0 w 941"/>
                <a:gd name="T23" fmla="*/ 0 h 1081"/>
                <a:gd name="T24" fmla="*/ 0 w 941"/>
                <a:gd name="T25" fmla="*/ 0 h 1081"/>
                <a:gd name="T26" fmla="*/ 0 w 941"/>
                <a:gd name="T27" fmla="*/ 0 h 1081"/>
                <a:gd name="T28" fmla="*/ 0 w 941"/>
                <a:gd name="T29" fmla="*/ 0 h 1081"/>
                <a:gd name="T30" fmla="*/ 0 w 941"/>
                <a:gd name="T31" fmla="*/ 0 h 1081"/>
                <a:gd name="T32" fmla="*/ 0 w 941"/>
                <a:gd name="T33" fmla="*/ 0 h 1081"/>
                <a:gd name="T34" fmla="*/ 0 w 941"/>
                <a:gd name="T35" fmla="*/ 0 h 1081"/>
                <a:gd name="T36" fmla="*/ 0 w 941"/>
                <a:gd name="T37" fmla="*/ 0 h 1081"/>
                <a:gd name="T38" fmla="*/ 0 w 941"/>
                <a:gd name="T39" fmla="*/ 0 h 1081"/>
                <a:gd name="T40" fmla="*/ 0 w 941"/>
                <a:gd name="T41" fmla="*/ 0 h 1081"/>
                <a:gd name="T42" fmla="*/ 0 w 941"/>
                <a:gd name="T43" fmla="*/ 0 h 1081"/>
                <a:gd name="T44" fmla="*/ 0 w 941"/>
                <a:gd name="T45" fmla="*/ 0 h 1081"/>
                <a:gd name="T46" fmla="*/ 0 w 941"/>
                <a:gd name="T47" fmla="*/ 0 h 1081"/>
                <a:gd name="T48" fmla="*/ 0 w 941"/>
                <a:gd name="T49" fmla="*/ 0 h 1081"/>
                <a:gd name="T50" fmla="*/ 0 w 941"/>
                <a:gd name="T51" fmla="*/ 0 h 1081"/>
                <a:gd name="T52" fmla="*/ 0 w 941"/>
                <a:gd name="T53" fmla="*/ 0 h 1081"/>
                <a:gd name="T54" fmla="*/ 0 w 941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1" h="1081">
                  <a:moveTo>
                    <a:pt x="138" y="824"/>
                  </a:moveTo>
                  <a:lnTo>
                    <a:pt x="154" y="824"/>
                  </a:lnTo>
                  <a:lnTo>
                    <a:pt x="872" y="0"/>
                  </a:lnTo>
                  <a:lnTo>
                    <a:pt x="941" y="0"/>
                  </a:lnTo>
                  <a:lnTo>
                    <a:pt x="941" y="1081"/>
                  </a:lnTo>
                  <a:lnTo>
                    <a:pt x="921" y="1079"/>
                  </a:lnTo>
                  <a:lnTo>
                    <a:pt x="903" y="1076"/>
                  </a:lnTo>
                  <a:lnTo>
                    <a:pt x="886" y="1076"/>
                  </a:lnTo>
                  <a:lnTo>
                    <a:pt x="872" y="1075"/>
                  </a:lnTo>
                  <a:lnTo>
                    <a:pt x="859" y="1076"/>
                  </a:lnTo>
                  <a:lnTo>
                    <a:pt x="843" y="1076"/>
                  </a:lnTo>
                  <a:lnTo>
                    <a:pt x="824" y="1079"/>
                  </a:lnTo>
                  <a:lnTo>
                    <a:pt x="803" y="1081"/>
                  </a:lnTo>
                  <a:lnTo>
                    <a:pt x="803" y="219"/>
                  </a:lnTo>
                  <a:lnTo>
                    <a:pt x="786" y="219"/>
                  </a:lnTo>
                  <a:lnTo>
                    <a:pt x="129" y="984"/>
                  </a:lnTo>
                  <a:lnTo>
                    <a:pt x="106" y="1011"/>
                  </a:lnTo>
                  <a:lnTo>
                    <a:pt x="83" y="1036"/>
                  </a:lnTo>
                  <a:lnTo>
                    <a:pt x="64" y="1059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3"/>
                  </a:lnTo>
                  <a:lnTo>
                    <a:pt x="44" y="4"/>
                  </a:lnTo>
                  <a:lnTo>
                    <a:pt x="69" y="4"/>
                  </a:lnTo>
                  <a:lnTo>
                    <a:pt x="138" y="0"/>
                  </a:lnTo>
                  <a:lnTo>
                    <a:pt x="138" y="8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Freeform 40"/>
            <p:cNvSpPr>
              <a:spLocks/>
            </p:cNvSpPr>
            <p:nvPr userDrawn="1"/>
          </p:nvSpPr>
          <p:spPr bwMode="auto">
            <a:xfrm>
              <a:off x="2316" y="1595"/>
              <a:ext cx="55" cy="64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w 942"/>
                <a:gd name="T57" fmla="*/ 0 h 1081"/>
                <a:gd name="T58" fmla="*/ 0 w 942"/>
                <a:gd name="T59" fmla="*/ 0 h 1081"/>
                <a:gd name="T60" fmla="*/ 0 w 942"/>
                <a:gd name="T61" fmla="*/ 0 h 1081"/>
                <a:gd name="T62" fmla="*/ 0 w 942"/>
                <a:gd name="T63" fmla="*/ 0 h 1081"/>
                <a:gd name="T64" fmla="*/ 0 w 942"/>
                <a:gd name="T65" fmla="*/ 0 h 1081"/>
                <a:gd name="T66" fmla="*/ 0 w 942"/>
                <a:gd name="T67" fmla="*/ 0 h 1081"/>
                <a:gd name="T68" fmla="*/ 0 w 942"/>
                <a:gd name="T69" fmla="*/ 0 h 1081"/>
                <a:gd name="T70" fmla="*/ 0 w 942"/>
                <a:gd name="T71" fmla="*/ 0 h 1081"/>
                <a:gd name="T72" fmla="*/ 0 w 942"/>
                <a:gd name="T73" fmla="*/ 0 h 1081"/>
                <a:gd name="T74" fmla="*/ 0 w 942"/>
                <a:gd name="T75" fmla="*/ 0 h 1081"/>
                <a:gd name="T76" fmla="*/ 0 w 942"/>
                <a:gd name="T77" fmla="*/ 0 h 1081"/>
                <a:gd name="T78" fmla="*/ 0 w 942"/>
                <a:gd name="T79" fmla="*/ 0 h 1081"/>
                <a:gd name="T80" fmla="*/ 0 w 942"/>
                <a:gd name="T81" fmla="*/ 0 h 1081"/>
                <a:gd name="T82" fmla="*/ 0 w 942"/>
                <a:gd name="T83" fmla="*/ 0 h 1081"/>
                <a:gd name="T84" fmla="*/ 0 w 942"/>
                <a:gd name="T85" fmla="*/ 0 h 1081"/>
                <a:gd name="T86" fmla="*/ 0 w 942"/>
                <a:gd name="T87" fmla="*/ 0 h 1081"/>
                <a:gd name="T88" fmla="*/ 0 w 942"/>
                <a:gd name="T89" fmla="*/ 0 h 1081"/>
                <a:gd name="T90" fmla="*/ 0 w 942"/>
                <a:gd name="T91" fmla="*/ 0 h 1081"/>
                <a:gd name="T92" fmla="*/ 0 w 942"/>
                <a:gd name="T93" fmla="*/ 0 h 1081"/>
                <a:gd name="T94" fmla="*/ 0 w 942"/>
                <a:gd name="T95" fmla="*/ 0 h 1081"/>
                <a:gd name="T96" fmla="*/ 0 w 942"/>
                <a:gd name="T97" fmla="*/ 0 h 1081"/>
                <a:gd name="T98" fmla="*/ 0 w 942"/>
                <a:gd name="T99" fmla="*/ 0 h 1081"/>
                <a:gd name="T100" fmla="*/ 0 w 942"/>
                <a:gd name="T101" fmla="*/ 0 h 1081"/>
                <a:gd name="T102" fmla="*/ 0 w 942"/>
                <a:gd name="T103" fmla="*/ 0 h 1081"/>
                <a:gd name="T104" fmla="*/ 0 w 942"/>
                <a:gd name="T105" fmla="*/ 0 h 1081"/>
                <a:gd name="T106" fmla="*/ 0 w 942"/>
                <a:gd name="T107" fmla="*/ 0 h 1081"/>
                <a:gd name="T108" fmla="*/ 0 w 942"/>
                <a:gd name="T109" fmla="*/ 0 h 1081"/>
                <a:gd name="T110" fmla="*/ 0 w 942"/>
                <a:gd name="T111" fmla="*/ 0 h 1081"/>
                <a:gd name="T112" fmla="*/ 0 w 942"/>
                <a:gd name="T113" fmla="*/ 0 h 10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2" h="1081">
                  <a:moveTo>
                    <a:pt x="69" y="4"/>
                  </a:moveTo>
                  <a:lnTo>
                    <a:pt x="96" y="3"/>
                  </a:lnTo>
                  <a:lnTo>
                    <a:pt x="139" y="0"/>
                  </a:lnTo>
                  <a:lnTo>
                    <a:pt x="139" y="453"/>
                  </a:lnTo>
                  <a:lnTo>
                    <a:pt x="472" y="461"/>
                  </a:lnTo>
                  <a:lnTo>
                    <a:pt x="489" y="460"/>
                  </a:lnTo>
                  <a:lnTo>
                    <a:pt x="509" y="460"/>
                  </a:lnTo>
                  <a:lnTo>
                    <a:pt x="528" y="459"/>
                  </a:lnTo>
                  <a:lnTo>
                    <a:pt x="549" y="459"/>
                  </a:lnTo>
                  <a:lnTo>
                    <a:pt x="570" y="458"/>
                  </a:lnTo>
                  <a:lnTo>
                    <a:pt x="592" y="457"/>
                  </a:lnTo>
                  <a:lnTo>
                    <a:pt x="614" y="457"/>
                  </a:lnTo>
                  <a:lnTo>
                    <a:pt x="639" y="456"/>
                  </a:lnTo>
                  <a:lnTo>
                    <a:pt x="662" y="456"/>
                  </a:lnTo>
                  <a:lnTo>
                    <a:pt x="684" y="454"/>
                  </a:lnTo>
                  <a:lnTo>
                    <a:pt x="707" y="454"/>
                  </a:lnTo>
                  <a:lnTo>
                    <a:pt x="727" y="454"/>
                  </a:lnTo>
                  <a:lnTo>
                    <a:pt x="747" y="453"/>
                  </a:lnTo>
                  <a:lnTo>
                    <a:pt x="766" y="453"/>
                  </a:lnTo>
                  <a:lnTo>
                    <a:pt x="785" y="453"/>
                  </a:lnTo>
                  <a:lnTo>
                    <a:pt x="802" y="453"/>
                  </a:lnTo>
                  <a:lnTo>
                    <a:pt x="802" y="0"/>
                  </a:lnTo>
                  <a:lnTo>
                    <a:pt x="843" y="3"/>
                  </a:lnTo>
                  <a:lnTo>
                    <a:pt x="873" y="4"/>
                  </a:lnTo>
                  <a:lnTo>
                    <a:pt x="900" y="3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13" y="1079"/>
                  </a:lnTo>
                  <a:lnTo>
                    <a:pt x="902" y="1079"/>
                  </a:lnTo>
                  <a:lnTo>
                    <a:pt x="894" y="1078"/>
                  </a:lnTo>
                  <a:lnTo>
                    <a:pt x="873" y="1075"/>
                  </a:lnTo>
                  <a:lnTo>
                    <a:pt x="849" y="1078"/>
                  </a:lnTo>
                  <a:lnTo>
                    <a:pt x="827" y="1079"/>
                  </a:lnTo>
                  <a:lnTo>
                    <a:pt x="802" y="1081"/>
                  </a:lnTo>
                  <a:lnTo>
                    <a:pt x="802" y="537"/>
                  </a:lnTo>
                  <a:lnTo>
                    <a:pt x="692" y="535"/>
                  </a:lnTo>
                  <a:lnTo>
                    <a:pt x="564" y="529"/>
                  </a:lnTo>
                  <a:lnTo>
                    <a:pt x="379" y="529"/>
                  </a:lnTo>
                  <a:lnTo>
                    <a:pt x="367" y="529"/>
                  </a:lnTo>
                  <a:lnTo>
                    <a:pt x="351" y="530"/>
                  </a:lnTo>
                  <a:lnTo>
                    <a:pt x="332" y="530"/>
                  </a:lnTo>
                  <a:lnTo>
                    <a:pt x="310" y="531"/>
                  </a:lnTo>
                  <a:lnTo>
                    <a:pt x="289" y="533"/>
                  </a:lnTo>
                  <a:lnTo>
                    <a:pt x="272" y="534"/>
                  </a:lnTo>
                  <a:lnTo>
                    <a:pt x="259" y="535"/>
                  </a:lnTo>
                  <a:lnTo>
                    <a:pt x="250" y="535"/>
                  </a:lnTo>
                  <a:lnTo>
                    <a:pt x="139" y="537"/>
                  </a:lnTo>
                  <a:lnTo>
                    <a:pt x="139" y="1081"/>
                  </a:lnTo>
                  <a:lnTo>
                    <a:pt x="110" y="1079"/>
                  </a:lnTo>
                  <a:lnTo>
                    <a:pt x="99" y="1079"/>
                  </a:lnTo>
                  <a:lnTo>
                    <a:pt x="91" y="1078"/>
                  </a:lnTo>
                  <a:lnTo>
                    <a:pt x="69" y="1075"/>
                  </a:ln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40" y="3"/>
                  </a:lnTo>
                  <a:lnTo>
                    <a:pt x="69" y="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Freeform 41"/>
            <p:cNvSpPr>
              <a:spLocks/>
            </p:cNvSpPr>
            <p:nvPr userDrawn="1"/>
          </p:nvSpPr>
          <p:spPr bwMode="auto">
            <a:xfrm>
              <a:off x="2269" y="1595"/>
              <a:ext cx="34" cy="64"/>
            </a:xfrm>
            <a:custGeom>
              <a:avLst/>
              <a:gdLst>
                <a:gd name="T0" fmla="*/ 0 w 571"/>
                <a:gd name="T1" fmla="*/ 0 h 1075"/>
                <a:gd name="T2" fmla="*/ 0 w 571"/>
                <a:gd name="T3" fmla="*/ 0 h 1075"/>
                <a:gd name="T4" fmla="*/ 0 w 571"/>
                <a:gd name="T5" fmla="*/ 0 h 1075"/>
                <a:gd name="T6" fmla="*/ 0 w 571"/>
                <a:gd name="T7" fmla="*/ 0 h 1075"/>
                <a:gd name="T8" fmla="*/ 0 w 571"/>
                <a:gd name="T9" fmla="*/ 0 h 1075"/>
                <a:gd name="T10" fmla="*/ 0 w 571"/>
                <a:gd name="T11" fmla="*/ 0 h 1075"/>
                <a:gd name="T12" fmla="*/ 0 w 571"/>
                <a:gd name="T13" fmla="*/ 0 h 1075"/>
                <a:gd name="T14" fmla="*/ 0 w 571"/>
                <a:gd name="T15" fmla="*/ 0 h 1075"/>
                <a:gd name="T16" fmla="*/ 0 w 571"/>
                <a:gd name="T17" fmla="*/ 0 h 1075"/>
                <a:gd name="T18" fmla="*/ 0 w 571"/>
                <a:gd name="T19" fmla="*/ 0 h 1075"/>
                <a:gd name="T20" fmla="*/ 0 w 571"/>
                <a:gd name="T21" fmla="*/ 0 h 1075"/>
                <a:gd name="T22" fmla="*/ 0 w 571"/>
                <a:gd name="T23" fmla="*/ 0 h 1075"/>
                <a:gd name="T24" fmla="*/ 0 w 571"/>
                <a:gd name="T25" fmla="*/ 0 h 1075"/>
                <a:gd name="T26" fmla="*/ 0 w 571"/>
                <a:gd name="T27" fmla="*/ 0 h 1075"/>
                <a:gd name="T28" fmla="*/ 0 w 571"/>
                <a:gd name="T29" fmla="*/ 0 h 1075"/>
                <a:gd name="T30" fmla="*/ 0 w 571"/>
                <a:gd name="T31" fmla="*/ 0 h 1075"/>
                <a:gd name="T32" fmla="*/ 0 w 571"/>
                <a:gd name="T33" fmla="*/ 0 h 1075"/>
                <a:gd name="T34" fmla="*/ 0 w 571"/>
                <a:gd name="T35" fmla="*/ 0 h 1075"/>
                <a:gd name="T36" fmla="*/ 0 w 571"/>
                <a:gd name="T37" fmla="*/ 0 h 1075"/>
                <a:gd name="T38" fmla="*/ 0 w 571"/>
                <a:gd name="T39" fmla="*/ 0 h 1075"/>
                <a:gd name="T40" fmla="*/ 0 w 571"/>
                <a:gd name="T41" fmla="*/ 0 h 1075"/>
                <a:gd name="T42" fmla="*/ 0 w 571"/>
                <a:gd name="T43" fmla="*/ 0 h 1075"/>
                <a:gd name="T44" fmla="*/ 0 w 571"/>
                <a:gd name="T45" fmla="*/ 0 h 1075"/>
                <a:gd name="T46" fmla="*/ 0 w 571"/>
                <a:gd name="T47" fmla="*/ 0 h 1075"/>
                <a:gd name="T48" fmla="*/ 0 w 571"/>
                <a:gd name="T49" fmla="*/ 0 h 1075"/>
                <a:gd name="T50" fmla="*/ 0 w 571"/>
                <a:gd name="T51" fmla="*/ 0 h 1075"/>
                <a:gd name="T52" fmla="*/ 0 w 571"/>
                <a:gd name="T53" fmla="*/ 0 h 1075"/>
                <a:gd name="T54" fmla="*/ 0 w 571"/>
                <a:gd name="T55" fmla="*/ 0 h 1075"/>
                <a:gd name="T56" fmla="*/ 0 w 571"/>
                <a:gd name="T57" fmla="*/ 0 h 1075"/>
                <a:gd name="T58" fmla="*/ 0 w 571"/>
                <a:gd name="T59" fmla="*/ 0 h 1075"/>
                <a:gd name="T60" fmla="*/ 0 w 571"/>
                <a:gd name="T61" fmla="*/ 0 h 1075"/>
                <a:gd name="T62" fmla="*/ 0 w 571"/>
                <a:gd name="T63" fmla="*/ 0 h 1075"/>
                <a:gd name="T64" fmla="*/ 0 w 571"/>
                <a:gd name="T65" fmla="*/ 0 h 1075"/>
                <a:gd name="T66" fmla="*/ 0 w 571"/>
                <a:gd name="T67" fmla="*/ 0 h 1075"/>
                <a:gd name="T68" fmla="*/ 0 w 571"/>
                <a:gd name="T69" fmla="*/ 0 h 1075"/>
                <a:gd name="T70" fmla="*/ 0 w 571"/>
                <a:gd name="T71" fmla="*/ 0 h 1075"/>
                <a:gd name="T72" fmla="*/ 0 w 571"/>
                <a:gd name="T73" fmla="*/ 0 h 1075"/>
                <a:gd name="T74" fmla="*/ 0 w 571"/>
                <a:gd name="T75" fmla="*/ 0 h 1075"/>
                <a:gd name="T76" fmla="*/ 0 w 571"/>
                <a:gd name="T77" fmla="*/ 0 h 1075"/>
                <a:gd name="T78" fmla="*/ 0 w 571"/>
                <a:gd name="T79" fmla="*/ 0 h 1075"/>
                <a:gd name="T80" fmla="*/ 0 w 571"/>
                <a:gd name="T81" fmla="*/ 0 h 1075"/>
                <a:gd name="T82" fmla="*/ 0 w 571"/>
                <a:gd name="T83" fmla="*/ 0 h 1075"/>
                <a:gd name="T84" fmla="*/ 0 w 571"/>
                <a:gd name="T85" fmla="*/ 0 h 1075"/>
                <a:gd name="T86" fmla="*/ 0 w 571"/>
                <a:gd name="T87" fmla="*/ 0 h 1075"/>
                <a:gd name="T88" fmla="*/ 0 w 571"/>
                <a:gd name="T89" fmla="*/ 0 h 1075"/>
                <a:gd name="T90" fmla="*/ 0 w 571"/>
                <a:gd name="T91" fmla="*/ 0 h 1075"/>
                <a:gd name="T92" fmla="*/ 0 w 571"/>
                <a:gd name="T93" fmla="*/ 0 h 1075"/>
                <a:gd name="T94" fmla="*/ 0 w 571"/>
                <a:gd name="T95" fmla="*/ 0 h 1075"/>
                <a:gd name="T96" fmla="*/ 0 w 571"/>
                <a:gd name="T97" fmla="*/ 0 h 1075"/>
                <a:gd name="T98" fmla="*/ 0 w 571"/>
                <a:gd name="T99" fmla="*/ 0 h 1075"/>
                <a:gd name="T100" fmla="*/ 0 w 571"/>
                <a:gd name="T101" fmla="*/ 0 h 1075"/>
                <a:gd name="T102" fmla="*/ 0 w 571"/>
                <a:gd name="T103" fmla="*/ 0 h 10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71" h="1075">
                  <a:moveTo>
                    <a:pt x="266" y="999"/>
                  </a:moveTo>
                  <a:lnTo>
                    <a:pt x="318" y="998"/>
                  </a:lnTo>
                  <a:lnTo>
                    <a:pt x="362" y="997"/>
                  </a:lnTo>
                  <a:lnTo>
                    <a:pt x="397" y="996"/>
                  </a:lnTo>
                  <a:lnTo>
                    <a:pt x="425" y="996"/>
                  </a:lnTo>
                  <a:lnTo>
                    <a:pt x="440" y="996"/>
                  </a:lnTo>
                  <a:lnTo>
                    <a:pt x="456" y="995"/>
                  </a:lnTo>
                  <a:lnTo>
                    <a:pt x="472" y="994"/>
                  </a:lnTo>
                  <a:lnTo>
                    <a:pt x="488" y="994"/>
                  </a:lnTo>
                  <a:lnTo>
                    <a:pt x="505" y="990"/>
                  </a:lnTo>
                  <a:lnTo>
                    <a:pt x="524" y="987"/>
                  </a:lnTo>
                  <a:lnTo>
                    <a:pt x="545" y="984"/>
                  </a:lnTo>
                  <a:lnTo>
                    <a:pt x="571" y="981"/>
                  </a:lnTo>
                  <a:lnTo>
                    <a:pt x="569" y="998"/>
                  </a:lnTo>
                  <a:lnTo>
                    <a:pt x="565" y="1014"/>
                  </a:lnTo>
                  <a:lnTo>
                    <a:pt x="564" y="1030"/>
                  </a:lnTo>
                  <a:lnTo>
                    <a:pt x="565" y="1042"/>
                  </a:lnTo>
                  <a:lnTo>
                    <a:pt x="565" y="1051"/>
                  </a:lnTo>
                  <a:lnTo>
                    <a:pt x="571" y="1075"/>
                  </a:lnTo>
                  <a:lnTo>
                    <a:pt x="0" y="1075"/>
                  </a:lnTo>
                  <a:lnTo>
                    <a:pt x="0" y="0"/>
                  </a:lnTo>
                  <a:lnTo>
                    <a:pt x="559" y="0"/>
                  </a:lnTo>
                  <a:lnTo>
                    <a:pt x="557" y="29"/>
                  </a:lnTo>
                  <a:lnTo>
                    <a:pt x="556" y="49"/>
                  </a:lnTo>
                  <a:lnTo>
                    <a:pt x="557" y="67"/>
                  </a:lnTo>
                  <a:lnTo>
                    <a:pt x="559" y="96"/>
                  </a:lnTo>
                  <a:lnTo>
                    <a:pt x="540" y="91"/>
                  </a:lnTo>
                  <a:lnTo>
                    <a:pt x="523" y="88"/>
                  </a:lnTo>
                  <a:lnTo>
                    <a:pt x="508" y="86"/>
                  </a:lnTo>
                  <a:lnTo>
                    <a:pt x="497" y="84"/>
                  </a:lnTo>
                  <a:lnTo>
                    <a:pt x="478" y="82"/>
                  </a:lnTo>
                  <a:lnTo>
                    <a:pt x="457" y="80"/>
                  </a:lnTo>
                  <a:lnTo>
                    <a:pt x="438" y="79"/>
                  </a:lnTo>
                  <a:lnTo>
                    <a:pt x="419" y="78"/>
                  </a:lnTo>
                  <a:lnTo>
                    <a:pt x="261" y="76"/>
                  </a:lnTo>
                  <a:lnTo>
                    <a:pt x="139" y="76"/>
                  </a:lnTo>
                  <a:lnTo>
                    <a:pt x="139" y="471"/>
                  </a:lnTo>
                  <a:lnTo>
                    <a:pt x="427" y="471"/>
                  </a:lnTo>
                  <a:lnTo>
                    <a:pt x="473" y="467"/>
                  </a:lnTo>
                  <a:lnTo>
                    <a:pt x="524" y="463"/>
                  </a:lnTo>
                  <a:lnTo>
                    <a:pt x="521" y="487"/>
                  </a:lnTo>
                  <a:lnTo>
                    <a:pt x="520" y="504"/>
                  </a:lnTo>
                  <a:lnTo>
                    <a:pt x="521" y="521"/>
                  </a:lnTo>
                  <a:lnTo>
                    <a:pt x="524" y="548"/>
                  </a:lnTo>
                  <a:lnTo>
                    <a:pt x="473" y="545"/>
                  </a:lnTo>
                  <a:lnTo>
                    <a:pt x="427" y="540"/>
                  </a:lnTo>
                  <a:lnTo>
                    <a:pt x="139" y="540"/>
                  </a:lnTo>
                  <a:lnTo>
                    <a:pt x="139" y="1002"/>
                  </a:lnTo>
                  <a:lnTo>
                    <a:pt x="153" y="1001"/>
                  </a:lnTo>
                  <a:lnTo>
                    <a:pt x="179" y="1001"/>
                  </a:lnTo>
                  <a:lnTo>
                    <a:pt x="217" y="1000"/>
                  </a:lnTo>
                  <a:lnTo>
                    <a:pt x="266" y="99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42"/>
            <p:cNvSpPr>
              <a:spLocks/>
            </p:cNvSpPr>
            <p:nvPr userDrawn="1"/>
          </p:nvSpPr>
          <p:spPr bwMode="auto">
            <a:xfrm>
              <a:off x="2187" y="1595"/>
              <a:ext cx="66" cy="64"/>
            </a:xfrm>
            <a:custGeom>
              <a:avLst/>
              <a:gdLst>
                <a:gd name="T0" fmla="*/ 0 w 1117"/>
                <a:gd name="T1" fmla="*/ 0 h 1086"/>
                <a:gd name="T2" fmla="*/ 0 w 1117"/>
                <a:gd name="T3" fmla="*/ 0 h 1086"/>
                <a:gd name="T4" fmla="*/ 0 w 1117"/>
                <a:gd name="T5" fmla="*/ 0 h 1086"/>
                <a:gd name="T6" fmla="*/ 0 w 1117"/>
                <a:gd name="T7" fmla="*/ 0 h 1086"/>
                <a:gd name="T8" fmla="*/ 0 w 1117"/>
                <a:gd name="T9" fmla="*/ 0 h 1086"/>
                <a:gd name="T10" fmla="*/ 0 w 1117"/>
                <a:gd name="T11" fmla="*/ 0 h 1086"/>
                <a:gd name="T12" fmla="*/ 0 w 1117"/>
                <a:gd name="T13" fmla="*/ 0 h 1086"/>
                <a:gd name="T14" fmla="*/ 0 w 1117"/>
                <a:gd name="T15" fmla="*/ 0 h 1086"/>
                <a:gd name="T16" fmla="*/ 0 w 1117"/>
                <a:gd name="T17" fmla="*/ 0 h 1086"/>
                <a:gd name="T18" fmla="*/ 0 w 1117"/>
                <a:gd name="T19" fmla="*/ 0 h 1086"/>
                <a:gd name="T20" fmla="*/ 0 w 1117"/>
                <a:gd name="T21" fmla="*/ 0 h 1086"/>
                <a:gd name="T22" fmla="*/ 0 w 1117"/>
                <a:gd name="T23" fmla="*/ 0 h 1086"/>
                <a:gd name="T24" fmla="*/ 0 w 1117"/>
                <a:gd name="T25" fmla="*/ 0 h 1086"/>
                <a:gd name="T26" fmla="*/ 0 w 1117"/>
                <a:gd name="T27" fmla="*/ 0 h 1086"/>
                <a:gd name="T28" fmla="*/ 0 w 1117"/>
                <a:gd name="T29" fmla="*/ 0 h 1086"/>
                <a:gd name="T30" fmla="*/ 0 w 1117"/>
                <a:gd name="T31" fmla="*/ 0 h 1086"/>
                <a:gd name="T32" fmla="*/ 0 w 1117"/>
                <a:gd name="T33" fmla="*/ 0 h 1086"/>
                <a:gd name="T34" fmla="*/ 0 w 1117"/>
                <a:gd name="T35" fmla="*/ 0 h 1086"/>
                <a:gd name="T36" fmla="*/ 0 w 1117"/>
                <a:gd name="T37" fmla="*/ 0 h 1086"/>
                <a:gd name="T38" fmla="*/ 0 w 1117"/>
                <a:gd name="T39" fmla="*/ 0 h 1086"/>
                <a:gd name="T40" fmla="*/ 0 w 1117"/>
                <a:gd name="T41" fmla="*/ 0 h 1086"/>
                <a:gd name="T42" fmla="*/ 0 w 1117"/>
                <a:gd name="T43" fmla="*/ 0 h 1086"/>
                <a:gd name="T44" fmla="*/ 0 w 1117"/>
                <a:gd name="T45" fmla="*/ 0 h 1086"/>
                <a:gd name="T46" fmla="*/ 0 w 1117"/>
                <a:gd name="T47" fmla="*/ 0 h 1086"/>
                <a:gd name="T48" fmla="*/ 0 w 1117"/>
                <a:gd name="T49" fmla="*/ 0 h 1086"/>
                <a:gd name="T50" fmla="*/ 0 w 1117"/>
                <a:gd name="T51" fmla="*/ 0 h 1086"/>
                <a:gd name="T52" fmla="*/ 0 w 1117"/>
                <a:gd name="T53" fmla="*/ 0 h 1086"/>
                <a:gd name="T54" fmla="*/ 0 w 1117"/>
                <a:gd name="T55" fmla="*/ 0 h 1086"/>
                <a:gd name="T56" fmla="*/ 0 w 1117"/>
                <a:gd name="T57" fmla="*/ 0 h 1086"/>
                <a:gd name="T58" fmla="*/ 0 w 1117"/>
                <a:gd name="T59" fmla="*/ 0 h 1086"/>
                <a:gd name="T60" fmla="*/ 0 w 1117"/>
                <a:gd name="T61" fmla="*/ 0 h 1086"/>
                <a:gd name="T62" fmla="*/ 0 w 1117"/>
                <a:gd name="T63" fmla="*/ 0 h 1086"/>
                <a:gd name="T64" fmla="*/ 0 w 1117"/>
                <a:gd name="T65" fmla="*/ 0 h 1086"/>
                <a:gd name="T66" fmla="*/ 0 w 1117"/>
                <a:gd name="T67" fmla="*/ 0 h 1086"/>
                <a:gd name="T68" fmla="*/ 0 w 1117"/>
                <a:gd name="T69" fmla="*/ 0 h 1086"/>
                <a:gd name="T70" fmla="*/ 0 w 1117"/>
                <a:gd name="T71" fmla="*/ 0 h 1086"/>
                <a:gd name="T72" fmla="*/ 0 w 1117"/>
                <a:gd name="T73" fmla="*/ 0 h 1086"/>
                <a:gd name="T74" fmla="*/ 0 w 1117"/>
                <a:gd name="T75" fmla="*/ 0 h 1086"/>
                <a:gd name="T76" fmla="*/ 0 w 1117"/>
                <a:gd name="T77" fmla="*/ 0 h 1086"/>
                <a:gd name="T78" fmla="*/ 0 w 1117"/>
                <a:gd name="T79" fmla="*/ 0 h 1086"/>
                <a:gd name="T80" fmla="*/ 0 w 1117"/>
                <a:gd name="T81" fmla="*/ 0 h 1086"/>
                <a:gd name="T82" fmla="*/ 0 w 1117"/>
                <a:gd name="T83" fmla="*/ 0 h 1086"/>
                <a:gd name="T84" fmla="*/ 0 w 1117"/>
                <a:gd name="T85" fmla="*/ 0 h 1086"/>
                <a:gd name="T86" fmla="*/ 0 w 1117"/>
                <a:gd name="T87" fmla="*/ 0 h 1086"/>
                <a:gd name="T88" fmla="*/ 0 w 1117"/>
                <a:gd name="T89" fmla="*/ 0 h 1086"/>
                <a:gd name="T90" fmla="*/ 0 w 1117"/>
                <a:gd name="T91" fmla="*/ 0 h 1086"/>
                <a:gd name="T92" fmla="*/ 0 w 1117"/>
                <a:gd name="T93" fmla="*/ 0 h 1086"/>
                <a:gd name="T94" fmla="*/ 0 w 1117"/>
                <a:gd name="T95" fmla="*/ 0 h 1086"/>
                <a:gd name="T96" fmla="*/ 0 w 1117"/>
                <a:gd name="T97" fmla="*/ 0 h 1086"/>
                <a:gd name="T98" fmla="*/ 0 w 1117"/>
                <a:gd name="T99" fmla="*/ 0 h 1086"/>
                <a:gd name="T100" fmla="*/ 0 w 1117"/>
                <a:gd name="T101" fmla="*/ 0 h 1086"/>
                <a:gd name="T102" fmla="*/ 0 w 1117"/>
                <a:gd name="T103" fmla="*/ 0 h 1086"/>
                <a:gd name="T104" fmla="*/ 0 w 1117"/>
                <a:gd name="T105" fmla="*/ 0 h 1086"/>
                <a:gd name="T106" fmla="*/ 0 w 1117"/>
                <a:gd name="T107" fmla="*/ 0 h 1086"/>
                <a:gd name="T108" fmla="*/ 0 w 1117"/>
                <a:gd name="T109" fmla="*/ 0 h 1086"/>
                <a:gd name="T110" fmla="*/ 0 w 1117"/>
                <a:gd name="T111" fmla="*/ 0 h 1086"/>
                <a:gd name="T112" fmla="*/ 0 w 1117"/>
                <a:gd name="T113" fmla="*/ 0 h 1086"/>
                <a:gd name="T114" fmla="*/ 0 w 1117"/>
                <a:gd name="T115" fmla="*/ 0 h 1086"/>
                <a:gd name="T116" fmla="*/ 0 w 1117"/>
                <a:gd name="T117" fmla="*/ 0 h 1086"/>
                <a:gd name="T118" fmla="*/ 0 w 1117"/>
                <a:gd name="T119" fmla="*/ 0 h 1086"/>
                <a:gd name="T120" fmla="*/ 0 w 1117"/>
                <a:gd name="T121" fmla="*/ 0 h 1086"/>
                <a:gd name="T122" fmla="*/ 0 w 1117"/>
                <a:gd name="T123" fmla="*/ 0 h 108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117" h="1086">
                  <a:moveTo>
                    <a:pt x="140" y="1004"/>
                  </a:moveTo>
                  <a:lnTo>
                    <a:pt x="489" y="1004"/>
                  </a:lnTo>
                  <a:lnTo>
                    <a:pt x="489" y="0"/>
                  </a:lnTo>
                  <a:lnTo>
                    <a:pt x="506" y="2"/>
                  </a:lnTo>
                  <a:lnTo>
                    <a:pt x="524" y="4"/>
                  </a:lnTo>
                  <a:lnTo>
                    <a:pt x="541" y="4"/>
                  </a:lnTo>
                  <a:lnTo>
                    <a:pt x="559" y="5"/>
                  </a:lnTo>
                  <a:lnTo>
                    <a:pt x="581" y="4"/>
                  </a:lnTo>
                  <a:lnTo>
                    <a:pt x="599" y="4"/>
                  </a:lnTo>
                  <a:lnTo>
                    <a:pt x="615" y="2"/>
                  </a:lnTo>
                  <a:lnTo>
                    <a:pt x="627" y="0"/>
                  </a:lnTo>
                  <a:lnTo>
                    <a:pt x="627" y="1004"/>
                  </a:lnTo>
                  <a:lnTo>
                    <a:pt x="978" y="1004"/>
                  </a:lnTo>
                  <a:lnTo>
                    <a:pt x="978" y="0"/>
                  </a:lnTo>
                  <a:lnTo>
                    <a:pt x="995" y="2"/>
                  </a:lnTo>
                  <a:lnTo>
                    <a:pt x="1012" y="4"/>
                  </a:lnTo>
                  <a:lnTo>
                    <a:pt x="1029" y="4"/>
                  </a:lnTo>
                  <a:lnTo>
                    <a:pt x="1047" y="5"/>
                  </a:lnTo>
                  <a:lnTo>
                    <a:pt x="1065" y="4"/>
                  </a:lnTo>
                  <a:lnTo>
                    <a:pt x="1082" y="4"/>
                  </a:lnTo>
                  <a:lnTo>
                    <a:pt x="1100" y="2"/>
                  </a:lnTo>
                  <a:lnTo>
                    <a:pt x="1117" y="0"/>
                  </a:lnTo>
                  <a:lnTo>
                    <a:pt x="1117" y="1086"/>
                  </a:lnTo>
                  <a:lnTo>
                    <a:pt x="1086" y="1086"/>
                  </a:lnTo>
                  <a:lnTo>
                    <a:pt x="1052" y="1086"/>
                  </a:lnTo>
                  <a:lnTo>
                    <a:pt x="1012" y="1085"/>
                  </a:lnTo>
                  <a:lnTo>
                    <a:pt x="969" y="1085"/>
                  </a:lnTo>
                  <a:lnTo>
                    <a:pt x="944" y="1084"/>
                  </a:lnTo>
                  <a:lnTo>
                    <a:pt x="920" y="1084"/>
                  </a:lnTo>
                  <a:lnTo>
                    <a:pt x="896" y="1084"/>
                  </a:lnTo>
                  <a:lnTo>
                    <a:pt x="870" y="1084"/>
                  </a:lnTo>
                  <a:lnTo>
                    <a:pt x="844" y="1083"/>
                  </a:lnTo>
                  <a:lnTo>
                    <a:pt x="818" y="1083"/>
                  </a:lnTo>
                  <a:lnTo>
                    <a:pt x="791" y="1083"/>
                  </a:lnTo>
                  <a:lnTo>
                    <a:pt x="763" y="1083"/>
                  </a:lnTo>
                  <a:lnTo>
                    <a:pt x="736" y="1081"/>
                  </a:lnTo>
                  <a:lnTo>
                    <a:pt x="709" y="1081"/>
                  </a:lnTo>
                  <a:lnTo>
                    <a:pt x="683" y="1081"/>
                  </a:lnTo>
                  <a:lnTo>
                    <a:pt x="657" y="1081"/>
                  </a:lnTo>
                  <a:lnTo>
                    <a:pt x="632" y="1080"/>
                  </a:lnTo>
                  <a:lnTo>
                    <a:pt x="606" y="1080"/>
                  </a:lnTo>
                  <a:lnTo>
                    <a:pt x="582" y="1080"/>
                  </a:lnTo>
                  <a:lnTo>
                    <a:pt x="559" y="1080"/>
                  </a:lnTo>
                  <a:lnTo>
                    <a:pt x="197" y="1080"/>
                  </a:lnTo>
                  <a:lnTo>
                    <a:pt x="172" y="1081"/>
                  </a:lnTo>
                  <a:lnTo>
                    <a:pt x="143" y="1081"/>
                  </a:lnTo>
                  <a:lnTo>
                    <a:pt x="112" y="1083"/>
                  </a:lnTo>
                  <a:lnTo>
                    <a:pt x="77" y="1084"/>
                  </a:lnTo>
                  <a:lnTo>
                    <a:pt x="45" y="1084"/>
                  </a:lnTo>
                  <a:lnTo>
                    <a:pt x="22" y="1085"/>
                  </a:lnTo>
                  <a:lnTo>
                    <a:pt x="7" y="1086"/>
                  </a:lnTo>
                  <a:lnTo>
                    <a:pt x="0" y="1086"/>
                  </a:lnTo>
                  <a:lnTo>
                    <a:pt x="0" y="0"/>
                  </a:lnTo>
                  <a:lnTo>
                    <a:pt x="16" y="2"/>
                  </a:lnTo>
                  <a:lnTo>
                    <a:pt x="33" y="4"/>
                  </a:lnTo>
                  <a:lnTo>
                    <a:pt x="51" y="4"/>
                  </a:lnTo>
                  <a:lnTo>
                    <a:pt x="69" y="5"/>
                  </a:lnTo>
                  <a:lnTo>
                    <a:pt x="86" y="4"/>
                  </a:lnTo>
                  <a:lnTo>
                    <a:pt x="104" y="4"/>
                  </a:lnTo>
                  <a:lnTo>
                    <a:pt x="122" y="2"/>
                  </a:lnTo>
                  <a:lnTo>
                    <a:pt x="140" y="0"/>
                  </a:lnTo>
                  <a:lnTo>
                    <a:pt x="140" y="100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Freeform 43"/>
            <p:cNvSpPr>
              <a:spLocks/>
            </p:cNvSpPr>
            <p:nvPr userDrawn="1"/>
          </p:nvSpPr>
          <p:spPr bwMode="auto">
            <a:xfrm>
              <a:off x="2162" y="1595"/>
              <a:ext cx="8" cy="64"/>
            </a:xfrm>
            <a:custGeom>
              <a:avLst/>
              <a:gdLst>
                <a:gd name="T0" fmla="*/ 0 w 140"/>
                <a:gd name="T1" fmla="*/ 0 h 1081"/>
                <a:gd name="T2" fmla="*/ 0 w 140"/>
                <a:gd name="T3" fmla="*/ 0 h 1081"/>
                <a:gd name="T4" fmla="*/ 0 w 140"/>
                <a:gd name="T5" fmla="*/ 0 h 1081"/>
                <a:gd name="T6" fmla="*/ 0 w 140"/>
                <a:gd name="T7" fmla="*/ 0 h 1081"/>
                <a:gd name="T8" fmla="*/ 0 w 140"/>
                <a:gd name="T9" fmla="*/ 0 h 1081"/>
                <a:gd name="T10" fmla="*/ 0 w 140"/>
                <a:gd name="T11" fmla="*/ 0 h 1081"/>
                <a:gd name="T12" fmla="*/ 0 w 140"/>
                <a:gd name="T13" fmla="*/ 0 h 1081"/>
                <a:gd name="T14" fmla="*/ 0 w 140"/>
                <a:gd name="T15" fmla="*/ 0 h 1081"/>
                <a:gd name="T16" fmla="*/ 0 w 140"/>
                <a:gd name="T17" fmla="*/ 0 h 1081"/>
                <a:gd name="T18" fmla="*/ 0 w 140"/>
                <a:gd name="T19" fmla="*/ 0 h 1081"/>
                <a:gd name="T20" fmla="*/ 0 w 140"/>
                <a:gd name="T21" fmla="*/ 0 h 1081"/>
                <a:gd name="T22" fmla="*/ 0 w 140"/>
                <a:gd name="T23" fmla="*/ 0 h 1081"/>
                <a:gd name="T24" fmla="*/ 0 w 140"/>
                <a:gd name="T25" fmla="*/ 0 h 1081"/>
                <a:gd name="T26" fmla="*/ 0 w 140"/>
                <a:gd name="T27" fmla="*/ 0 h 10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0" h="1081">
                  <a:moveTo>
                    <a:pt x="140" y="0"/>
                  </a:moveTo>
                  <a:lnTo>
                    <a:pt x="140" y="1081"/>
                  </a:lnTo>
                  <a:lnTo>
                    <a:pt x="111" y="1078"/>
                  </a:lnTo>
                  <a:lnTo>
                    <a:pt x="26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7" y="2"/>
                  </a:lnTo>
                  <a:lnTo>
                    <a:pt x="34" y="3"/>
                  </a:lnTo>
                  <a:lnTo>
                    <a:pt x="52" y="4"/>
                  </a:lnTo>
                  <a:lnTo>
                    <a:pt x="70" y="4"/>
                  </a:lnTo>
                  <a:lnTo>
                    <a:pt x="91" y="4"/>
                  </a:lnTo>
                  <a:lnTo>
                    <a:pt x="110" y="3"/>
                  </a:lnTo>
                  <a:lnTo>
                    <a:pt x="126" y="2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Freeform 44"/>
            <p:cNvSpPr>
              <a:spLocks noEditPoints="1"/>
            </p:cNvSpPr>
            <p:nvPr userDrawn="1"/>
          </p:nvSpPr>
          <p:spPr bwMode="auto">
            <a:xfrm>
              <a:off x="2113" y="1595"/>
              <a:ext cx="41" cy="64"/>
            </a:xfrm>
            <a:custGeom>
              <a:avLst/>
              <a:gdLst>
                <a:gd name="T0" fmla="*/ 0 w 688"/>
                <a:gd name="T1" fmla="*/ 0 h 1078"/>
                <a:gd name="T2" fmla="*/ 0 w 688"/>
                <a:gd name="T3" fmla="*/ 0 h 1078"/>
                <a:gd name="T4" fmla="*/ 0 w 688"/>
                <a:gd name="T5" fmla="*/ 0 h 1078"/>
                <a:gd name="T6" fmla="*/ 0 w 688"/>
                <a:gd name="T7" fmla="*/ 0 h 1078"/>
                <a:gd name="T8" fmla="*/ 0 w 688"/>
                <a:gd name="T9" fmla="*/ 0 h 1078"/>
                <a:gd name="T10" fmla="*/ 0 w 688"/>
                <a:gd name="T11" fmla="*/ 0 h 1078"/>
                <a:gd name="T12" fmla="*/ 0 w 688"/>
                <a:gd name="T13" fmla="*/ 0 h 1078"/>
                <a:gd name="T14" fmla="*/ 0 w 688"/>
                <a:gd name="T15" fmla="*/ 0 h 1078"/>
                <a:gd name="T16" fmla="*/ 0 w 688"/>
                <a:gd name="T17" fmla="*/ 0 h 1078"/>
                <a:gd name="T18" fmla="*/ 0 w 688"/>
                <a:gd name="T19" fmla="*/ 0 h 1078"/>
                <a:gd name="T20" fmla="*/ 0 w 688"/>
                <a:gd name="T21" fmla="*/ 0 h 1078"/>
                <a:gd name="T22" fmla="*/ 0 w 688"/>
                <a:gd name="T23" fmla="*/ 0 h 1078"/>
                <a:gd name="T24" fmla="*/ 0 w 688"/>
                <a:gd name="T25" fmla="*/ 0 h 1078"/>
                <a:gd name="T26" fmla="*/ 0 w 688"/>
                <a:gd name="T27" fmla="*/ 0 h 1078"/>
                <a:gd name="T28" fmla="*/ 0 w 688"/>
                <a:gd name="T29" fmla="*/ 0 h 1078"/>
                <a:gd name="T30" fmla="*/ 0 w 688"/>
                <a:gd name="T31" fmla="*/ 0 h 1078"/>
                <a:gd name="T32" fmla="*/ 0 w 688"/>
                <a:gd name="T33" fmla="*/ 0 h 1078"/>
                <a:gd name="T34" fmla="*/ 0 w 688"/>
                <a:gd name="T35" fmla="*/ 0 h 1078"/>
                <a:gd name="T36" fmla="*/ 0 w 688"/>
                <a:gd name="T37" fmla="*/ 0 h 1078"/>
                <a:gd name="T38" fmla="*/ 0 w 688"/>
                <a:gd name="T39" fmla="*/ 0 h 1078"/>
                <a:gd name="T40" fmla="*/ 0 w 688"/>
                <a:gd name="T41" fmla="*/ 0 h 1078"/>
                <a:gd name="T42" fmla="*/ 0 w 688"/>
                <a:gd name="T43" fmla="*/ 0 h 1078"/>
                <a:gd name="T44" fmla="*/ 0 w 688"/>
                <a:gd name="T45" fmla="*/ 0 h 1078"/>
                <a:gd name="T46" fmla="*/ 0 w 688"/>
                <a:gd name="T47" fmla="*/ 0 h 1078"/>
                <a:gd name="T48" fmla="*/ 0 w 688"/>
                <a:gd name="T49" fmla="*/ 0 h 1078"/>
                <a:gd name="T50" fmla="*/ 0 w 688"/>
                <a:gd name="T51" fmla="*/ 0 h 1078"/>
                <a:gd name="T52" fmla="*/ 0 w 688"/>
                <a:gd name="T53" fmla="*/ 0 h 1078"/>
                <a:gd name="T54" fmla="*/ 0 w 688"/>
                <a:gd name="T55" fmla="*/ 0 h 1078"/>
                <a:gd name="T56" fmla="*/ 0 w 688"/>
                <a:gd name="T57" fmla="*/ 0 h 1078"/>
                <a:gd name="T58" fmla="*/ 0 w 688"/>
                <a:gd name="T59" fmla="*/ 0 h 1078"/>
                <a:gd name="T60" fmla="*/ 0 w 688"/>
                <a:gd name="T61" fmla="*/ 0 h 1078"/>
                <a:gd name="T62" fmla="*/ 0 w 688"/>
                <a:gd name="T63" fmla="*/ 0 h 1078"/>
                <a:gd name="T64" fmla="*/ 0 w 688"/>
                <a:gd name="T65" fmla="*/ 0 h 1078"/>
                <a:gd name="T66" fmla="*/ 0 w 688"/>
                <a:gd name="T67" fmla="*/ 0 h 1078"/>
                <a:gd name="T68" fmla="*/ 0 w 688"/>
                <a:gd name="T69" fmla="*/ 0 h 1078"/>
                <a:gd name="T70" fmla="*/ 0 w 688"/>
                <a:gd name="T71" fmla="*/ 0 h 1078"/>
                <a:gd name="T72" fmla="*/ 0 w 688"/>
                <a:gd name="T73" fmla="*/ 0 h 1078"/>
                <a:gd name="T74" fmla="*/ 0 w 688"/>
                <a:gd name="T75" fmla="*/ 0 h 1078"/>
                <a:gd name="T76" fmla="*/ 0 w 688"/>
                <a:gd name="T77" fmla="*/ 0 h 1078"/>
                <a:gd name="T78" fmla="*/ 0 w 688"/>
                <a:gd name="T79" fmla="*/ 0 h 1078"/>
                <a:gd name="T80" fmla="*/ 0 w 688"/>
                <a:gd name="T81" fmla="*/ 0 h 1078"/>
                <a:gd name="T82" fmla="*/ 0 w 688"/>
                <a:gd name="T83" fmla="*/ 0 h 1078"/>
                <a:gd name="T84" fmla="*/ 0 w 688"/>
                <a:gd name="T85" fmla="*/ 0 h 1078"/>
                <a:gd name="T86" fmla="*/ 0 w 688"/>
                <a:gd name="T87" fmla="*/ 0 h 1078"/>
                <a:gd name="T88" fmla="*/ 0 w 688"/>
                <a:gd name="T89" fmla="*/ 0 h 1078"/>
                <a:gd name="T90" fmla="*/ 0 w 688"/>
                <a:gd name="T91" fmla="*/ 0 h 1078"/>
                <a:gd name="T92" fmla="*/ 0 w 688"/>
                <a:gd name="T93" fmla="*/ 0 h 1078"/>
                <a:gd name="T94" fmla="*/ 0 w 688"/>
                <a:gd name="T95" fmla="*/ 0 h 1078"/>
                <a:gd name="T96" fmla="*/ 0 w 688"/>
                <a:gd name="T97" fmla="*/ 0 h 1078"/>
                <a:gd name="T98" fmla="*/ 0 w 688"/>
                <a:gd name="T99" fmla="*/ 0 h 1078"/>
                <a:gd name="T100" fmla="*/ 0 w 688"/>
                <a:gd name="T101" fmla="*/ 0 h 1078"/>
                <a:gd name="T102" fmla="*/ 0 w 688"/>
                <a:gd name="T103" fmla="*/ 0 h 1078"/>
                <a:gd name="T104" fmla="*/ 0 w 688"/>
                <a:gd name="T105" fmla="*/ 0 h 1078"/>
                <a:gd name="T106" fmla="*/ 0 w 688"/>
                <a:gd name="T107" fmla="*/ 0 h 1078"/>
                <a:gd name="T108" fmla="*/ 0 w 688"/>
                <a:gd name="T109" fmla="*/ 0 h 1078"/>
                <a:gd name="T110" fmla="*/ 0 w 688"/>
                <a:gd name="T111" fmla="*/ 0 h 1078"/>
                <a:gd name="T112" fmla="*/ 0 w 688"/>
                <a:gd name="T113" fmla="*/ 0 h 1078"/>
                <a:gd name="T114" fmla="*/ 0 w 688"/>
                <a:gd name="T115" fmla="*/ 0 h 1078"/>
                <a:gd name="T116" fmla="*/ 0 w 688"/>
                <a:gd name="T117" fmla="*/ 0 h 1078"/>
                <a:gd name="T118" fmla="*/ 0 w 688"/>
                <a:gd name="T119" fmla="*/ 0 h 1078"/>
                <a:gd name="T120" fmla="*/ 0 w 688"/>
                <a:gd name="T121" fmla="*/ 0 h 107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88" h="1078">
                  <a:moveTo>
                    <a:pt x="40" y="3"/>
                  </a:moveTo>
                  <a:lnTo>
                    <a:pt x="68" y="4"/>
                  </a:lnTo>
                  <a:lnTo>
                    <a:pt x="95" y="3"/>
                  </a:lnTo>
                  <a:lnTo>
                    <a:pt x="138" y="0"/>
                  </a:lnTo>
                  <a:lnTo>
                    <a:pt x="138" y="488"/>
                  </a:lnTo>
                  <a:lnTo>
                    <a:pt x="282" y="488"/>
                  </a:lnTo>
                  <a:lnTo>
                    <a:pt x="318" y="489"/>
                  </a:lnTo>
                  <a:lnTo>
                    <a:pt x="353" y="491"/>
                  </a:lnTo>
                  <a:lnTo>
                    <a:pt x="386" y="492"/>
                  </a:lnTo>
                  <a:lnTo>
                    <a:pt x="418" y="495"/>
                  </a:lnTo>
                  <a:lnTo>
                    <a:pt x="446" y="498"/>
                  </a:lnTo>
                  <a:lnTo>
                    <a:pt x="474" y="502"/>
                  </a:lnTo>
                  <a:lnTo>
                    <a:pt x="499" y="508"/>
                  </a:lnTo>
                  <a:lnTo>
                    <a:pt x="521" y="513"/>
                  </a:lnTo>
                  <a:lnTo>
                    <a:pt x="544" y="519"/>
                  </a:lnTo>
                  <a:lnTo>
                    <a:pt x="563" y="527"/>
                  </a:lnTo>
                  <a:lnTo>
                    <a:pt x="582" y="536"/>
                  </a:lnTo>
                  <a:lnTo>
                    <a:pt x="598" y="546"/>
                  </a:lnTo>
                  <a:lnTo>
                    <a:pt x="614" y="556"/>
                  </a:lnTo>
                  <a:lnTo>
                    <a:pt x="626" y="568"/>
                  </a:lnTo>
                  <a:lnTo>
                    <a:pt x="639" y="581"/>
                  </a:lnTo>
                  <a:lnTo>
                    <a:pt x="648" y="595"/>
                  </a:lnTo>
                  <a:lnTo>
                    <a:pt x="658" y="609"/>
                  </a:lnTo>
                  <a:lnTo>
                    <a:pt x="666" y="625"/>
                  </a:lnTo>
                  <a:lnTo>
                    <a:pt x="673" y="642"/>
                  </a:lnTo>
                  <a:lnTo>
                    <a:pt x="678" y="661"/>
                  </a:lnTo>
                  <a:lnTo>
                    <a:pt x="682" y="681"/>
                  </a:lnTo>
                  <a:lnTo>
                    <a:pt x="686" y="702"/>
                  </a:lnTo>
                  <a:lnTo>
                    <a:pt x="687" y="724"/>
                  </a:lnTo>
                  <a:lnTo>
                    <a:pt x="688" y="747"/>
                  </a:lnTo>
                  <a:lnTo>
                    <a:pt x="688" y="764"/>
                  </a:lnTo>
                  <a:lnTo>
                    <a:pt x="687" y="781"/>
                  </a:lnTo>
                  <a:lnTo>
                    <a:pt x="684" y="798"/>
                  </a:lnTo>
                  <a:lnTo>
                    <a:pt x="682" y="814"/>
                  </a:lnTo>
                  <a:lnTo>
                    <a:pt x="680" y="829"/>
                  </a:lnTo>
                  <a:lnTo>
                    <a:pt x="677" y="844"/>
                  </a:lnTo>
                  <a:lnTo>
                    <a:pt x="673" y="859"/>
                  </a:lnTo>
                  <a:lnTo>
                    <a:pt x="669" y="873"/>
                  </a:lnTo>
                  <a:lnTo>
                    <a:pt x="663" y="885"/>
                  </a:lnTo>
                  <a:lnTo>
                    <a:pt x="657" y="898"/>
                  </a:lnTo>
                  <a:lnTo>
                    <a:pt x="651" y="911"/>
                  </a:lnTo>
                  <a:lnTo>
                    <a:pt x="644" y="923"/>
                  </a:lnTo>
                  <a:lnTo>
                    <a:pt x="636" y="933"/>
                  </a:lnTo>
                  <a:lnTo>
                    <a:pt x="627" y="944"/>
                  </a:lnTo>
                  <a:lnTo>
                    <a:pt x="619" y="954"/>
                  </a:lnTo>
                  <a:lnTo>
                    <a:pt x="609" y="964"/>
                  </a:lnTo>
                  <a:lnTo>
                    <a:pt x="599" y="973"/>
                  </a:lnTo>
                  <a:lnTo>
                    <a:pt x="587" y="982"/>
                  </a:lnTo>
                  <a:lnTo>
                    <a:pt x="575" y="990"/>
                  </a:lnTo>
                  <a:lnTo>
                    <a:pt x="563" y="999"/>
                  </a:lnTo>
                  <a:lnTo>
                    <a:pt x="549" y="1007"/>
                  </a:lnTo>
                  <a:lnTo>
                    <a:pt x="535" y="1015"/>
                  </a:lnTo>
                  <a:lnTo>
                    <a:pt x="519" y="1022"/>
                  </a:lnTo>
                  <a:lnTo>
                    <a:pt x="504" y="1029"/>
                  </a:lnTo>
                  <a:lnTo>
                    <a:pt x="487" y="1035"/>
                  </a:lnTo>
                  <a:lnTo>
                    <a:pt x="470" y="1041"/>
                  </a:lnTo>
                  <a:lnTo>
                    <a:pt x="452" y="1047"/>
                  </a:lnTo>
                  <a:lnTo>
                    <a:pt x="433" y="1052"/>
                  </a:lnTo>
                  <a:lnTo>
                    <a:pt x="394" y="1062"/>
                  </a:lnTo>
                  <a:lnTo>
                    <a:pt x="352" y="1070"/>
                  </a:lnTo>
                  <a:lnTo>
                    <a:pt x="339" y="1071"/>
                  </a:lnTo>
                  <a:lnTo>
                    <a:pt x="321" y="1072"/>
                  </a:lnTo>
                  <a:lnTo>
                    <a:pt x="300" y="1073"/>
                  </a:lnTo>
                  <a:lnTo>
                    <a:pt x="275" y="1074"/>
                  </a:lnTo>
                  <a:lnTo>
                    <a:pt x="245" y="1076"/>
                  </a:lnTo>
                  <a:lnTo>
                    <a:pt x="213" y="1076"/>
                  </a:lnTo>
                  <a:lnTo>
                    <a:pt x="178" y="1078"/>
                  </a:lnTo>
                  <a:lnTo>
                    <a:pt x="141" y="1078"/>
                  </a:lnTo>
                  <a:lnTo>
                    <a:pt x="0" y="1078"/>
                  </a:lnTo>
                  <a:lnTo>
                    <a:pt x="0" y="0"/>
                  </a:lnTo>
                  <a:lnTo>
                    <a:pt x="40" y="3"/>
                  </a:lnTo>
                  <a:close/>
                  <a:moveTo>
                    <a:pt x="514" y="881"/>
                  </a:moveTo>
                  <a:lnTo>
                    <a:pt x="521" y="867"/>
                  </a:lnTo>
                  <a:lnTo>
                    <a:pt x="527" y="852"/>
                  </a:lnTo>
                  <a:lnTo>
                    <a:pt x="532" y="838"/>
                  </a:lnTo>
                  <a:lnTo>
                    <a:pt x="536" y="822"/>
                  </a:lnTo>
                  <a:lnTo>
                    <a:pt x="539" y="806"/>
                  </a:lnTo>
                  <a:lnTo>
                    <a:pt x="541" y="790"/>
                  </a:lnTo>
                  <a:lnTo>
                    <a:pt x="543" y="772"/>
                  </a:lnTo>
                  <a:lnTo>
                    <a:pt x="544" y="755"/>
                  </a:lnTo>
                  <a:lnTo>
                    <a:pt x="543" y="735"/>
                  </a:lnTo>
                  <a:lnTo>
                    <a:pt x="540" y="714"/>
                  </a:lnTo>
                  <a:lnTo>
                    <a:pt x="537" y="695"/>
                  </a:lnTo>
                  <a:lnTo>
                    <a:pt x="532" y="677"/>
                  </a:lnTo>
                  <a:lnTo>
                    <a:pt x="526" y="660"/>
                  </a:lnTo>
                  <a:lnTo>
                    <a:pt x="518" y="644"/>
                  </a:lnTo>
                  <a:lnTo>
                    <a:pt x="509" y="630"/>
                  </a:lnTo>
                  <a:lnTo>
                    <a:pt x="498" y="615"/>
                  </a:lnTo>
                  <a:lnTo>
                    <a:pt x="486" y="602"/>
                  </a:lnTo>
                  <a:lnTo>
                    <a:pt x="474" y="590"/>
                  </a:lnTo>
                  <a:lnTo>
                    <a:pt x="459" y="581"/>
                  </a:lnTo>
                  <a:lnTo>
                    <a:pt x="443" y="571"/>
                  </a:lnTo>
                  <a:lnTo>
                    <a:pt x="426" y="565"/>
                  </a:lnTo>
                  <a:lnTo>
                    <a:pt x="407" y="558"/>
                  </a:lnTo>
                  <a:lnTo>
                    <a:pt x="387" y="554"/>
                  </a:lnTo>
                  <a:lnTo>
                    <a:pt x="366" y="552"/>
                  </a:lnTo>
                  <a:lnTo>
                    <a:pt x="356" y="551"/>
                  </a:lnTo>
                  <a:lnTo>
                    <a:pt x="347" y="550"/>
                  </a:lnTo>
                  <a:lnTo>
                    <a:pt x="338" y="550"/>
                  </a:lnTo>
                  <a:lnTo>
                    <a:pt x="329" y="549"/>
                  </a:lnTo>
                  <a:lnTo>
                    <a:pt x="318" y="549"/>
                  </a:lnTo>
                  <a:lnTo>
                    <a:pt x="304" y="549"/>
                  </a:lnTo>
                  <a:lnTo>
                    <a:pt x="288" y="549"/>
                  </a:lnTo>
                  <a:lnTo>
                    <a:pt x="269" y="548"/>
                  </a:lnTo>
                  <a:lnTo>
                    <a:pt x="138" y="548"/>
                  </a:lnTo>
                  <a:lnTo>
                    <a:pt x="138" y="1012"/>
                  </a:lnTo>
                  <a:lnTo>
                    <a:pt x="294" y="1012"/>
                  </a:lnTo>
                  <a:lnTo>
                    <a:pt x="313" y="1009"/>
                  </a:lnTo>
                  <a:lnTo>
                    <a:pt x="331" y="1005"/>
                  </a:lnTo>
                  <a:lnTo>
                    <a:pt x="349" y="1002"/>
                  </a:lnTo>
                  <a:lnTo>
                    <a:pt x="366" y="997"/>
                  </a:lnTo>
                  <a:lnTo>
                    <a:pt x="382" y="992"/>
                  </a:lnTo>
                  <a:lnTo>
                    <a:pt x="397" y="985"/>
                  </a:lnTo>
                  <a:lnTo>
                    <a:pt x="412" y="978"/>
                  </a:lnTo>
                  <a:lnTo>
                    <a:pt x="427" y="970"/>
                  </a:lnTo>
                  <a:lnTo>
                    <a:pt x="441" y="962"/>
                  </a:lnTo>
                  <a:lnTo>
                    <a:pt x="454" y="952"/>
                  </a:lnTo>
                  <a:lnTo>
                    <a:pt x="466" y="942"/>
                  </a:lnTo>
                  <a:lnTo>
                    <a:pt x="477" y="931"/>
                  </a:lnTo>
                  <a:lnTo>
                    <a:pt x="487" y="919"/>
                  </a:lnTo>
                  <a:lnTo>
                    <a:pt x="497" y="908"/>
                  </a:lnTo>
                  <a:lnTo>
                    <a:pt x="507" y="895"/>
                  </a:lnTo>
                  <a:lnTo>
                    <a:pt x="514" y="88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Freeform 45"/>
            <p:cNvSpPr>
              <a:spLocks noEditPoints="1"/>
            </p:cNvSpPr>
            <p:nvPr userDrawn="1"/>
          </p:nvSpPr>
          <p:spPr bwMode="auto">
            <a:xfrm>
              <a:off x="2058" y="1595"/>
              <a:ext cx="42" cy="64"/>
            </a:xfrm>
            <a:custGeom>
              <a:avLst/>
              <a:gdLst>
                <a:gd name="T0" fmla="*/ 0 w 707"/>
                <a:gd name="T1" fmla="*/ 0 h 1075"/>
                <a:gd name="T2" fmla="*/ 0 w 707"/>
                <a:gd name="T3" fmla="*/ 0 h 1075"/>
                <a:gd name="T4" fmla="*/ 0 w 707"/>
                <a:gd name="T5" fmla="*/ 0 h 1075"/>
                <a:gd name="T6" fmla="*/ 0 w 707"/>
                <a:gd name="T7" fmla="*/ 0 h 1075"/>
                <a:gd name="T8" fmla="*/ 0 w 707"/>
                <a:gd name="T9" fmla="*/ 0 h 1075"/>
                <a:gd name="T10" fmla="*/ 0 w 707"/>
                <a:gd name="T11" fmla="*/ 0 h 1075"/>
                <a:gd name="T12" fmla="*/ 0 w 707"/>
                <a:gd name="T13" fmla="*/ 0 h 1075"/>
                <a:gd name="T14" fmla="*/ 0 w 707"/>
                <a:gd name="T15" fmla="*/ 0 h 1075"/>
                <a:gd name="T16" fmla="*/ 0 w 707"/>
                <a:gd name="T17" fmla="*/ 0 h 1075"/>
                <a:gd name="T18" fmla="*/ 0 w 707"/>
                <a:gd name="T19" fmla="*/ 0 h 1075"/>
                <a:gd name="T20" fmla="*/ 0 w 707"/>
                <a:gd name="T21" fmla="*/ 0 h 1075"/>
                <a:gd name="T22" fmla="*/ 0 w 707"/>
                <a:gd name="T23" fmla="*/ 0 h 1075"/>
                <a:gd name="T24" fmla="*/ 0 w 707"/>
                <a:gd name="T25" fmla="*/ 0 h 1075"/>
                <a:gd name="T26" fmla="*/ 0 w 707"/>
                <a:gd name="T27" fmla="*/ 0 h 1075"/>
                <a:gd name="T28" fmla="*/ 0 w 707"/>
                <a:gd name="T29" fmla="*/ 0 h 1075"/>
                <a:gd name="T30" fmla="*/ 0 w 707"/>
                <a:gd name="T31" fmla="*/ 0 h 1075"/>
                <a:gd name="T32" fmla="*/ 0 w 707"/>
                <a:gd name="T33" fmla="*/ 0 h 1075"/>
                <a:gd name="T34" fmla="*/ 0 w 707"/>
                <a:gd name="T35" fmla="*/ 0 h 1075"/>
                <a:gd name="T36" fmla="*/ 0 w 707"/>
                <a:gd name="T37" fmla="*/ 0 h 1075"/>
                <a:gd name="T38" fmla="*/ 0 w 707"/>
                <a:gd name="T39" fmla="*/ 0 h 1075"/>
                <a:gd name="T40" fmla="*/ 0 w 707"/>
                <a:gd name="T41" fmla="*/ 0 h 1075"/>
                <a:gd name="T42" fmla="*/ 0 w 707"/>
                <a:gd name="T43" fmla="*/ 0 h 1075"/>
                <a:gd name="T44" fmla="*/ 0 w 707"/>
                <a:gd name="T45" fmla="*/ 0 h 1075"/>
                <a:gd name="T46" fmla="*/ 0 w 707"/>
                <a:gd name="T47" fmla="*/ 0 h 1075"/>
                <a:gd name="T48" fmla="*/ 0 w 707"/>
                <a:gd name="T49" fmla="*/ 0 h 1075"/>
                <a:gd name="T50" fmla="*/ 0 w 707"/>
                <a:gd name="T51" fmla="*/ 0 h 1075"/>
                <a:gd name="T52" fmla="*/ 0 w 707"/>
                <a:gd name="T53" fmla="*/ 0 h 1075"/>
                <a:gd name="T54" fmla="*/ 0 w 707"/>
                <a:gd name="T55" fmla="*/ 0 h 1075"/>
                <a:gd name="T56" fmla="*/ 0 w 707"/>
                <a:gd name="T57" fmla="*/ 0 h 1075"/>
                <a:gd name="T58" fmla="*/ 0 w 707"/>
                <a:gd name="T59" fmla="*/ 0 h 1075"/>
                <a:gd name="T60" fmla="*/ 0 w 707"/>
                <a:gd name="T61" fmla="*/ 0 h 1075"/>
                <a:gd name="T62" fmla="*/ 0 w 707"/>
                <a:gd name="T63" fmla="*/ 0 h 1075"/>
                <a:gd name="T64" fmla="*/ 0 w 707"/>
                <a:gd name="T65" fmla="*/ 0 h 1075"/>
                <a:gd name="T66" fmla="*/ 0 w 707"/>
                <a:gd name="T67" fmla="*/ 0 h 1075"/>
                <a:gd name="T68" fmla="*/ 0 w 707"/>
                <a:gd name="T69" fmla="*/ 0 h 1075"/>
                <a:gd name="T70" fmla="*/ 0 w 707"/>
                <a:gd name="T71" fmla="*/ 0 h 1075"/>
                <a:gd name="T72" fmla="*/ 0 w 707"/>
                <a:gd name="T73" fmla="*/ 0 h 1075"/>
                <a:gd name="T74" fmla="*/ 0 w 707"/>
                <a:gd name="T75" fmla="*/ 0 h 1075"/>
                <a:gd name="T76" fmla="*/ 0 w 707"/>
                <a:gd name="T77" fmla="*/ 0 h 1075"/>
                <a:gd name="T78" fmla="*/ 0 w 707"/>
                <a:gd name="T79" fmla="*/ 0 h 1075"/>
                <a:gd name="T80" fmla="*/ 0 w 707"/>
                <a:gd name="T81" fmla="*/ 0 h 1075"/>
                <a:gd name="T82" fmla="*/ 0 w 707"/>
                <a:gd name="T83" fmla="*/ 0 h 1075"/>
                <a:gd name="T84" fmla="*/ 0 w 707"/>
                <a:gd name="T85" fmla="*/ 0 h 1075"/>
                <a:gd name="T86" fmla="*/ 0 w 707"/>
                <a:gd name="T87" fmla="*/ 0 h 1075"/>
                <a:gd name="T88" fmla="*/ 0 w 707"/>
                <a:gd name="T89" fmla="*/ 0 h 1075"/>
                <a:gd name="T90" fmla="*/ 0 w 707"/>
                <a:gd name="T91" fmla="*/ 0 h 1075"/>
                <a:gd name="T92" fmla="*/ 0 w 707"/>
                <a:gd name="T93" fmla="*/ 0 h 1075"/>
                <a:gd name="T94" fmla="*/ 0 w 707"/>
                <a:gd name="T95" fmla="*/ 0 h 1075"/>
                <a:gd name="T96" fmla="*/ 0 w 707"/>
                <a:gd name="T97" fmla="*/ 0 h 1075"/>
                <a:gd name="T98" fmla="*/ 0 w 707"/>
                <a:gd name="T99" fmla="*/ 0 h 1075"/>
                <a:gd name="T100" fmla="*/ 0 w 707"/>
                <a:gd name="T101" fmla="*/ 0 h 1075"/>
                <a:gd name="T102" fmla="*/ 0 w 707"/>
                <a:gd name="T103" fmla="*/ 0 h 10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07" h="1075">
                  <a:moveTo>
                    <a:pt x="140" y="1017"/>
                  </a:moveTo>
                  <a:lnTo>
                    <a:pt x="296" y="1017"/>
                  </a:lnTo>
                  <a:lnTo>
                    <a:pt x="315" y="1017"/>
                  </a:lnTo>
                  <a:lnTo>
                    <a:pt x="333" y="1015"/>
                  </a:lnTo>
                  <a:lnTo>
                    <a:pt x="351" y="1013"/>
                  </a:lnTo>
                  <a:lnTo>
                    <a:pt x="368" y="1010"/>
                  </a:lnTo>
                  <a:lnTo>
                    <a:pt x="385" y="1005"/>
                  </a:lnTo>
                  <a:lnTo>
                    <a:pt x="402" y="1000"/>
                  </a:lnTo>
                  <a:lnTo>
                    <a:pt x="418" y="994"/>
                  </a:lnTo>
                  <a:lnTo>
                    <a:pt x="434" y="987"/>
                  </a:lnTo>
                  <a:lnTo>
                    <a:pt x="448" y="979"/>
                  </a:lnTo>
                  <a:lnTo>
                    <a:pt x="462" y="970"/>
                  </a:lnTo>
                  <a:lnTo>
                    <a:pt x="475" y="960"/>
                  </a:lnTo>
                  <a:lnTo>
                    <a:pt x="487" y="949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5" y="885"/>
                  </a:lnTo>
                  <a:lnTo>
                    <a:pt x="542" y="871"/>
                  </a:lnTo>
                  <a:lnTo>
                    <a:pt x="547" y="855"/>
                  </a:lnTo>
                  <a:lnTo>
                    <a:pt x="553" y="840"/>
                  </a:lnTo>
                  <a:lnTo>
                    <a:pt x="556" y="824"/>
                  </a:lnTo>
                  <a:lnTo>
                    <a:pt x="559" y="807"/>
                  </a:lnTo>
                  <a:lnTo>
                    <a:pt x="560" y="790"/>
                  </a:lnTo>
                  <a:lnTo>
                    <a:pt x="561" y="773"/>
                  </a:lnTo>
                  <a:lnTo>
                    <a:pt x="560" y="752"/>
                  </a:lnTo>
                  <a:lnTo>
                    <a:pt x="559" y="730"/>
                  </a:lnTo>
                  <a:lnTo>
                    <a:pt x="556" y="711"/>
                  </a:lnTo>
                  <a:lnTo>
                    <a:pt x="552" y="693"/>
                  </a:lnTo>
                  <a:lnTo>
                    <a:pt x="545" y="675"/>
                  </a:lnTo>
                  <a:lnTo>
                    <a:pt x="539" y="659"/>
                  </a:lnTo>
                  <a:lnTo>
                    <a:pt x="530" y="644"/>
                  </a:lnTo>
                  <a:lnTo>
                    <a:pt x="521" y="631"/>
                  </a:lnTo>
                  <a:lnTo>
                    <a:pt x="510" y="619"/>
                  </a:lnTo>
                  <a:lnTo>
                    <a:pt x="499" y="607"/>
                  </a:lnTo>
                  <a:lnTo>
                    <a:pt x="487" y="597"/>
                  </a:lnTo>
                  <a:lnTo>
                    <a:pt x="473" y="587"/>
                  </a:lnTo>
                  <a:lnTo>
                    <a:pt x="458" y="579"/>
                  </a:lnTo>
                  <a:lnTo>
                    <a:pt x="443" y="571"/>
                  </a:lnTo>
                  <a:lnTo>
                    <a:pt x="427" y="564"/>
                  </a:lnTo>
                  <a:lnTo>
                    <a:pt x="410" y="557"/>
                  </a:lnTo>
                  <a:lnTo>
                    <a:pt x="391" y="553"/>
                  </a:lnTo>
                  <a:lnTo>
                    <a:pt x="371" y="548"/>
                  </a:lnTo>
                  <a:lnTo>
                    <a:pt x="350" y="545"/>
                  </a:lnTo>
                  <a:lnTo>
                    <a:pt x="328" y="541"/>
                  </a:lnTo>
                  <a:lnTo>
                    <a:pt x="306" y="539"/>
                  </a:lnTo>
                  <a:lnTo>
                    <a:pt x="284" y="537"/>
                  </a:lnTo>
                  <a:lnTo>
                    <a:pt x="259" y="536"/>
                  </a:lnTo>
                  <a:lnTo>
                    <a:pt x="235" y="536"/>
                  </a:lnTo>
                  <a:lnTo>
                    <a:pt x="140" y="536"/>
                  </a:lnTo>
                  <a:lnTo>
                    <a:pt x="140" y="1017"/>
                  </a:lnTo>
                  <a:close/>
                  <a:moveTo>
                    <a:pt x="262" y="60"/>
                  </a:moveTo>
                  <a:lnTo>
                    <a:pt x="140" y="60"/>
                  </a:lnTo>
                  <a:lnTo>
                    <a:pt x="140" y="474"/>
                  </a:lnTo>
                  <a:lnTo>
                    <a:pt x="195" y="474"/>
                  </a:lnTo>
                  <a:lnTo>
                    <a:pt x="229" y="474"/>
                  </a:lnTo>
                  <a:lnTo>
                    <a:pt x="260" y="472"/>
                  </a:lnTo>
                  <a:lnTo>
                    <a:pt x="289" y="471"/>
                  </a:lnTo>
                  <a:lnTo>
                    <a:pt x="314" y="469"/>
                  </a:lnTo>
                  <a:lnTo>
                    <a:pt x="339" y="465"/>
                  </a:lnTo>
                  <a:lnTo>
                    <a:pt x="363" y="460"/>
                  </a:lnTo>
                  <a:lnTo>
                    <a:pt x="386" y="452"/>
                  </a:lnTo>
                  <a:lnTo>
                    <a:pt x="410" y="444"/>
                  </a:lnTo>
                  <a:lnTo>
                    <a:pt x="423" y="436"/>
                  </a:lnTo>
                  <a:lnTo>
                    <a:pt x="436" y="429"/>
                  </a:lnTo>
                  <a:lnTo>
                    <a:pt x="449" y="420"/>
                  </a:lnTo>
                  <a:lnTo>
                    <a:pt x="461" y="412"/>
                  </a:lnTo>
                  <a:lnTo>
                    <a:pt x="471" y="401"/>
                  </a:lnTo>
                  <a:lnTo>
                    <a:pt x="481" y="391"/>
                  </a:lnTo>
                  <a:lnTo>
                    <a:pt x="490" y="379"/>
                  </a:lnTo>
                  <a:lnTo>
                    <a:pt x="498" y="367"/>
                  </a:lnTo>
                  <a:lnTo>
                    <a:pt x="506" y="354"/>
                  </a:lnTo>
                  <a:lnTo>
                    <a:pt x="512" y="340"/>
                  </a:lnTo>
                  <a:lnTo>
                    <a:pt x="518" y="326"/>
                  </a:lnTo>
                  <a:lnTo>
                    <a:pt x="523" y="312"/>
                  </a:lnTo>
                  <a:lnTo>
                    <a:pt x="526" y="297"/>
                  </a:lnTo>
                  <a:lnTo>
                    <a:pt x="529" y="282"/>
                  </a:lnTo>
                  <a:lnTo>
                    <a:pt x="530" y="268"/>
                  </a:lnTo>
                  <a:lnTo>
                    <a:pt x="530" y="252"/>
                  </a:lnTo>
                  <a:lnTo>
                    <a:pt x="530" y="235"/>
                  </a:lnTo>
                  <a:lnTo>
                    <a:pt x="529" y="218"/>
                  </a:lnTo>
                  <a:lnTo>
                    <a:pt x="526" y="202"/>
                  </a:lnTo>
                  <a:lnTo>
                    <a:pt x="523" y="187"/>
                  </a:lnTo>
                  <a:lnTo>
                    <a:pt x="519" y="173"/>
                  </a:lnTo>
                  <a:lnTo>
                    <a:pt x="514" y="160"/>
                  </a:lnTo>
                  <a:lnTo>
                    <a:pt x="507" y="149"/>
                  </a:lnTo>
                  <a:lnTo>
                    <a:pt x="500" y="137"/>
                  </a:lnTo>
                  <a:lnTo>
                    <a:pt x="491" y="126"/>
                  </a:lnTo>
                  <a:lnTo>
                    <a:pt x="482" y="117"/>
                  </a:lnTo>
                  <a:lnTo>
                    <a:pt x="472" y="108"/>
                  </a:lnTo>
                  <a:lnTo>
                    <a:pt x="462" y="100"/>
                  </a:lnTo>
                  <a:lnTo>
                    <a:pt x="450" y="92"/>
                  </a:lnTo>
                  <a:lnTo>
                    <a:pt x="437" y="86"/>
                  </a:lnTo>
                  <a:lnTo>
                    <a:pt x="423" y="81"/>
                  </a:lnTo>
                  <a:lnTo>
                    <a:pt x="410" y="77"/>
                  </a:lnTo>
                  <a:lnTo>
                    <a:pt x="394" y="72"/>
                  </a:lnTo>
                  <a:lnTo>
                    <a:pt x="378" y="69"/>
                  </a:lnTo>
                  <a:lnTo>
                    <a:pt x="361" y="66"/>
                  </a:lnTo>
                  <a:lnTo>
                    <a:pt x="343" y="64"/>
                  </a:lnTo>
                  <a:lnTo>
                    <a:pt x="324" y="62"/>
                  </a:lnTo>
                  <a:lnTo>
                    <a:pt x="305" y="61"/>
                  </a:lnTo>
                  <a:lnTo>
                    <a:pt x="284" y="60"/>
                  </a:lnTo>
                  <a:lnTo>
                    <a:pt x="262" y="60"/>
                  </a:lnTo>
                  <a:close/>
                  <a:moveTo>
                    <a:pt x="0" y="0"/>
                  </a:moveTo>
                  <a:lnTo>
                    <a:pt x="318" y="0"/>
                  </a:lnTo>
                  <a:lnTo>
                    <a:pt x="346" y="0"/>
                  </a:lnTo>
                  <a:lnTo>
                    <a:pt x="374" y="1"/>
                  </a:lnTo>
                  <a:lnTo>
                    <a:pt x="400" y="3"/>
                  </a:lnTo>
                  <a:lnTo>
                    <a:pt x="425" y="5"/>
                  </a:lnTo>
                  <a:lnTo>
                    <a:pt x="449" y="9"/>
                  </a:lnTo>
                  <a:lnTo>
                    <a:pt x="471" y="12"/>
                  </a:lnTo>
                  <a:lnTo>
                    <a:pt x="491" y="16"/>
                  </a:lnTo>
                  <a:lnTo>
                    <a:pt x="511" y="20"/>
                  </a:lnTo>
                  <a:lnTo>
                    <a:pt x="530" y="27"/>
                  </a:lnTo>
                  <a:lnTo>
                    <a:pt x="548" y="33"/>
                  </a:lnTo>
                  <a:lnTo>
                    <a:pt x="564" y="40"/>
                  </a:lnTo>
                  <a:lnTo>
                    <a:pt x="580" y="49"/>
                  </a:lnTo>
                  <a:lnTo>
                    <a:pt x="594" y="57"/>
                  </a:lnTo>
                  <a:lnTo>
                    <a:pt x="607" y="68"/>
                  </a:lnTo>
                  <a:lnTo>
                    <a:pt x="618" y="79"/>
                  </a:lnTo>
                  <a:lnTo>
                    <a:pt x="629" y="89"/>
                  </a:lnTo>
                  <a:lnTo>
                    <a:pt x="639" y="103"/>
                  </a:lnTo>
                  <a:lnTo>
                    <a:pt x="647" y="116"/>
                  </a:lnTo>
                  <a:lnTo>
                    <a:pt x="653" y="131"/>
                  </a:lnTo>
                  <a:lnTo>
                    <a:pt x="659" y="147"/>
                  </a:lnTo>
                  <a:lnTo>
                    <a:pt x="664" y="163"/>
                  </a:lnTo>
                  <a:lnTo>
                    <a:pt x="666" y="181"/>
                  </a:lnTo>
                  <a:lnTo>
                    <a:pt x="668" y="199"/>
                  </a:lnTo>
                  <a:lnTo>
                    <a:pt x="669" y="219"/>
                  </a:lnTo>
                  <a:lnTo>
                    <a:pt x="669" y="232"/>
                  </a:lnTo>
                  <a:lnTo>
                    <a:pt x="668" y="244"/>
                  </a:lnTo>
                  <a:lnTo>
                    <a:pt x="666" y="257"/>
                  </a:lnTo>
                  <a:lnTo>
                    <a:pt x="665" y="270"/>
                  </a:lnTo>
                  <a:lnTo>
                    <a:pt x="662" y="282"/>
                  </a:lnTo>
                  <a:lnTo>
                    <a:pt x="659" y="294"/>
                  </a:lnTo>
                  <a:lnTo>
                    <a:pt x="655" y="306"/>
                  </a:lnTo>
                  <a:lnTo>
                    <a:pt x="651" y="318"/>
                  </a:lnTo>
                  <a:lnTo>
                    <a:pt x="641" y="339"/>
                  </a:lnTo>
                  <a:lnTo>
                    <a:pt x="629" y="360"/>
                  </a:lnTo>
                  <a:lnTo>
                    <a:pt x="614" y="380"/>
                  </a:lnTo>
                  <a:lnTo>
                    <a:pt x="599" y="398"/>
                  </a:lnTo>
                  <a:lnTo>
                    <a:pt x="581" y="415"/>
                  </a:lnTo>
                  <a:lnTo>
                    <a:pt x="561" y="431"/>
                  </a:lnTo>
                  <a:lnTo>
                    <a:pt x="541" y="446"/>
                  </a:lnTo>
                  <a:lnTo>
                    <a:pt x="519" y="460"/>
                  </a:lnTo>
                  <a:lnTo>
                    <a:pt x="498" y="470"/>
                  </a:lnTo>
                  <a:lnTo>
                    <a:pt x="473" y="480"/>
                  </a:lnTo>
                  <a:lnTo>
                    <a:pt x="448" y="488"/>
                  </a:lnTo>
                  <a:lnTo>
                    <a:pt x="419" y="497"/>
                  </a:lnTo>
                  <a:lnTo>
                    <a:pt x="431" y="497"/>
                  </a:lnTo>
                  <a:lnTo>
                    <a:pt x="443" y="499"/>
                  </a:lnTo>
                  <a:lnTo>
                    <a:pt x="454" y="500"/>
                  </a:lnTo>
                  <a:lnTo>
                    <a:pt x="467" y="502"/>
                  </a:lnTo>
                  <a:lnTo>
                    <a:pt x="480" y="504"/>
                  </a:lnTo>
                  <a:lnTo>
                    <a:pt x="492" y="508"/>
                  </a:lnTo>
                  <a:lnTo>
                    <a:pt x="506" y="511"/>
                  </a:lnTo>
                  <a:lnTo>
                    <a:pt x="520" y="515"/>
                  </a:lnTo>
                  <a:lnTo>
                    <a:pt x="533" y="519"/>
                  </a:lnTo>
                  <a:lnTo>
                    <a:pt x="545" y="522"/>
                  </a:lnTo>
                  <a:lnTo>
                    <a:pt x="558" y="528"/>
                  </a:lnTo>
                  <a:lnTo>
                    <a:pt x="570" y="533"/>
                  </a:lnTo>
                  <a:lnTo>
                    <a:pt x="580" y="538"/>
                  </a:lnTo>
                  <a:lnTo>
                    <a:pt x="591" y="545"/>
                  </a:lnTo>
                  <a:lnTo>
                    <a:pt x="601" y="551"/>
                  </a:lnTo>
                  <a:lnTo>
                    <a:pt x="612" y="557"/>
                  </a:lnTo>
                  <a:lnTo>
                    <a:pt x="623" y="565"/>
                  </a:lnTo>
                  <a:lnTo>
                    <a:pt x="632" y="572"/>
                  </a:lnTo>
                  <a:lnTo>
                    <a:pt x="642" y="581"/>
                  </a:lnTo>
                  <a:lnTo>
                    <a:pt x="650" y="590"/>
                  </a:lnTo>
                  <a:lnTo>
                    <a:pt x="659" y="600"/>
                  </a:lnTo>
                  <a:lnTo>
                    <a:pt x="667" y="609"/>
                  </a:lnTo>
                  <a:lnTo>
                    <a:pt x="675" y="621"/>
                  </a:lnTo>
                  <a:lnTo>
                    <a:pt x="681" y="632"/>
                  </a:lnTo>
                  <a:lnTo>
                    <a:pt x="687" y="644"/>
                  </a:lnTo>
                  <a:lnTo>
                    <a:pt x="693" y="657"/>
                  </a:lnTo>
                  <a:lnTo>
                    <a:pt x="698" y="670"/>
                  </a:lnTo>
                  <a:lnTo>
                    <a:pt x="701" y="684"/>
                  </a:lnTo>
                  <a:lnTo>
                    <a:pt x="704" y="699"/>
                  </a:lnTo>
                  <a:lnTo>
                    <a:pt x="706" y="713"/>
                  </a:lnTo>
                  <a:lnTo>
                    <a:pt x="707" y="729"/>
                  </a:lnTo>
                  <a:lnTo>
                    <a:pt x="707" y="746"/>
                  </a:lnTo>
                  <a:lnTo>
                    <a:pt x="707" y="767"/>
                  </a:lnTo>
                  <a:lnTo>
                    <a:pt x="705" y="787"/>
                  </a:lnTo>
                  <a:lnTo>
                    <a:pt x="703" y="807"/>
                  </a:lnTo>
                  <a:lnTo>
                    <a:pt x="699" y="825"/>
                  </a:lnTo>
                  <a:lnTo>
                    <a:pt x="695" y="844"/>
                  </a:lnTo>
                  <a:lnTo>
                    <a:pt x="688" y="862"/>
                  </a:lnTo>
                  <a:lnTo>
                    <a:pt x="681" y="879"/>
                  </a:lnTo>
                  <a:lnTo>
                    <a:pt x="672" y="896"/>
                  </a:lnTo>
                  <a:lnTo>
                    <a:pt x="664" y="913"/>
                  </a:lnTo>
                  <a:lnTo>
                    <a:pt x="653" y="929"/>
                  </a:lnTo>
                  <a:lnTo>
                    <a:pt x="642" y="944"/>
                  </a:lnTo>
                  <a:lnTo>
                    <a:pt x="629" y="959"/>
                  </a:lnTo>
                  <a:lnTo>
                    <a:pt x="615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6" y="1013"/>
                  </a:lnTo>
                  <a:lnTo>
                    <a:pt x="556" y="1019"/>
                  </a:lnTo>
                  <a:lnTo>
                    <a:pt x="545" y="1025"/>
                  </a:lnTo>
                  <a:lnTo>
                    <a:pt x="534" y="1032"/>
                  </a:lnTo>
                  <a:lnTo>
                    <a:pt x="522" y="1037"/>
                  </a:lnTo>
                  <a:lnTo>
                    <a:pt x="497" y="1047"/>
                  </a:lnTo>
                  <a:lnTo>
                    <a:pt x="470" y="1055"/>
                  </a:lnTo>
                  <a:lnTo>
                    <a:pt x="444" y="1062"/>
                  </a:lnTo>
                  <a:lnTo>
                    <a:pt x="417" y="1066"/>
                  </a:lnTo>
                  <a:lnTo>
                    <a:pt x="390" y="1070"/>
                  </a:lnTo>
                  <a:lnTo>
                    <a:pt x="361" y="1073"/>
                  </a:lnTo>
                  <a:lnTo>
                    <a:pt x="234" y="1075"/>
                  </a:lnTo>
                  <a:lnTo>
                    <a:pt x="0" y="1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Freeform 46"/>
            <p:cNvSpPr>
              <a:spLocks noEditPoints="1"/>
            </p:cNvSpPr>
            <p:nvPr userDrawn="1"/>
          </p:nvSpPr>
          <p:spPr bwMode="auto">
            <a:xfrm>
              <a:off x="1977" y="1594"/>
              <a:ext cx="69" cy="66"/>
            </a:xfrm>
            <a:custGeom>
              <a:avLst/>
              <a:gdLst>
                <a:gd name="T0" fmla="*/ 0 w 1181"/>
                <a:gd name="T1" fmla="*/ 0 h 1122"/>
                <a:gd name="T2" fmla="*/ 0 w 1181"/>
                <a:gd name="T3" fmla="*/ 0 h 1122"/>
                <a:gd name="T4" fmla="*/ 0 w 1181"/>
                <a:gd name="T5" fmla="*/ 0 h 1122"/>
                <a:gd name="T6" fmla="*/ 0 w 1181"/>
                <a:gd name="T7" fmla="*/ 0 h 1122"/>
                <a:gd name="T8" fmla="*/ 0 w 1181"/>
                <a:gd name="T9" fmla="*/ 0 h 1122"/>
                <a:gd name="T10" fmla="*/ 0 w 1181"/>
                <a:gd name="T11" fmla="*/ 0 h 1122"/>
                <a:gd name="T12" fmla="*/ 0 w 1181"/>
                <a:gd name="T13" fmla="*/ 0 h 1122"/>
                <a:gd name="T14" fmla="*/ 0 w 1181"/>
                <a:gd name="T15" fmla="*/ 0 h 1122"/>
                <a:gd name="T16" fmla="*/ 0 w 1181"/>
                <a:gd name="T17" fmla="*/ 0 h 1122"/>
                <a:gd name="T18" fmla="*/ 0 w 1181"/>
                <a:gd name="T19" fmla="*/ 0 h 1122"/>
                <a:gd name="T20" fmla="*/ 0 w 1181"/>
                <a:gd name="T21" fmla="*/ 0 h 1122"/>
                <a:gd name="T22" fmla="*/ 0 w 1181"/>
                <a:gd name="T23" fmla="*/ 0 h 1122"/>
                <a:gd name="T24" fmla="*/ 0 w 1181"/>
                <a:gd name="T25" fmla="*/ 0 h 1122"/>
                <a:gd name="T26" fmla="*/ 0 w 1181"/>
                <a:gd name="T27" fmla="*/ 0 h 1122"/>
                <a:gd name="T28" fmla="*/ 0 w 1181"/>
                <a:gd name="T29" fmla="*/ 0 h 1122"/>
                <a:gd name="T30" fmla="*/ 0 w 1181"/>
                <a:gd name="T31" fmla="*/ 0 h 1122"/>
                <a:gd name="T32" fmla="*/ 0 w 1181"/>
                <a:gd name="T33" fmla="*/ 0 h 1122"/>
                <a:gd name="T34" fmla="*/ 0 w 1181"/>
                <a:gd name="T35" fmla="*/ 0 h 1122"/>
                <a:gd name="T36" fmla="*/ 0 w 1181"/>
                <a:gd name="T37" fmla="*/ 0 h 1122"/>
                <a:gd name="T38" fmla="*/ 0 w 1181"/>
                <a:gd name="T39" fmla="*/ 0 h 1122"/>
                <a:gd name="T40" fmla="*/ 0 w 1181"/>
                <a:gd name="T41" fmla="*/ 0 h 1122"/>
                <a:gd name="T42" fmla="*/ 0 w 1181"/>
                <a:gd name="T43" fmla="*/ 0 h 1122"/>
                <a:gd name="T44" fmla="*/ 0 w 1181"/>
                <a:gd name="T45" fmla="*/ 0 h 1122"/>
                <a:gd name="T46" fmla="*/ 0 w 1181"/>
                <a:gd name="T47" fmla="*/ 0 h 1122"/>
                <a:gd name="T48" fmla="*/ 0 w 1181"/>
                <a:gd name="T49" fmla="*/ 0 h 1122"/>
                <a:gd name="T50" fmla="*/ 0 w 1181"/>
                <a:gd name="T51" fmla="*/ 0 h 1122"/>
                <a:gd name="T52" fmla="*/ 0 w 1181"/>
                <a:gd name="T53" fmla="*/ 0 h 1122"/>
                <a:gd name="T54" fmla="*/ 0 w 1181"/>
                <a:gd name="T55" fmla="*/ 0 h 1122"/>
                <a:gd name="T56" fmla="*/ 0 w 1181"/>
                <a:gd name="T57" fmla="*/ 0 h 1122"/>
                <a:gd name="T58" fmla="*/ 0 w 1181"/>
                <a:gd name="T59" fmla="*/ 0 h 1122"/>
                <a:gd name="T60" fmla="*/ 0 w 1181"/>
                <a:gd name="T61" fmla="*/ 0 h 1122"/>
                <a:gd name="T62" fmla="*/ 0 w 1181"/>
                <a:gd name="T63" fmla="*/ 0 h 1122"/>
                <a:gd name="T64" fmla="*/ 0 w 1181"/>
                <a:gd name="T65" fmla="*/ 0 h 1122"/>
                <a:gd name="T66" fmla="*/ 0 w 1181"/>
                <a:gd name="T67" fmla="*/ 0 h 1122"/>
                <a:gd name="T68" fmla="*/ 0 w 1181"/>
                <a:gd name="T69" fmla="*/ 0 h 1122"/>
                <a:gd name="T70" fmla="*/ 0 w 1181"/>
                <a:gd name="T71" fmla="*/ 0 h 1122"/>
                <a:gd name="T72" fmla="*/ 0 w 1181"/>
                <a:gd name="T73" fmla="*/ 0 h 1122"/>
                <a:gd name="T74" fmla="*/ 0 w 1181"/>
                <a:gd name="T75" fmla="*/ 0 h 1122"/>
                <a:gd name="T76" fmla="*/ 0 w 1181"/>
                <a:gd name="T77" fmla="*/ 0 h 1122"/>
                <a:gd name="T78" fmla="*/ 0 w 1181"/>
                <a:gd name="T79" fmla="*/ 0 h 1122"/>
                <a:gd name="T80" fmla="*/ 0 w 1181"/>
                <a:gd name="T81" fmla="*/ 0 h 1122"/>
                <a:gd name="T82" fmla="*/ 0 w 1181"/>
                <a:gd name="T83" fmla="*/ 0 h 1122"/>
                <a:gd name="T84" fmla="*/ 0 w 1181"/>
                <a:gd name="T85" fmla="*/ 0 h 1122"/>
                <a:gd name="T86" fmla="*/ 0 w 1181"/>
                <a:gd name="T87" fmla="*/ 0 h 1122"/>
                <a:gd name="T88" fmla="*/ 0 w 1181"/>
                <a:gd name="T89" fmla="*/ 0 h 1122"/>
                <a:gd name="T90" fmla="*/ 0 w 1181"/>
                <a:gd name="T91" fmla="*/ 0 h 1122"/>
                <a:gd name="T92" fmla="*/ 0 w 1181"/>
                <a:gd name="T93" fmla="*/ 0 h 1122"/>
                <a:gd name="T94" fmla="*/ 0 w 1181"/>
                <a:gd name="T95" fmla="*/ 0 h 1122"/>
                <a:gd name="T96" fmla="*/ 0 w 1181"/>
                <a:gd name="T97" fmla="*/ 0 h 1122"/>
                <a:gd name="T98" fmla="*/ 0 w 1181"/>
                <a:gd name="T99" fmla="*/ 0 h 1122"/>
                <a:gd name="T100" fmla="*/ 0 w 1181"/>
                <a:gd name="T101" fmla="*/ 0 h 1122"/>
                <a:gd name="T102" fmla="*/ 0 w 1181"/>
                <a:gd name="T103" fmla="*/ 0 h 1122"/>
                <a:gd name="T104" fmla="*/ 0 w 1181"/>
                <a:gd name="T105" fmla="*/ 0 h 1122"/>
                <a:gd name="T106" fmla="*/ 0 w 1181"/>
                <a:gd name="T107" fmla="*/ 0 h 1122"/>
                <a:gd name="T108" fmla="*/ 0 w 1181"/>
                <a:gd name="T109" fmla="*/ 0 h 1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1" h="1122">
                  <a:moveTo>
                    <a:pt x="159" y="969"/>
                  </a:moveTo>
                  <a:lnTo>
                    <a:pt x="140" y="950"/>
                  </a:lnTo>
                  <a:lnTo>
                    <a:pt x="123" y="931"/>
                  </a:lnTo>
                  <a:lnTo>
                    <a:pt x="106" y="909"/>
                  </a:lnTo>
                  <a:lnTo>
                    <a:pt x="91" y="887"/>
                  </a:lnTo>
                  <a:lnTo>
                    <a:pt x="76" y="865"/>
                  </a:lnTo>
                  <a:lnTo>
                    <a:pt x="64" y="840"/>
                  </a:lnTo>
                  <a:lnTo>
                    <a:pt x="52" y="816"/>
                  </a:lnTo>
                  <a:lnTo>
                    <a:pt x="40" y="790"/>
                  </a:lnTo>
                  <a:lnTo>
                    <a:pt x="31" y="764"/>
                  </a:lnTo>
                  <a:lnTo>
                    <a:pt x="23" y="737"/>
                  </a:lnTo>
                  <a:lnTo>
                    <a:pt x="16" y="710"/>
                  </a:lnTo>
                  <a:lnTo>
                    <a:pt x="11" y="683"/>
                  </a:lnTo>
                  <a:lnTo>
                    <a:pt x="5" y="655"/>
                  </a:lnTo>
                  <a:lnTo>
                    <a:pt x="2" y="626"/>
                  </a:lnTo>
                  <a:lnTo>
                    <a:pt x="0" y="595"/>
                  </a:lnTo>
                  <a:lnTo>
                    <a:pt x="0" y="563"/>
                  </a:lnTo>
                  <a:lnTo>
                    <a:pt x="0" y="533"/>
                  </a:lnTo>
                  <a:lnTo>
                    <a:pt x="2" y="502"/>
                  </a:lnTo>
                  <a:lnTo>
                    <a:pt x="5" y="471"/>
                  </a:lnTo>
                  <a:lnTo>
                    <a:pt x="11" y="442"/>
                  </a:lnTo>
                  <a:lnTo>
                    <a:pt x="16" y="414"/>
                  </a:lnTo>
                  <a:lnTo>
                    <a:pt x="24" y="386"/>
                  </a:lnTo>
                  <a:lnTo>
                    <a:pt x="33" y="359"/>
                  </a:lnTo>
                  <a:lnTo>
                    <a:pt x="43" y="332"/>
                  </a:lnTo>
                  <a:lnTo>
                    <a:pt x="55" y="307"/>
                  </a:lnTo>
                  <a:lnTo>
                    <a:pt x="68" y="281"/>
                  </a:lnTo>
                  <a:lnTo>
                    <a:pt x="82" y="258"/>
                  </a:lnTo>
                  <a:lnTo>
                    <a:pt x="97" y="234"/>
                  </a:lnTo>
                  <a:lnTo>
                    <a:pt x="113" y="213"/>
                  </a:lnTo>
                  <a:lnTo>
                    <a:pt x="130" y="192"/>
                  </a:lnTo>
                  <a:lnTo>
                    <a:pt x="149" y="172"/>
                  </a:lnTo>
                  <a:lnTo>
                    <a:pt x="169" y="152"/>
                  </a:lnTo>
                  <a:lnTo>
                    <a:pt x="190" y="135"/>
                  </a:lnTo>
                  <a:lnTo>
                    <a:pt x="210" y="118"/>
                  </a:lnTo>
                  <a:lnTo>
                    <a:pt x="232" y="103"/>
                  </a:lnTo>
                  <a:lnTo>
                    <a:pt x="254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7" y="51"/>
                  </a:lnTo>
                  <a:lnTo>
                    <a:pt x="354" y="40"/>
                  </a:lnTo>
                  <a:lnTo>
                    <a:pt x="380" y="31"/>
                  </a:lnTo>
                  <a:lnTo>
                    <a:pt x="408" y="22"/>
                  </a:lnTo>
                  <a:lnTo>
                    <a:pt x="435" y="16"/>
                  </a:lnTo>
                  <a:lnTo>
                    <a:pt x="464" y="9"/>
                  </a:lnTo>
                  <a:lnTo>
                    <a:pt x="493" y="5"/>
                  </a:lnTo>
                  <a:lnTo>
                    <a:pt x="522" y="2"/>
                  </a:lnTo>
                  <a:lnTo>
                    <a:pt x="552" y="1"/>
                  </a:lnTo>
                  <a:lnTo>
                    <a:pt x="583" y="0"/>
                  </a:lnTo>
                  <a:lnTo>
                    <a:pt x="611" y="1"/>
                  </a:lnTo>
                  <a:lnTo>
                    <a:pt x="640" y="2"/>
                  </a:lnTo>
                  <a:lnTo>
                    <a:pt x="668" y="4"/>
                  </a:lnTo>
                  <a:lnTo>
                    <a:pt x="696" y="8"/>
                  </a:lnTo>
                  <a:lnTo>
                    <a:pt x="724" y="13"/>
                  </a:lnTo>
                  <a:lnTo>
                    <a:pt x="751" y="18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7" y="51"/>
                  </a:lnTo>
                  <a:lnTo>
                    <a:pt x="882" y="61"/>
                  </a:lnTo>
                  <a:lnTo>
                    <a:pt x="907" y="73"/>
                  </a:lnTo>
                  <a:lnTo>
                    <a:pt x="931" y="86"/>
                  </a:lnTo>
                  <a:lnTo>
                    <a:pt x="953" y="100"/>
                  </a:lnTo>
                  <a:lnTo>
                    <a:pt x="976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7" y="165"/>
                  </a:lnTo>
                  <a:lnTo>
                    <a:pt x="1055" y="186"/>
                  </a:lnTo>
                  <a:lnTo>
                    <a:pt x="1072" y="206"/>
                  </a:lnTo>
                  <a:lnTo>
                    <a:pt x="1089" y="227"/>
                  </a:lnTo>
                  <a:lnTo>
                    <a:pt x="1104" y="250"/>
                  </a:lnTo>
                  <a:lnTo>
                    <a:pt x="1118" y="274"/>
                  </a:lnTo>
                  <a:lnTo>
                    <a:pt x="1131" y="299"/>
                  </a:lnTo>
                  <a:lnTo>
                    <a:pt x="1143" y="326"/>
                  </a:lnTo>
                  <a:lnTo>
                    <a:pt x="1153" y="353"/>
                  </a:lnTo>
                  <a:lnTo>
                    <a:pt x="1161" y="381"/>
                  </a:lnTo>
                  <a:lnTo>
                    <a:pt x="1168" y="411"/>
                  </a:lnTo>
                  <a:lnTo>
                    <a:pt x="1174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0" y="662"/>
                  </a:lnTo>
                  <a:lnTo>
                    <a:pt x="1166" y="682"/>
                  </a:lnTo>
                  <a:lnTo>
                    <a:pt x="1161" y="701"/>
                  </a:lnTo>
                  <a:lnTo>
                    <a:pt x="1156" y="719"/>
                  </a:lnTo>
                  <a:lnTo>
                    <a:pt x="1150" y="739"/>
                  </a:lnTo>
                  <a:lnTo>
                    <a:pt x="1144" y="757"/>
                  </a:lnTo>
                  <a:lnTo>
                    <a:pt x="1137" y="775"/>
                  </a:lnTo>
                  <a:lnTo>
                    <a:pt x="1129" y="793"/>
                  </a:lnTo>
                  <a:lnTo>
                    <a:pt x="1122" y="810"/>
                  </a:lnTo>
                  <a:lnTo>
                    <a:pt x="1112" y="827"/>
                  </a:lnTo>
                  <a:lnTo>
                    <a:pt x="1104" y="844"/>
                  </a:lnTo>
                  <a:lnTo>
                    <a:pt x="1094" y="860"/>
                  </a:lnTo>
                  <a:lnTo>
                    <a:pt x="1084" y="875"/>
                  </a:lnTo>
                  <a:lnTo>
                    <a:pt x="1073" y="891"/>
                  </a:lnTo>
                  <a:lnTo>
                    <a:pt x="1063" y="906"/>
                  </a:lnTo>
                  <a:lnTo>
                    <a:pt x="1051" y="921"/>
                  </a:lnTo>
                  <a:lnTo>
                    <a:pt x="1038" y="935"/>
                  </a:lnTo>
                  <a:lnTo>
                    <a:pt x="1025" y="948"/>
                  </a:lnTo>
                  <a:lnTo>
                    <a:pt x="1013" y="961"/>
                  </a:lnTo>
                  <a:lnTo>
                    <a:pt x="999" y="974"/>
                  </a:lnTo>
                  <a:lnTo>
                    <a:pt x="985" y="986"/>
                  </a:lnTo>
                  <a:lnTo>
                    <a:pt x="970" y="998"/>
                  </a:lnTo>
                  <a:lnTo>
                    <a:pt x="956" y="1009"/>
                  </a:lnTo>
                  <a:lnTo>
                    <a:pt x="940" y="1020"/>
                  </a:lnTo>
                  <a:lnTo>
                    <a:pt x="924" y="1029"/>
                  </a:lnTo>
                  <a:lnTo>
                    <a:pt x="907" y="1040"/>
                  </a:lnTo>
                  <a:lnTo>
                    <a:pt x="890" y="1048"/>
                  </a:lnTo>
                  <a:lnTo>
                    <a:pt x="873" y="1058"/>
                  </a:lnTo>
                  <a:lnTo>
                    <a:pt x="855" y="1065"/>
                  </a:lnTo>
                  <a:lnTo>
                    <a:pt x="837" y="1074"/>
                  </a:lnTo>
                  <a:lnTo>
                    <a:pt x="819" y="1080"/>
                  </a:lnTo>
                  <a:lnTo>
                    <a:pt x="801" y="1088"/>
                  </a:lnTo>
                  <a:lnTo>
                    <a:pt x="782" y="1093"/>
                  </a:lnTo>
                  <a:lnTo>
                    <a:pt x="763" y="1098"/>
                  </a:lnTo>
                  <a:lnTo>
                    <a:pt x="744" y="1104"/>
                  </a:lnTo>
                  <a:lnTo>
                    <a:pt x="725" y="1108"/>
                  </a:lnTo>
                  <a:lnTo>
                    <a:pt x="704" y="1111"/>
                  </a:lnTo>
                  <a:lnTo>
                    <a:pt x="684" y="1114"/>
                  </a:lnTo>
                  <a:lnTo>
                    <a:pt x="664" y="1117"/>
                  </a:lnTo>
                  <a:lnTo>
                    <a:pt x="644" y="1120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1"/>
                  </a:lnTo>
                  <a:lnTo>
                    <a:pt x="517" y="1120"/>
                  </a:lnTo>
                  <a:lnTo>
                    <a:pt x="486" y="1116"/>
                  </a:lnTo>
                  <a:lnTo>
                    <a:pt x="457" y="1112"/>
                  </a:lnTo>
                  <a:lnTo>
                    <a:pt x="428" y="1107"/>
                  </a:lnTo>
                  <a:lnTo>
                    <a:pt x="399" y="1099"/>
                  </a:lnTo>
                  <a:lnTo>
                    <a:pt x="371" y="1092"/>
                  </a:lnTo>
                  <a:lnTo>
                    <a:pt x="344" y="1084"/>
                  </a:lnTo>
                  <a:lnTo>
                    <a:pt x="317" y="1073"/>
                  </a:lnTo>
                  <a:lnTo>
                    <a:pt x="291" y="1061"/>
                  </a:lnTo>
                  <a:lnTo>
                    <a:pt x="267" y="1048"/>
                  </a:lnTo>
                  <a:lnTo>
                    <a:pt x="244" y="1035"/>
                  </a:lnTo>
                  <a:lnTo>
                    <a:pt x="221" y="1020"/>
                  </a:lnTo>
                  <a:lnTo>
                    <a:pt x="199" y="1004"/>
                  </a:lnTo>
                  <a:lnTo>
                    <a:pt x="178" y="987"/>
                  </a:lnTo>
                  <a:lnTo>
                    <a:pt x="159" y="969"/>
                  </a:lnTo>
                  <a:close/>
                  <a:moveTo>
                    <a:pt x="279" y="942"/>
                  </a:moveTo>
                  <a:lnTo>
                    <a:pt x="294" y="957"/>
                  </a:lnTo>
                  <a:lnTo>
                    <a:pt x="310" y="972"/>
                  </a:lnTo>
                  <a:lnTo>
                    <a:pt x="327" y="985"/>
                  </a:lnTo>
                  <a:lnTo>
                    <a:pt x="344" y="998"/>
                  </a:lnTo>
                  <a:lnTo>
                    <a:pt x="362" y="1009"/>
                  </a:lnTo>
                  <a:lnTo>
                    <a:pt x="380" y="1020"/>
                  </a:lnTo>
                  <a:lnTo>
                    <a:pt x="398" y="1029"/>
                  </a:lnTo>
                  <a:lnTo>
                    <a:pt x="418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2" y="1068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3" y="1069"/>
                  </a:lnTo>
                  <a:lnTo>
                    <a:pt x="640" y="1067"/>
                  </a:lnTo>
                  <a:lnTo>
                    <a:pt x="665" y="1063"/>
                  </a:lnTo>
                  <a:lnTo>
                    <a:pt x="690" y="1058"/>
                  </a:lnTo>
                  <a:lnTo>
                    <a:pt x="714" y="1051"/>
                  </a:lnTo>
                  <a:lnTo>
                    <a:pt x="737" y="1042"/>
                  </a:lnTo>
                  <a:lnTo>
                    <a:pt x="760" y="1033"/>
                  </a:lnTo>
                  <a:lnTo>
                    <a:pt x="781" y="1021"/>
                  </a:lnTo>
                  <a:lnTo>
                    <a:pt x="801" y="1009"/>
                  </a:lnTo>
                  <a:lnTo>
                    <a:pt x="821" y="995"/>
                  </a:lnTo>
                  <a:lnTo>
                    <a:pt x="839" y="981"/>
                  </a:lnTo>
                  <a:lnTo>
                    <a:pt x="857" y="966"/>
                  </a:lnTo>
                  <a:lnTo>
                    <a:pt x="874" y="950"/>
                  </a:lnTo>
                  <a:lnTo>
                    <a:pt x="890" y="933"/>
                  </a:lnTo>
                  <a:lnTo>
                    <a:pt x="904" y="915"/>
                  </a:lnTo>
                  <a:lnTo>
                    <a:pt x="917" y="896"/>
                  </a:lnTo>
                  <a:lnTo>
                    <a:pt x="931" y="875"/>
                  </a:lnTo>
                  <a:lnTo>
                    <a:pt x="943" y="855"/>
                  </a:lnTo>
                  <a:lnTo>
                    <a:pt x="954" y="834"/>
                  </a:lnTo>
                  <a:lnTo>
                    <a:pt x="965" y="813"/>
                  </a:lnTo>
                  <a:lnTo>
                    <a:pt x="975" y="792"/>
                  </a:lnTo>
                  <a:lnTo>
                    <a:pt x="984" y="769"/>
                  </a:lnTo>
                  <a:lnTo>
                    <a:pt x="992" y="746"/>
                  </a:lnTo>
                  <a:lnTo>
                    <a:pt x="999" y="723"/>
                  </a:lnTo>
                  <a:lnTo>
                    <a:pt x="1005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2" y="612"/>
                  </a:lnTo>
                  <a:lnTo>
                    <a:pt x="1024" y="592"/>
                  </a:lnTo>
                  <a:lnTo>
                    <a:pt x="1025" y="572"/>
                  </a:lnTo>
                  <a:lnTo>
                    <a:pt x="1025" y="552"/>
                  </a:lnTo>
                  <a:lnTo>
                    <a:pt x="1025" y="514"/>
                  </a:lnTo>
                  <a:lnTo>
                    <a:pt x="1024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3" y="393"/>
                  </a:lnTo>
                  <a:lnTo>
                    <a:pt x="1006" y="366"/>
                  </a:lnTo>
                  <a:lnTo>
                    <a:pt x="998" y="337"/>
                  </a:lnTo>
                  <a:lnTo>
                    <a:pt x="988" y="310"/>
                  </a:lnTo>
                  <a:lnTo>
                    <a:pt x="976" y="282"/>
                  </a:lnTo>
                  <a:lnTo>
                    <a:pt x="961" y="256"/>
                  </a:lnTo>
                  <a:lnTo>
                    <a:pt x="945" y="229"/>
                  </a:lnTo>
                  <a:lnTo>
                    <a:pt x="926" y="204"/>
                  </a:lnTo>
                  <a:lnTo>
                    <a:pt x="916" y="192"/>
                  </a:lnTo>
                  <a:lnTo>
                    <a:pt x="907" y="181"/>
                  </a:lnTo>
                  <a:lnTo>
                    <a:pt x="895" y="170"/>
                  </a:lnTo>
                  <a:lnTo>
                    <a:pt x="885" y="160"/>
                  </a:lnTo>
                  <a:lnTo>
                    <a:pt x="873" y="149"/>
                  </a:lnTo>
                  <a:lnTo>
                    <a:pt x="861" y="140"/>
                  </a:lnTo>
                  <a:lnTo>
                    <a:pt x="850" y="131"/>
                  </a:lnTo>
                  <a:lnTo>
                    <a:pt x="837" y="123"/>
                  </a:lnTo>
                  <a:lnTo>
                    <a:pt x="824" y="114"/>
                  </a:lnTo>
                  <a:lnTo>
                    <a:pt x="810" y="106"/>
                  </a:lnTo>
                  <a:lnTo>
                    <a:pt x="797" y="100"/>
                  </a:lnTo>
                  <a:lnTo>
                    <a:pt x="783" y="92"/>
                  </a:lnTo>
                  <a:lnTo>
                    <a:pt x="768" y="86"/>
                  </a:lnTo>
                  <a:lnTo>
                    <a:pt x="753" y="80"/>
                  </a:lnTo>
                  <a:lnTo>
                    <a:pt x="738" y="75"/>
                  </a:lnTo>
                  <a:lnTo>
                    <a:pt x="722" y="70"/>
                  </a:lnTo>
                  <a:lnTo>
                    <a:pt x="691" y="62"/>
                  </a:lnTo>
                  <a:lnTo>
                    <a:pt x="660" y="57"/>
                  </a:lnTo>
                  <a:lnTo>
                    <a:pt x="644" y="55"/>
                  </a:lnTo>
                  <a:lnTo>
                    <a:pt x="629" y="53"/>
                  </a:lnTo>
                  <a:lnTo>
                    <a:pt x="613" y="53"/>
                  </a:lnTo>
                  <a:lnTo>
                    <a:pt x="599" y="52"/>
                  </a:lnTo>
                  <a:lnTo>
                    <a:pt x="573" y="53"/>
                  </a:lnTo>
                  <a:lnTo>
                    <a:pt x="549" y="55"/>
                  </a:lnTo>
                  <a:lnTo>
                    <a:pt x="524" y="57"/>
                  </a:lnTo>
                  <a:lnTo>
                    <a:pt x="501" y="61"/>
                  </a:lnTo>
                  <a:lnTo>
                    <a:pt x="478" y="67"/>
                  </a:lnTo>
                  <a:lnTo>
                    <a:pt x="456" y="73"/>
                  </a:lnTo>
                  <a:lnTo>
                    <a:pt x="434" y="80"/>
                  </a:lnTo>
                  <a:lnTo>
                    <a:pt x="413" y="90"/>
                  </a:lnTo>
                  <a:lnTo>
                    <a:pt x="393" y="100"/>
                  </a:lnTo>
                  <a:lnTo>
                    <a:pt x="373" y="111"/>
                  </a:lnTo>
                  <a:lnTo>
                    <a:pt x="355" y="123"/>
                  </a:lnTo>
                  <a:lnTo>
                    <a:pt x="337" y="136"/>
                  </a:lnTo>
                  <a:lnTo>
                    <a:pt x="319" y="149"/>
                  </a:lnTo>
                  <a:lnTo>
                    <a:pt x="303" y="164"/>
                  </a:lnTo>
                  <a:lnTo>
                    <a:pt x="287" y="180"/>
                  </a:lnTo>
                  <a:lnTo>
                    <a:pt x="272" y="197"/>
                  </a:lnTo>
                  <a:lnTo>
                    <a:pt x="258" y="214"/>
                  </a:lnTo>
                  <a:lnTo>
                    <a:pt x="245" y="233"/>
                  </a:lnTo>
                  <a:lnTo>
                    <a:pt x="233" y="253"/>
                  </a:lnTo>
                  <a:lnTo>
                    <a:pt x="221" y="274"/>
                  </a:lnTo>
                  <a:lnTo>
                    <a:pt x="211" y="296"/>
                  </a:lnTo>
                  <a:lnTo>
                    <a:pt x="201" y="318"/>
                  </a:lnTo>
                  <a:lnTo>
                    <a:pt x="192" y="342"/>
                  </a:lnTo>
                  <a:lnTo>
                    <a:pt x="184" y="366"/>
                  </a:lnTo>
                  <a:lnTo>
                    <a:pt x="177" y="390"/>
                  </a:lnTo>
                  <a:lnTo>
                    <a:pt x="172" y="416"/>
                  </a:lnTo>
                  <a:lnTo>
                    <a:pt x="166" y="442"/>
                  </a:lnTo>
                  <a:lnTo>
                    <a:pt x="162" y="469"/>
                  </a:lnTo>
                  <a:lnTo>
                    <a:pt x="159" y="497"/>
                  </a:lnTo>
                  <a:lnTo>
                    <a:pt x="157" y="525"/>
                  </a:lnTo>
                  <a:lnTo>
                    <a:pt x="155" y="553"/>
                  </a:lnTo>
                  <a:lnTo>
                    <a:pt x="155" y="583"/>
                  </a:lnTo>
                  <a:lnTo>
                    <a:pt x="155" y="610"/>
                  </a:lnTo>
                  <a:lnTo>
                    <a:pt x="157" y="638"/>
                  </a:lnTo>
                  <a:lnTo>
                    <a:pt x="159" y="664"/>
                  </a:lnTo>
                  <a:lnTo>
                    <a:pt x="162" y="691"/>
                  </a:lnTo>
                  <a:lnTo>
                    <a:pt x="166" y="716"/>
                  </a:lnTo>
                  <a:lnTo>
                    <a:pt x="172" y="741"/>
                  </a:lnTo>
                  <a:lnTo>
                    <a:pt x="179" y="764"/>
                  </a:lnTo>
                  <a:lnTo>
                    <a:pt x="186" y="787"/>
                  </a:lnTo>
                  <a:lnTo>
                    <a:pt x="195" y="810"/>
                  </a:lnTo>
                  <a:lnTo>
                    <a:pt x="204" y="831"/>
                  </a:lnTo>
                  <a:lnTo>
                    <a:pt x="214" y="851"/>
                  </a:lnTo>
                  <a:lnTo>
                    <a:pt x="226" y="871"/>
                  </a:lnTo>
                  <a:lnTo>
                    <a:pt x="237" y="890"/>
                  </a:lnTo>
                  <a:lnTo>
                    <a:pt x="250" y="908"/>
                  </a:lnTo>
                  <a:lnTo>
                    <a:pt x="264" y="925"/>
                  </a:lnTo>
                  <a:lnTo>
                    <a:pt x="279" y="94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Freeform 47"/>
            <p:cNvSpPr>
              <a:spLocks/>
            </p:cNvSpPr>
            <p:nvPr userDrawn="1"/>
          </p:nvSpPr>
          <p:spPr bwMode="auto">
            <a:xfrm>
              <a:off x="1909" y="1595"/>
              <a:ext cx="55" cy="64"/>
            </a:xfrm>
            <a:custGeom>
              <a:avLst/>
              <a:gdLst>
                <a:gd name="T0" fmla="*/ 0 w 940"/>
                <a:gd name="T1" fmla="*/ 0 h 1081"/>
                <a:gd name="T2" fmla="*/ 0 w 940"/>
                <a:gd name="T3" fmla="*/ 0 h 1081"/>
                <a:gd name="T4" fmla="*/ 0 w 940"/>
                <a:gd name="T5" fmla="*/ 0 h 1081"/>
                <a:gd name="T6" fmla="*/ 0 w 940"/>
                <a:gd name="T7" fmla="*/ 0 h 1081"/>
                <a:gd name="T8" fmla="*/ 0 w 940"/>
                <a:gd name="T9" fmla="*/ 0 h 1081"/>
                <a:gd name="T10" fmla="*/ 0 w 940"/>
                <a:gd name="T11" fmla="*/ 0 h 1081"/>
                <a:gd name="T12" fmla="*/ 0 w 940"/>
                <a:gd name="T13" fmla="*/ 0 h 1081"/>
                <a:gd name="T14" fmla="*/ 0 w 940"/>
                <a:gd name="T15" fmla="*/ 0 h 1081"/>
                <a:gd name="T16" fmla="*/ 0 w 940"/>
                <a:gd name="T17" fmla="*/ 0 h 1081"/>
                <a:gd name="T18" fmla="*/ 0 w 940"/>
                <a:gd name="T19" fmla="*/ 0 h 1081"/>
                <a:gd name="T20" fmla="*/ 0 w 940"/>
                <a:gd name="T21" fmla="*/ 0 h 1081"/>
                <a:gd name="T22" fmla="*/ 0 w 940"/>
                <a:gd name="T23" fmla="*/ 0 h 1081"/>
                <a:gd name="T24" fmla="*/ 0 w 940"/>
                <a:gd name="T25" fmla="*/ 0 h 1081"/>
                <a:gd name="T26" fmla="*/ 0 w 940"/>
                <a:gd name="T27" fmla="*/ 0 h 1081"/>
                <a:gd name="T28" fmla="*/ 0 w 940"/>
                <a:gd name="T29" fmla="*/ 0 h 1081"/>
                <a:gd name="T30" fmla="*/ 0 w 940"/>
                <a:gd name="T31" fmla="*/ 0 h 1081"/>
                <a:gd name="T32" fmla="*/ 0 w 940"/>
                <a:gd name="T33" fmla="*/ 0 h 1081"/>
                <a:gd name="T34" fmla="*/ 0 w 940"/>
                <a:gd name="T35" fmla="*/ 0 h 1081"/>
                <a:gd name="T36" fmla="*/ 0 w 940"/>
                <a:gd name="T37" fmla="*/ 0 h 1081"/>
                <a:gd name="T38" fmla="*/ 0 w 940"/>
                <a:gd name="T39" fmla="*/ 0 h 1081"/>
                <a:gd name="T40" fmla="*/ 0 w 940"/>
                <a:gd name="T41" fmla="*/ 0 h 1081"/>
                <a:gd name="T42" fmla="*/ 0 w 940"/>
                <a:gd name="T43" fmla="*/ 0 h 1081"/>
                <a:gd name="T44" fmla="*/ 0 w 940"/>
                <a:gd name="T45" fmla="*/ 0 h 1081"/>
                <a:gd name="T46" fmla="*/ 0 w 940"/>
                <a:gd name="T47" fmla="*/ 0 h 1081"/>
                <a:gd name="T48" fmla="*/ 0 w 940"/>
                <a:gd name="T49" fmla="*/ 0 h 1081"/>
                <a:gd name="T50" fmla="*/ 0 w 940"/>
                <a:gd name="T51" fmla="*/ 0 h 1081"/>
                <a:gd name="T52" fmla="*/ 0 w 940"/>
                <a:gd name="T53" fmla="*/ 0 h 1081"/>
                <a:gd name="T54" fmla="*/ 0 w 940"/>
                <a:gd name="T55" fmla="*/ 0 h 1081"/>
                <a:gd name="T56" fmla="*/ 0 w 940"/>
                <a:gd name="T57" fmla="*/ 0 h 1081"/>
                <a:gd name="T58" fmla="*/ 0 w 940"/>
                <a:gd name="T59" fmla="*/ 0 h 1081"/>
                <a:gd name="T60" fmla="*/ 0 w 940"/>
                <a:gd name="T61" fmla="*/ 0 h 1081"/>
                <a:gd name="T62" fmla="*/ 0 w 940"/>
                <a:gd name="T63" fmla="*/ 0 h 1081"/>
                <a:gd name="T64" fmla="*/ 0 w 940"/>
                <a:gd name="T65" fmla="*/ 0 h 1081"/>
                <a:gd name="T66" fmla="*/ 0 w 940"/>
                <a:gd name="T67" fmla="*/ 0 h 1081"/>
                <a:gd name="T68" fmla="*/ 0 w 940"/>
                <a:gd name="T69" fmla="*/ 0 h 1081"/>
                <a:gd name="T70" fmla="*/ 0 w 940"/>
                <a:gd name="T71" fmla="*/ 0 h 1081"/>
                <a:gd name="T72" fmla="*/ 0 w 940"/>
                <a:gd name="T73" fmla="*/ 0 h 1081"/>
                <a:gd name="T74" fmla="*/ 0 w 940"/>
                <a:gd name="T75" fmla="*/ 0 h 1081"/>
                <a:gd name="T76" fmla="*/ 0 w 940"/>
                <a:gd name="T77" fmla="*/ 0 h 1081"/>
                <a:gd name="T78" fmla="*/ 0 w 940"/>
                <a:gd name="T79" fmla="*/ 0 h 1081"/>
                <a:gd name="T80" fmla="*/ 0 w 940"/>
                <a:gd name="T81" fmla="*/ 0 h 1081"/>
                <a:gd name="T82" fmla="*/ 0 w 940"/>
                <a:gd name="T83" fmla="*/ 0 h 1081"/>
                <a:gd name="T84" fmla="*/ 0 w 940"/>
                <a:gd name="T85" fmla="*/ 0 h 1081"/>
                <a:gd name="T86" fmla="*/ 0 w 940"/>
                <a:gd name="T87" fmla="*/ 0 h 1081"/>
                <a:gd name="T88" fmla="*/ 0 w 940"/>
                <a:gd name="T89" fmla="*/ 0 h 1081"/>
                <a:gd name="T90" fmla="*/ 0 w 940"/>
                <a:gd name="T91" fmla="*/ 0 h 1081"/>
                <a:gd name="T92" fmla="*/ 0 w 940"/>
                <a:gd name="T93" fmla="*/ 0 h 1081"/>
                <a:gd name="T94" fmla="*/ 0 w 940"/>
                <a:gd name="T95" fmla="*/ 0 h 1081"/>
                <a:gd name="T96" fmla="*/ 0 w 940"/>
                <a:gd name="T97" fmla="*/ 0 h 1081"/>
                <a:gd name="T98" fmla="*/ 0 w 940"/>
                <a:gd name="T99" fmla="*/ 0 h 1081"/>
                <a:gd name="T100" fmla="*/ 0 w 940"/>
                <a:gd name="T101" fmla="*/ 0 h 10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40" h="1081">
                  <a:moveTo>
                    <a:pt x="68" y="1075"/>
                  </a:move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13" y="1079"/>
                  </a:lnTo>
                  <a:lnTo>
                    <a:pt x="901" y="1079"/>
                  </a:lnTo>
                  <a:lnTo>
                    <a:pt x="894" y="1078"/>
                  </a:lnTo>
                  <a:lnTo>
                    <a:pt x="871" y="1075"/>
                  </a:lnTo>
                  <a:lnTo>
                    <a:pt x="847" y="1078"/>
                  </a:lnTo>
                  <a:lnTo>
                    <a:pt x="828" y="1079"/>
                  </a:lnTo>
                  <a:lnTo>
                    <a:pt x="803" y="1081"/>
                  </a:lnTo>
                  <a:lnTo>
                    <a:pt x="803" y="80"/>
                  </a:lnTo>
                  <a:lnTo>
                    <a:pt x="787" y="80"/>
                  </a:lnTo>
                  <a:lnTo>
                    <a:pt x="771" y="80"/>
                  </a:lnTo>
                  <a:lnTo>
                    <a:pt x="752" y="80"/>
                  </a:lnTo>
                  <a:lnTo>
                    <a:pt x="732" y="80"/>
                  </a:lnTo>
                  <a:lnTo>
                    <a:pt x="710" y="79"/>
                  </a:lnTo>
                  <a:lnTo>
                    <a:pt x="687" y="79"/>
                  </a:lnTo>
                  <a:lnTo>
                    <a:pt x="662" y="79"/>
                  </a:lnTo>
                  <a:lnTo>
                    <a:pt x="635" y="78"/>
                  </a:lnTo>
                  <a:lnTo>
                    <a:pt x="609" y="78"/>
                  </a:lnTo>
                  <a:lnTo>
                    <a:pt x="583" y="77"/>
                  </a:lnTo>
                  <a:lnTo>
                    <a:pt x="560" y="77"/>
                  </a:lnTo>
                  <a:lnTo>
                    <a:pt x="539" y="76"/>
                  </a:lnTo>
                  <a:lnTo>
                    <a:pt x="520" y="76"/>
                  </a:lnTo>
                  <a:lnTo>
                    <a:pt x="502" y="76"/>
                  </a:lnTo>
                  <a:lnTo>
                    <a:pt x="486" y="76"/>
                  </a:lnTo>
                  <a:lnTo>
                    <a:pt x="471" y="76"/>
                  </a:lnTo>
                  <a:lnTo>
                    <a:pt x="457" y="76"/>
                  </a:lnTo>
                  <a:lnTo>
                    <a:pt x="441" y="76"/>
                  </a:lnTo>
                  <a:lnTo>
                    <a:pt x="423" y="76"/>
                  </a:lnTo>
                  <a:lnTo>
                    <a:pt x="403" y="76"/>
                  </a:lnTo>
                  <a:lnTo>
                    <a:pt x="382" y="77"/>
                  </a:lnTo>
                  <a:lnTo>
                    <a:pt x="358" y="77"/>
                  </a:lnTo>
                  <a:lnTo>
                    <a:pt x="333" y="78"/>
                  </a:lnTo>
                  <a:lnTo>
                    <a:pt x="306" y="78"/>
                  </a:lnTo>
                  <a:lnTo>
                    <a:pt x="279" y="79"/>
                  </a:lnTo>
                  <a:lnTo>
                    <a:pt x="255" y="79"/>
                  </a:lnTo>
                  <a:lnTo>
                    <a:pt x="232" y="79"/>
                  </a:lnTo>
                  <a:lnTo>
                    <a:pt x="209" y="80"/>
                  </a:lnTo>
                  <a:lnTo>
                    <a:pt x="189" y="80"/>
                  </a:lnTo>
                  <a:lnTo>
                    <a:pt x="170" y="80"/>
                  </a:lnTo>
                  <a:lnTo>
                    <a:pt x="153" y="80"/>
                  </a:lnTo>
                  <a:lnTo>
                    <a:pt x="138" y="80"/>
                  </a:lnTo>
                  <a:lnTo>
                    <a:pt x="138" y="1081"/>
                  </a:lnTo>
                  <a:lnTo>
                    <a:pt x="110" y="1079"/>
                  </a:lnTo>
                  <a:lnTo>
                    <a:pt x="98" y="1079"/>
                  </a:lnTo>
                  <a:lnTo>
                    <a:pt x="91" y="1078"/>
                  </a:lnTo>
                  <a:lnTo>
                    <a:pt x="68" y="107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Freeform 48"/>
            <p:cNvSpPr>
              <a:spLocks/>
            </p:cNvSpPr>
            <p:nvPr userDrawn="1"/>
          </p:nvSpPr>
          <p:spPr bwMode="auto">
            <a:xfrm>
              <a:off x="1990" y="774"/>
              <a:ext cx="427" cy="236"/>
            </a:xfrm>
            <a:custGeom>
              <a:avLst/>
              <a:gdLst>
                <a:gd name="T0" fmla="*/ 1 w 7283"/>
                <a:gd name="T1" fmla="*/ 1 h 4012"/>
                <a:gd name="T2" fmla="*/ 1 w 7283"/>
                <a:gd name="T3" fmla="*/ 1 h 4012"/>
                <a:gd name="T4" fmla="*/ 1 w 7283"/>
                <a:gd name="T5" fmla="*/ 0 h 4012"/>
                <a:gd name="T6" fmla="*/ 1 w 7283"/>
                <a:gd name="T7" fmla="*/ 0 h 4012"/>
                <a:gd name="T8" fmla="*/ 1 w 7283"/>
                <a:gd name="T9" fmla="*/ 0 h 4012"/>
                <a:gd name="T10" fmla="*/ 1 w 7283"/>
                <a:gd name="T11" fmla="*/ 0 h 4012"/>
                <a:gd name="T12" fmla="*/ 1 w 7283"/>
                <a:gd name="T13" fmla="*/ 0 h 4012"/>
                <a:gd name="T14" fmla="*/ 1 w 7283"/>
                <a:gd name="T15" fmla="*/ 0 h 4012"/>
                <a:gd name="T16" fmla="*/ 1 w 7283"/>
                <a:gd name="T17" fmla="*/ 0 h 4012"/>
                <a:gd name="T18" fmla="*/ 1 w 7283"/>
                <a:gd name="T19" fmla="*/ 0 h 4012"/>
                <a:gd name="T20" fmla="*/ 1 w 7283"/>
                <a:gd name="T21" fmla="*/ 0 h 4012"/>
                <a:gd name="T22" fmla="*/ 1 w 7283"/>
                <a:gd name="T23" fmla="*/ 0 h 4012"/>
                <a:gd name="T24" fmla="*/ 1 w 7283"/>
                <a:gd name="T25" fmla="*/ 0 h 4012"/>
                <a:gd name="T26" fmla="*/ 1 w 7283"/>
                <a:gd name="T27" fmla="*/ 0 h 4012"/>
                <a:gd name="T28" fmla="*/ 1 w 7283"/>
                <a:gd name="T29" fmla="*/ 0 h 4012"/>
                <a:gd name="T30" fmla="*/ 1 w 7283"/>
                <a:gd name="T31" fmla="*/ 0 h 4012"/>
                <a:gd name="T32" fmla="*/ 1 w 7283"/>
                <a:gd name="T33" fmla="*/ 0 h 4012"/>
                <a:gd name="T34" fmla="*/ 1 w 7283"/>
                <a:gd name="T35" fmla="*/ 0 h 4012"/>
                <a:gd name="T36" fmla="*/ 1 w 7283"/>
                <a:gd name="T37" fmla="*/ 0 h 4012"/>
                <a:gd name="T38" fmla="*/ 1 w 7283"/>
                <a:gd name="T39" fmla="*/ 0 h 4012"/>
                <a:gd name="T40" fmla="*/ 1 w 7283"/>
                <a:gd name="T41" fmla="*/ 0 h 4012"/>
                <a:gd name="T42" fmla="*/ 1 w 7283"/>
                <a:gd name="T43" fmla="*/ 0 h 4012"/>
                <a:gd name="T44" fmla="*/ 1 w 7283"/>
                <a:gd name="T45" fmla="*/ 0 h 4012"/>
                <a:gd name="T46" fmla="*/ 1 w 7283"/>
                <a:gd name="T47" fmla="*/ 0 h 4012"/>
                <a:gd name="T48" fmla="*/ 1 w 7283"/>
                <a:gd name="T49" fmla="*/ 0 h 4012"/>
                <a:gd name="T50" fmla="*/ 1 w 7283"/>
                <a:gd name="T51" fmla="*/ 0 h 4012"/>
                <a:gd name="T52" fmla="*/ 1 w 7283"/>
                <a:gd name="T53" fmla="*/ 0 h 4012"/>
                <a:gd name="T54" fmla="*/ 1 w 7283"/>
                <a:gd name="T55" fmla="*/ 0 h 4012"/>
                <a:gd name="T56" fmla="*/ 1 w 7283"/>
                <a:gd name="T57" fmla="*/ 0 h 4012"/>
                <a:gd name="T58" fmla="*/ 1 w 7283"/>
                <a:gd name="T59" fmla="*/ 0 h 4012"/>
                <a:gd name="T60" fmla="*/ 1 w 7283"/>
                <a:gd name="T61" fmla="*/ 0 h 4012"/>
                <a:gd name="T62" fmla="*/ 1 w 7283"/>
                <a:gd name="T63" fmla="*/ 0 h 4012"/>
                <a:gd name="T64" fmla="*/ 1 w 7283"/>
                <a:gd name="T65" fmla="*/ 0 h 4012"/>
                <a:gd name="T66" fmla="*/ 1 w 7283"/>
                <a:gd name="T67" fmla="*/ 0 h 4012"/>
                <a:gd name="T68" fmla="*/ 1 w 7283"/>
                <a:gd name="T69" fmla="*/ 0 h 4012"/>
                <a:gd name="T70" fmla="*/ 0 w 7283"/>
                <a:gd name="T71" fmla="*/ 0 h 4012"/>
                <a:gd name="T72" fmla="*/ 0 w 7283"/>
                <a:gd name="T73" fmla="*/ 0 h 4012"/>
                <a:gd name="T74" fmla="*/ 0 w 7283"/>
                <a:gd name="T75" fmla="*/ 0 h 4012"/>
                <a:gd name="T76" fmla="*/ 0 w 7283"/>
                <a:gd name="T77" fmla="*/ 0 h 4012"/>
                <a:gd name="T78" fmla="*/ 0 w 7283"/>
                <a:gd name="T79" fmla="*/ 0 h 4012"/>
                <a:gd name="T80" fmla="*/ 0 w 7283"/>
                <a:gd name="T81" fmla="*/ 0 h 4012"/>
                <a:gd name="T82" fmla="*/ 0 w 7283"/>
                <a:gd name="T83" fmla="*/ 0 h 4012"/>
                <a:gd name="T84" fmla="*/ 0 w 7283"/>
                <a:gd name="T85" fmla="*/ 0 h 4012"/>
                <a:gd name="T86" fmla="*/ 0 w 7283"/>
                <a:gd name="T87" fmla="*/ 0 h 4012"/>
                <a:gd name="T88" fmla="*/ 0 w 7283"/>
                <a:gd name="T89" fmla="*/ 0 h 4012"/>
                <a:gd name="T90" fmla="*/ 0 w 7283"/>
                <a:gd name="T91" fmla="*/ 0 h 4012"/>
                <a:gd name="T92" fmla="*/ 0 w 7283"/>
                <a:gd name="T93" fmla="*/ 0 h 4012"/>
                <a:gd name="T94" fmla="*/ 0 w 7283"/>
                <a:gd name="T95" fmla="*/ 0 h 4012"/>
                <a:gd name="T96" fmla="*/ 0 w 7283"/>
                <a:gd name="T97" fmla="*/ 0 h 4012"/>
                <a:gd name="T98" fmla="*/ 0 w 7283"/>
                <a:gd name="T99" fmla="*/ 0 h 4012"/>
                <a:gd name="T100" fmla="*/ 0 w 7283"/>
                <a:gd name="T101" fmla="*/ 0 h 4012"/>
                <a:gd name="T102" fmla="*/ 0 w 7283"/>
                <a:gd name="T103" fmla="*/ 0 h 4012"/>
                <a:gd name="T104" fmla="*/ 0 w 7283"/>
                <a:gd name="T105" fmla="*/ 0 h 4012"/>
                <a:gd name="T106" fmla="*/ 0 w 7283"/>
                <a:gd name="T107" fmla="*/ 0 h 4012"/>
                <a:gd name="T108" fmla="*/ 0 w 7283"/>
                <a:gd name="T109" fmla="*/ 0 h 4012"/>
                <a:gd name="T110" fmla="*/ 0 w 7283"/>
                <a:gd name="T111" fmla="*/ 0 h 4012"/>
                <a:gd name="T112" fmla="*/ 0 w 7283"/>
                <a:gd name="T113" fmla="*/ 0 h 4012"/>
                <a:gd name="T114" fmla="*/ 0 w 7283"/>
                <a:gd name="T115" fmla="*/ 1 h 4012"/>
                <a:gd name="T116" fmla="*/ 0 w 7283"/>
                <a:gd name="T117" fmla="*/ 1 h 4012"/>
                <a:gd name="T118" fmla="*/ 0 w 7283"/>
                <a:gd name="T119" fmla="*/ 1 h 4012"/>
                <a:gd name="T120" fmla="*/ 0 w 7283"/>
                <a:gd name="T121" fmla="*/ 1 h 4012"/>
                <a:gd name="T122" fmla="*/ 0 w 7283"/>
                <a:gd name="T123" fmla="*/ 1 h 401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283" h="4012">
                  <a:moveTo>
                    <a:pt x="1718" y="3310"/>
                  </a:moveTo>
                  <a:lnTo>
                    <a:pt x="3548" y="3310"/>
                  </a:lnTo>
                  <a:lnTo>
                    <a:pt x="3548" y="2567"/>
                  </a:lnTo>
                  <a:lnTo>
                    <a:pt x="5362" y="2567"/>
                  </a:lnTo>
                  <a:lnTo>
                    <a:pt x="5362" y="1825"/>
                  </a:lnTo>
                  <a:lnTo>
                    <a:pt x="7273" y="1825"/>
                  </a:lnTo>
                  <a:lnTo>
                    <a:pt x="7273" y="1737"/>
                  </a:lnTo>
                  <a:lnTo>
                    <a:pt x="7275" y="1651"/>
                  </a:lnTo>
                  <a:lnTo>
                    <a:pt x="7275" y="1568"/>
                  </a:lnTo>
                  <a:lnTo>
                    <a:pt x="7276" y="1487"/>
                  </a:lnTo>
                  <a:lnTo>
                    <a:pt x="7276" y="1407"/>
                  </a:lnTo>
                  <a:lnTo>
                    <a:pt x="7277" y="1329"/>
                  </a:lnTo>
                  <a:lnTo>
                    <a:pt x="7277" y="1251"/>
                  </a:lnTo>
                  <a:lnTo>
                    <a:pt x="7278" y="1174"/>
                  </a:lnTo>
                  <a:lnTo>
                    <a:pt x="7278" y="1095"/>
                  </a:lnTo>
                  <a:lnTo>
                    <a:pt x="7279" y="1016"/>
                  </a:lnTo>
                  <a:lnTo>
                    <a:pt x="7280" y="935"/>
                  </a:lnTo>
                  <a:lnTo>
                    <a:pt x="7280" y="853"/>
                  </a:lnTo>
                  <a:lnTo>
                    <a:pt x="7281" y="768"/>
                  </a:lnTo>
                  <a:lnTo>
                    <a:pt x="7282" y="680"/>
                  </a:lnTo>
                  <a:lnTo>
                    <a:pt x="7282" y="590"/>
                  </a:lnTo>
                  <a:lnTo>
                    <a:pt x="7283" y="495"/>
                  </a:lnTo>
                  <a:lnTo>
                    <a:pt x="7283" y="221"/>
                  </a:lnTo>
                  <a:lnTo>
                    <a:pt x="7281" y="205"/>
                  </a:lnTo>
                  <a:lnTo>
                    <a:pt x="7278" y="190"/>
                  </a:lnTo>
                  <a:lnTo>
                    <a:pt x="7273" y="176"/>
                  </a:lnTo>
                  <a:lnTo>
                    <a:pt x="7269" y="162"/>
                  </a:lnTo>
                  <a:lnTo>
                    <a:pt x="7264" y="150"/>
                  </a:lnTo>
                  <a:lnTo>
                    <a:pt x="7259" y="138"/>
                  </a:lnTo>
                  <a:lnTo>
                    <a:pt x="7251" y="127"/>
                  </a:lnTo>
                  <a:lnTo>
                    <a:pt x="7245" y="116"/>
                  </a:lnTo>
                  <a:lnTo>
                    <a:pt x="7236" y="106"/>
                  </a:lnTo>
                  <a:lnTo>
                    <a:pt x="7229" y="97"/>
                  </a:lnTo>
                  <a:lnTo>
                    <a:pt x="7219" y="88"/>
                  </a:lnTo>
                  <a:lnTo>
                    <a:pt x="7210" y="80"/>
                  </a:lnTo>
                  <a:lnTo>
                    <a:pt x="7200" y="72"/>
                  </a:lnTo>
                  <a:lnTo>
                    <a:pt x="7190" y="65"/>
                  </a:lnTo>
                  <a:lnTo>
                    <a:pt x="7179" y="58"/>
                  </a:lnTo>
                  <a:lnTo>
                    <a:pt x="7168" y="52"/>
                  </a:lnTo>
                  <a:lnTo>
                    <a:pt x="7143" y="40"/>
                  </a:lnTo>
                  <a:lnTo>
                    <a:pt x="7118" y="31"/>
                  </a:lnTo>
                  <a:lnTo>
                    <a:pt x="7090" y="23"/>
                  </a:lnTo>
                  <a:lnTo>
                    <a:pt x="7062" y="17"/>
                  </a:lnTo>
                  <a:lnTo>
                    <a:pt x="7033" y="12"/>
                  </a:lnTo>
                  <a:lnTo>
                    <a:pt x="7002" y="6"/>
                  </a:lnTo>
                  <a:lnTo>
                    <a:pt x="6972" y="3"/>
                  </a:lnTo>
                  <a:lnTo>
                    <a:pt x="6940" y="0"/>
                  </a:lnTo>
                  <a:lnTo>
                    <a:pt x="6474" y="0"/>
                  </a:lnTo>
                  <a:lnTo>
                    <a:pt x="6360" y="1"/>
                  </a:lnTo>
                  <a:lnTo>
                    <a:pt x="6234" y="2"/>
                  </a:lnTo>
                  <a:lnTo>
                    <a:pt x="6097" y="2"/>
                  </a:lnTo>
                  <a:lnTo>
                    <a:pt x="5948" y="3"/>
                  </a:lnTo>
                  <a:lnTo>
                    <a:pt x="5789" y="3"/>
                  </a:lnTo>
                  <a:lnTo>
                    <a:pt x="5622" y="4"/>
                  </a:lnTo>
                  <a:lnTo>
                    <a:pt x="5447" y="4"/>
                  </a:lnTo>
                  <a:lnTo>
                    <a:pt x="5264" y="5"/>
                  </a:lnTo>
                  <a:lnTo>
                    <a:pt x="5075" y="5"/>
                  </a:lnTo>
                  <a:lnTo>
                    <a:pt x="4880" y="5"/>
                  </a:lnTo>
                  <a:lnTo>
                    <a:pt x="4681" y="6"/>
                  </a:lnTo>
                  <a:lnTo>
                    <a:pt x="4478" y="6"/>
                  </a:lnTo>
                  <a:lnTo>
                    <a:pt x="4271" y="6"/>
                  </a:lnTo>
                  <a:lnTo>
                    <a:pt x="4063" y="6"/>
                  </a:lnTo>
                  <a:lnTo>
                    <a:pt x="3853" y="6"/>
                  </a:lnTo>
                  <a:lnTo>
                    <a:pt x="3643" y="6"/>
                  </a:lnTo>
                  <a:lnTo>
                    <a:pt x="3640" y="6"/>
                  </a:lnTo>
                  <a:lnTo>
                    <a:pt x="3430" y="6"/>
                  </a:lnTo>
                  <a:lnTo>
                    <a:pt x="3220" y="6"/>
                  </a:lnTo>
                  <a:lnTo>
                    <a:pt x="3012" y="6"/>
                  </a:lnTo>
                  <a:lnTo>
                    <a:pt x="2805" y="6"/>
                  </a:lnTo>
                  <a:lnTo>
                    <a:pt x="2602" y="6"/>
                  </a:lnTo>
                  <a:lnTo>
                    <a:pt x="2403" y="5"/>
                  </a:lnTo>
                  <a:lnTo>
                    <a:pt x="2208" y="5"/>
                  </a:lnTo>
                  <a:lnTo>
                    <a:pt x="2019" y="5"/>
                  </a:lnTo>
                  <a:lnTo>
                    <a:pt x="1836" y="4"/>
                  </a:lnTo>
                  <a:lnTo>
                    <a:pt x="1660" y="4"/>
                  </a:lnTo>
                  <a:lnTo>
                    <a:pt x="1493" y="3"/>
                  </a:lnTo>
                  <a:lnTo>
                    <a:pt x="1335" y="3"/>
                  </a:lnTo>
                  <a:lnTo>
                    <a:pt x="1186" y="2"/>
                  </a:lnTo>
                  <a:lnTo>
                    <a:pt x="1049" y="2"/>
                  </a:lnTo>
                  <a:lnTo>
                    <a:pt x="923" y="1"/>
                  </a:lnTo>
                  <a:lnTo>
                    <a:pt x="808" y="0"/>
                  </a:lnTo>
                  <a:lnTo>
                    <a:pt x="343" y="0"/>
                  </a:lnTo>
                  <a:lnTo>
                    <a:pt x="311" y="3"/>
                  </a:lnTo>
                  <a:lnTo>
                    <a:pt x="281" y="6"/>
                  </a:lnTo>
                  <a:lnTo>
                    <a:pt x="250" y="12"/>
                  </a:lnTo>
                  <a:lnTo>
                    <a:pt x="220" y="17"/>
                  </a:lnTo>
                  <a:lnTo>
                    <a:pt x="193" y="23"/>
                  </a:lnTo>
                  <a:lnTo>
                    <a:pt x="165" y="31"/>
                  </a:lnTo>
                  <a:lnTo>
                    <a:pt x="140" y="40"/>
                  </a:lnTo>
                  <a:lnTo>
                    <a:pt x="115" y="52"/>
                  </a:lnTo>
                  <a:lnTo>
                    <a:pt x="104" y="58"/>
                  </a:lnTo>
                  <a:lnTo>
                    <a:pt x="93" y="65"/>
                  </a:lnTo>
                  <a:lnTo>
                    <a:pt x="83" y="72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54" y="97"/>
                  </a:lnTo>
                  <a:lnTo>
                    <a:pt x="46" y="106"/>
                  </a:lnTo>
                  <a:lnTo>
                    <a:pt x="38" y="116"/>
                  </a:lnTo>
                  <a:lnTo>
                    <a:pt x="31" y="127"/>
                  </a:lnTo>
                  <a:lnTo>
                    <a:pt x="24" y="138"/>
                  </a:lnTo>
                  <a:lnTo>
                    <a:pt x="19" y="150"/>
                  </a:lnTo>
                  <a:lnTo>
                    <a:pt x="14" y="162"/>
                  </a:lnTo>
                  <a:lnTo>
                    <a:pt x="10" y="176"/>
                  </a:lnTo>
                  <a:lnTo>
                    <a:pt x="5" y="190"/>
                  </a:lnTo>
                  <a:lnTo>
                    <a:pt x="2" y="205"/>
                  </a:lnTo>
                  <a:lnTo>
                    <a:pt x="0" y="221"/>
                  </a:lnTo>
                  <a:lnTo>
                    <a:pt x="0" y="495"/>
                  </a:lnTo>
                  <a:lnTo>
                    <a:pt x="2" y="737"/>
                  </a:lnTo>
                  <a:lnTo>
                    <a:pt x="4" y="972"/>
                  </a:lnTo>
                  <a:lnTo>
                    <a:pt x="5" y="1203"/>
                  </a:lnTo>
                  <a:lnTo>
                    <a:pt x="6" y="1428"/>
                  </a:lnTo>
                  <a:lnTo>
                    <a:pt x="8" y="1648"/>
                  </a:lnTo>
                  <a:lnTo>
                    <a:pt x="10" y="1865"/>
                  </a:lnTo>
                  <a:lnTo>
                    <a:pt x="10" y="2079"/>
                  </a:lnTo>
                  <a:lnTo>
                    <a:pt x="11" y="2293"/>
                  </a:lnTo>
                  <a:lnTo>
                    <a:pt x="12" y="2504"/>
                  </a:lnTo>
                  <a:lnTo>
                    <a:pt x="12" y="2715"/>
                  </a:lnTo>
                  <a:lnTo>
                    <a:pt x="12" y="2926"/>
                  </a:lnTo>
                  <a:lnTo>
                    <a:pt x="13" y="3139"/>
                  </a:lnTo>
                  <a:lnTo>
                    <a:pt x="13" y="3352"/>
                  </a:lnTo>
                  <a:lnTo>
                    <a:pt x="12" y="3569"/>
                  </a:lnTo>
                  <a:lnTo>
                    <a:pt x="12" y="3788"/>
                  </a:lnTo>
                  <a:lnTo>
                    <a:pt x="12" y="4012"/>
                  </a:lnTo>
                  <a:lnTo>
                    <a:pt x="1718" y="4012"/>
                  </a:lnTo>
                  <a:lnTo>
                    <a:pt x="1718" y="33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Freeform 49"/>
            <p:cNvSpPr>
              <a:spLocks/>
            </p:cNvSpPr>
            <p:nvPr userDrawn="1"/>
          </p:nvSpPr>
          <p:spPr bwMode="auto">
            <a:xfrm>
              <a:off x="1990" y="928"/>
              <a:ext cx="427" cy="357"/>
            </a:xfrm>
            <a:custGeom>
              <a:avLst/>
              <a:gdLst>
                <a:gd name="T0" fmla="*/ 1 w 7279"/>
                <a:gd name="T1" fmla="*/ 0 h 6066"/>
                <a:gd name="T2" fmla="*/ 0 w 7279"/>
                <a:gd name="T3" fmla="*/ 0 h 6066"/>
                <a:gd name="T4" fmla="*/ 0 w 7279"/>
                <a:gd name="T5" fmla="*/ 0 h 6066"/>
                <a:gd name="T6" fmla="*/ 0 w 7279"/>
                <a:gd name="T7" fmla="*/ 1 h 6066"/>
                <a:gd name="T8" fmla="*/ 0 w 7279"/>
                <a:gd name="T9" fmla="*/ 1 h 6066"/>
                <a:gd name="T10" fmla="*/ 0 w 7279"/>
                <a:gd name="T11" fmla="*/ 1 h 6066"/>
                <a:gd name="T12" fmla="*/ 0 w 7279"/>
                <a:gd name="T13" fmla="*/ 1 h 6066"/>
                <a:gd name="T14" fmla="*/ 0 w 7279"/>
                <a:gd name="T15" fmla="*/ 1 h 6066"/>
                <a:gd name="T16" fmla="*/ 0 w 7279"/>
                <a:gd name="T17" fmla="*/ 1 h 6066"/>
                <a:gd name="T18" fmla="*/ 0 w 7279"/>
                <a:gd name="T19" fmla="*/ 1 h 6066"/>
                <a:gd name="T20" fmla="*/ 0 w 7279"/>
                <a:gd name="T21" fmla="*/ 1 h 6066"/>
                <a:gd name="T22" fmla="*/ 0 w 7279"/>
                <a:gd name="T23" fmla="*/ 1 h 6066"/>
                <a:gd name="T24" fmla="*/ 0 w 7279"/>
                <a:gd name="T25" fmla="*/ 1 h 6066"/>
                <a:gd name="T26" fmla="*/ 0 w 7279"/>
                <a:gd name="T27" fmla="*/ 1 h 6066"/>
                <a:gd name="T28" fmla="*/ 0 w 7279"/>
                <a:gd name="T29" fmla="*/ 1 h 6066"/>
                <a:gd name="T30" fmla="*/ 0 w 7279"/>
                <a:gd name="T31" fmla="*/ 1 h 6066"/>
                <a:gd name="T32" fmla="*/ 0 w 7279"/>
                <a:gd name="T33" fmla="*/ 1 h 6066"/>
                <a:gd name="T34" fmla="*/ 0 w 7279"/>
                <a:gd name="T35" fmla="*/ 1 h 6066"/>
                <a:gd name="T36" fmla="*/ 0 w 7279"/>
                <a:gd name="T37" fmla="*/ 1 h 6066"/>
                <a:gd name="T38" fmla="*/ 0 w 7279"/>
                <a:gd name="T39" fmla="*/ 1 h 6066"/>
                <a:gd name="T40" fmla="*/ 1 w 7279"/>
                <a:gd name="T41" fmla="*/ 1 h 6066"/>
                <a:gd name="T42" fmla="*/ 1 w 7279"/>
                <a:gd name="T43" fmla="*/ 1 h 6066"/>
                <a:gd name="T44" fmla="*/ 1 w 7279"/>
                <a:gd name="T45" fmla="*/ 1 h 6066"/>
                <a:gd name="T46" fmla="*/ 1 w 7279"/>
                <a:gd name="T47" fmla="*/ 1 h 6066"/>
                <a:gd name="T48" fmla="*/ 1 w 7279"/>
                <a:gd name="T49" fmla="*/ 1 h 6066"/>
                <a:gd name="T50" fmla="*/ 1 w 7279"/>
                <a:gd name="T51" fmla="*/ 1 h 6066"/>
                <a:gd name="T52" fmla="*/ 1 w 7279"/>
                <a:gd name="T53" fmla="*/ 1 h 6066"/>
                <a:gd name="T54" fmla="*/ 1 w 7279"/>
                <a:gd name="T55" fmla="*/ 1 h 6066"/>
                <a:gd name="T56" fmla="*/ 1 w 7279"/>
                <a:gd name="T57" fmla="*/ 1 h 6066"/>
                <a:gd name="T58" fmla="*/ 1 w 7279"/>
                <a:gd name="T59" fmla="*/ 1 h 6066"/>
                <a:gd name="T60" fmla="*/ 1 w 7279"/>
                <a:gd name="T61" fmla="*/ 1 h 6066"/>
                <a:gd name="T62" fmla="*/ 1 w 7279"/>
                <a:gd name="T63" fmla="*/ 1 h 6066"/>
                <a:gd name="T64" fmla="*/ 1 w 7279"/>
                <a:gd name="T65" fmla="*/ 1 h 6066"/>
                <a:gd name="T66" fmla="*/ 1 w 7279"/>
                <a:gd name="T67" fmla="*/ 1 h 6066"/>
                <a:gd name="T68" fmla="*/ 1 w 7279"/>
                <a:gd name="T69" fmla="*/ 1 h 6066"/>
                <a:gd name="T70" fmla="*/ 1 w 7279"/>
                <a:gd name="T71" fmla="*/ 1 h 6066"/>
                <a:gd name="T72" fmla="*/ 1 w 7279"/>
                <a:gd name="T73" fmla="*/ 1 h 6066"/>
                <a:gd name="T74" fmla="*/ 1 w 7279"/>
                <a:gd name="T75" fmla="*/ 1 h 6066"/>
                <a:gd name="T76" fmla="*/ 1 w 7279"/>
                <a:gd name="T77" fmla="*/ 1 h 6066"/>
                <a:gd name="T78" fmla="*/ 1 w 7279"/>
                <a:gd name="T79" fmla="*/ 1 h 6066"/>
                <a:gd name="T80" fmla="*/ 1 w 7279"/>
                <a:gd name="T81" fmla="*/ 1 h 6066"/>
                <a:gd name="T82" fmla="*/ 1 w 7279"/>
                <a:gd name="T83" fmla="*/ 1 h 6066"/>
                <a:gd name="T84" fmla="*/ 1 w 7279"/>
                <a:gd name="T85" fmla="*/ 0 h 6066"/>
                <a:gd name="T86" fmla="*/ 1 w 7279"/>
                <a:gd name="T87" fmla="*/ 0 h 6066"/>
                <a:gd name="T88" fmla="*/ 1 w 7279"/>
                <a:gd name="T89" fmla="*/ 0 h 6066"/>
                <a:gd name="T90" fmla="*/ 1 w 7279"/>
                <a:gd name="T91" fmla="*/ 0 h 606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279" h="6066">
                  <a:moveTo>
                    <a:pt x="5491" y="0"/>
                  </a:moveTo>
                  <a:lnTo>
                    <a:pt x="5491" y="742"/>
                  </a:lnTo>
                  <a:lnTo>
                    <a:pt x="3661" y="742"/>
                  </a:lnTo>
                  <a:lnTo>
                    <a:pt x="3661" y="1485"/>
                  </a:lnTo>
                  <a:lnTo>
                    <a:pt x="1833" y="1485"/>
                  </a:lnTo>
                  <a:lnTo>
                    <a:pt x="1833" y="2188"/>
                  </a:lnTo>
                  <a:lnTo>
                    <a:pt x="5" y="2188"/>
                  </a:lnTo>
                  <a:lnTo>
                    <a:pt x="5" y="2250"/>
                  </a:lnTo>
                  <a:lnTo>
                    <a:pt x="5" y="2315"/>
                  </a:lnTo>
                  <a:lnTo>
                    <a:pt x="5" y="2381"/>
                  </a:lnTo>
                  <a:lnTo>
                    <a:pt x="4" y="2449"/>
                  </a:lnTo>
                  <a:lnTo>
                    <a:pt x="4" y="2517"/>
                  </a:lnTo>
                  <a:lnTo>
                    <a:pt x="4" y="2586"/>
                  </a:lnTo>
                  <a:lnTo>
                    <a:pt x="3" y="2656"/>
                  </a:lnTo>
                  <a:lnTo>
                    <a:pt x="3" y="2727"/>
                  </a:lnTo>
                  <a:lnTo>
                    <a:pt x="3" y="2797"/>
                  </a:lnTo>
                  <a:lnTo>
                    <a:pt x="2" y="2867"/>
                  </a:lnTo>
                  <a:lnTo>
                    <a:pt x="2" y="2937"/>
                  </a:lnTo>
                  <a:lnTo>
                    <a:pt x="2" y="3007"/>
                  </a:lnTo>
                  <a:lnTo>
                    <a:pt x="1" y="3076"/>
                  </a:lnTo>
                  <a:lnTo>
                    <a:pt x="1" y="3144"/>
                  </a:lnTo>
                  <a:lnTo>
                    <a:pt x="1" y="3211"/>
                  </a:lnTo>
                  <a:lnTo>
                    <a:pt x="0" y="3277"/>
                  </a:lnTo>
                  <a:lnTo>
                    <a:pt x="0" y="3321"/>
                  </a:lnTo>
                  <a:lnTo>
                    <a:pt x="1" y="3366"/>
                  </a:lnTo>
                  <a:lnTo>
                    <a:pt x="2" y="3411"/>
                  </a:lnTo>
                  <a:lnTo>
                    <a:pt x="4" y="3457"/>
                  </a:lnTo>
                  <a:lnTo>
                    <a:pt x="8" y="3504"/>
                  </a:lnTo>
                  <a:lnTo>
                    <a:pt x="12" y="3549"/>
                  </a:lnTo>
                  <a:lnTo>
                    <a:pt x="18" y="3597"/>
                  </a:lnTo>
                  <a:lnTo>
                    <a:pt x="26" y="3644"/>
                  </a:lnTo>
                  <a:lnTo>
                    <a:pt x="35" y="3692"/>
                  </a:lnTo>
                  <a:lnTo>
                    <a:pt x="47" y="3741"/>
                  </a:lnTo>
                  <a:lnTo>
                    <a:pt x="60" y="3788"/>
                  </a:lnTo>
                  <a:lnTo>
                    <a:pt x="77" y="3838"/>
                  </a:lnTo>
                  <a:lnTo>
                    <a:pt x="97" y="3887"/>
                  </a:lnTo>
                  <a:lnTo>
                    <a:pt x="118" y="3937"/>
                  </a:lnTo>
                  <a:lnTo>
                    <a:pt x="143" y="3988"/>
                  </a:lnTo>
                  <a:lnTo>
                    <a:pt x="172" y="4038"/>
                  </a:lnTo>
                  <a:lnTo>
                    <a:pt x="204" y="4090"/>
                  </a:lnTo>
                  <a:lnTo>
                    <a:pt x="240" y="4141"/>
                  </a:lnTo>
                  <a:lnTo>
                    <a:pt x="279" y="4193"/>
                  </a:lnTo>
                  <a:lnTo>
                    <a:pt x="322" y="4246"/>
                  </a:lnTo>
                  <a:lnTo>
                    <a:pt x="371" y="4299"/>
                  </a:lnTo>
                  <a:lnTo>
                    <a:pt x="423" y="4352"/>
                  </a:lnTo>
                  <a:lnTo>
                    <a:pt x="480" y="4406"/>
                  </a:lnTo>
                  <a:lnTo>
                    <a:pt x="542" y="4460"/>
                  </a:lnTo>
                  <a:lnTo>
                    <a:pt x="610" y="4515"/>
                  </a:lnTo>
                  <a:lnTo>
                    <a:pt x="682" y="4571"/>
                  </a:lnTo>
                  <a:lnTo>
                    <a:pt x="761" y="4626"/>
                  </a:lnTo>
                  <a:lnTo>
                    <a:pt x="845" y="4682"/>
                  </a:lnTo>
                  <a:lnTo>
                    <a:pt x="934" y="4739"/>
                  </a:lnTo>
                  <a:lnTo>
                    <a:pt x="1031" y="4797"/>
                  </a:lnTo>
                  <a:lnTo>
                    <a:pt x="1134" y="4854"/>
                  </a:lnTo>
                  <a:lnTo>
                    <a:pt x="1243" y="4912"/>
                  </a:lnTo>
                  <a:lnTo>
                    <a:pt x="1375" y="4980"/>
                  </a:lnTo>
                  <a:lnTo>
                    <a:pt x="1530" y="5058"/>
                  </a:lnTo>
                  <a:lnTo>
                    <a:pt x="1702" y="5144"/>
                  </a:lnTo>
                  <a:lnTo>
                    <a:pt x="1888" y="5234"/>
                  </a:lnTo>
                  <a:lnTo>
                    <a:pt x="2083" y="5328"/>
                  </a:lnTo>
                  <a:lnTo>
                    <a:pt x="2283" y="5425"/>
                  </a:lnTo>
                  <a:lnTo>
                    <a:pt x="2483" y="5521"/>
                  </a:lnTo>
                  <a:lnTo>
                    <a:pt x="2681" y="5615"/>
                  </a:lnTo>
                  <a:lnTo>
                    <a:pt x="2871" y="5705"/>
                  </a:lnTo>
                  <a:lnTo>
                    <a:pt x="3050" y="5789"/>
                  </a:lnTo>
                  <a:lnTo>
                    <a:pt x="3212" y="5866"/>
                  </a:lnTo>
                  <a:lnTo>
                    <a:pt x="3354" y="5932"/>
                  </a:lnTo>
                  <a:lnTo>
                    <a:pt x="3472" y="5989"/>
                  </a:lnTo>
                  <a:lnTo>
                    <a:pt x="3562" y="6030"/>
                  </a:lnTo>
                  <a:lnTo>
                    <a:pt x="3618" y="6057"/>
                  </a:lnTo>
                  <a:lnTo>
                    <a:pt x="3638" y="6066"/>
                  </a:lnTo>
                  <a:lnTo>
                    <a:pt x="3639" y="6066"/>
                  </a:lnTo>
                  <a:lnTo>
                    <a:pt x="3639" y="6065"/>
                  </a:lnTo>
                  <a:lnTo>
                    <a:pt x="3640" y="6066"/>
                  </a:lnTo>
                  <a:lnTo>
                    <a:pt x="3641" y="6066"/>
                  </a:lnTo>
                  <a:lnTo>
                    <a:pt x="3660" y="6057"/>
                  </a:lnTo>
                  <a:lnTo>
                    <a:pt x="3717" y="6030"/>
                  </a:lnTo>
                  <a:lnTo>
                    <a:pt x="3806" y="5989"/>
                  </a:lnTo>
                  <a:lnTo>
                    <a:pt x="3925" y="5932"/>
                  </a:lnTo>
                  <a:lnTo>
                    <a:pt x="4067" y="5866"/>
                  </a:lnTo>
                  <a:lnTo>
                    <a:pt x="4229" y="5789"/>
                  </a:lnTo>
                  <a:lnTo>
                    <a:pt x="4407" y="5705"/>
                  </a:lnTo>
                  <a:lnTo>
                    <a:pt x="4598" y="5615"/>
                  </a:lnTo>
                  <a:lnTo>
                    <a:pt x="4795" y="5521"/>
                  </a:lnTo>
                  <a:lnTo>
                    <a:pt x="4996" y="5425"/>
                  </a:lnTo>
                  <a:lnTo>
                    <a:pt x="5196" y="5328"/>
                  </a:lnTo>
                  <a:lnTo>
                    <a:pt x="5391" y="5234"/>
                  </a:lnTo>
                  <a:lnTo>
                    <a:pt x="5577" y="5144"/>
                  </a:lnTo>
                  <a:lnTo>
                    <a:pt x="5749" y="5058"/>
                  </a:lnTo>
                  <a:lnTo>
                    <a:pt x="5904" y="4980"/>
                  </a:lnTo>
                  <a:lnTo>
                    <a:pt x="6036" y="4912"/>
                  </a:lnTo>
                  <a:lnTo>
                    <a:pt x="6145" y="4854"/>
                  </a:lnTo>
                  <a:lnTo>
                    <a:pt x="6248" y="4797"/>
                  </a:lnTo>
                  <a:lnTo>
                    <a:pt x="6345" y="4739"/>
                  </a:lnTo>
                  <a:lnTo>
                    <a:pt x="6435" y="4682"/>
                  </a:lnTo>
                  <a:lnTo>
                    <a:pt x="6518" y="4626"/>
                  </a:lnTo>
                  <a:lnTo>
                    <a:pt x="6597" y="4571"/>
                  </a:lnTo>
                  <a:lnTo>
                    <a:pt x="6669" y="4515"/>
                  </a:lnTo>
                  <a:lnTo>
                    <a:pt x="6737" y="4460"/>
                  </a:lnTo>
                  <a:lnTo>
                    <a:pt x="6799" y="4406"/>
                  </a:lnTo>
                  <a:lnTo>
                    <a:pt x="6856" y="4352"/>
                  </a:lnTo>
                  <a:lnTo>
                    <a:pt x="6908" y="4299"/>
                  </a:lnTo>
                  <a:lnTo>
                    <a:pt x="6957" y="4246"/>
                  </a:lnTo>
                  <a:lnTo>
                    <a:pt x="7000" y="4193"/>
                  </a:lnTo>
                  <a:lnTo>
                    <a:pt x="7039" y="4141"/>
                  </a:lnTo>
                  <a:lnTo>
                    <a:pt x="7075" y="4090"/>
                  </a:lnTo>
                  <a:lnTo>
                    <a:pt x="7107" y="4038"/>
                  </a:lnTo>
                  <a:lnTo>
                    <a:pt x="7136" y="3988"/>
                  </a:lnTo>
                  <a:lnTo>
                    <a:pt x="7161" y="3937"/>
                  </a:lnTo>
                  <a:lnTo>
                    <a:pt x="7182" y="3887"/>
                  </a:lnTo>
                  <a:lnTo>
                    <a:pt x="7203" y="3838"/>
                  </a:lnTo>
                  <a:lnTo>
                    <a:pt x="7219" y="3788"/>
                  </a:lnTo>
                  <a:lnTo>
                    <a:pt x="7232" y="3741"/>
                  </a:lnTo>
                  <a:lnTo>
                    <a:pt x="7244" y="3692"/>
                  </a:lnTo>
                  <a:lnTo>
                    <a:pt x="7253" y="3644"/>
                  </a:lnTo>
                  <a:lnTo>
                    <a:pt x="7261" y="3597"/>
                  </a:lnTo>
                  <a:lnTo>
                    <a:pt x="7267" y="3549"/>
                  </a:lnTo>
                  <a:lnTo>
                    <a:pt x="7271" y="3504"/>
                  </a:lnTo>
                  <a:lnTo>
                    <a:pt x="7275" y="3457"/>
                  </a:lnTo>
                  <a:lnTo>
                    <a:pt x="7277" y="3411"/>
                  </a:lnTo>
                  <a:lnTo>
                    <a:pt x="7278" y="3366"/>
                  </a:lnTo>
                  <a:lnTo>
                    <a:pt x="7279" y="3321"/>
                  </a:lnTo>
                  <a:lnTo>
                    <a:pt x="7279" y="3277"/>
                  </a:lnTo>
                  <a:lnTo>
                    <a:pt x="7278" y="3064"/>
                  </a:lnTo>
                  <a:lnTo>
                    <a:pt x="7276" y="2854"/>
                  </a:lnTo>
                  <a:lnTo>
                    <a:pt x="7275" y="2644"/>
                  </a:lnTo>
                  <a:lnTo>
                    <a:pt x="7274" y="2435"/>
                  </a:lnTo>
                  <a:lnTo>
                    <a:pt x="7273" y="2227"/>
                  </a:lnTo>
                  <a:lnTo>
                    <a:pt x="7271" y="2019"/>
                  </a:lnTo>
                  <a:lnTo>
                    <a:pt x="7270" y="1813"/>
                  </a:lnTo>
                  <a:lnTo>
                    <a:pt x="7270" y="1607"/>
                  </a:lnTo>
                  <a:lnTo>
                    <a:pt x="7269" y="1402"/>
                  </a:lnTo>
                  <a:lnTo>
                    <a:pt x="7269" y="1199"/>
                  </a:lnTo>
                  <a:lnTo>
                    <a:pt x="7269" y="997"/>
                  </a:lnTo>
                  <a:lnTo>
                    <a:pt x="7268" y="795"/>
                  </a:lnTo>
                  <a:lnTo>
                    <a:pt x="7268" y="594"/>
                  </a:lnTo>
                  <a:lnTo>
                    <a:pt x="7268" y="396"/>
                  </a:lnTo>
                  <a:lnTo>
                    <a:pt x="7269" y="197"/>
                  </a:lnTo>
                  <a:lnTo>
                    <a:pt x="7269" y="0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56" name="Рисунок 123" descr="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3" t="2670" r="2576" b="2734"/>
          <a:stretch>
            <a:fillRect/>
          </a:stretch>
        </p:blipFill>
        <p:spPr bwMode="auto">
          <a:xfrm>
            <a:off x="9748838" y="100013"/>
            <a:ext cx="2206625" cy="30892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Рисунок 124" descr="11__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8" r="15007" b="12390"/>
          <a:stretch>
            <a:fillRect/>
          </a:stretch>
        </p:blipFill>
        <p:spPr bwMode="auto">
          <a:xfrm>
            <a:off x="5975350" y="1279525"/>
            <a:ext cx="3568700" cy="19097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Рисунок 65" descr="2.t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" r="139"/>
          <a:stretch>
            <a:fillRect/>
          </a:stretch>
        </p:blipFill>
        <p:spPr bwMode="auto">
          <a:xfrm>
            <a:off x="2989263" y="2733675"/>
            <a:ext cx="3544887" cy="19097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Прямоугольник 58"/>
          <p:cNvSpPr/>
          <p:nvPr/>
        </p:nvSpPr>
        <p:spPr>
          <a:xfrm>
            <a:off x="2719388" y="4651375"/>
            <a:ext cx="258762" cy="222250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Прямоугольник 59"/>
          <p:cNvSpPr/>
          <p:nvPr userDrawn="1"/>
        </p:nvSpPr>
        <p:spPr>
          <a:xfrm>
            <a:off x="6096000" y="4378325"/>
            <a:ext cx="6096000" cy="265113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Прямоугольник 60"/>
          <p:cNvSpPr/>
          <p:nvPr userDrawn="1"/>
        </p:nvSpPr>
        <p:spPr>
          <a:xfrm>
            <a:off x="0" y="1279525"/>
            <a:ext cx="6096000" cy="265113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2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14107" r="2628" b="6651"/>
          <a:stretch>
            <a:fillRect/>
          </a:stretch>
        </p:blipFill>
        <p:spPr bwMode="auto">
          <a:xfrm>
            <a:off x="0" y="1573213"/>
            <a:ext cx="12192000" cy="276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Прямоугольник 62"/>
          <p:cNvSpPr/>
          <p:nvPr userDrawn="1"/>
        </p:nvSpPr>
        <p:spPr>
          <a:xfrm>
            <a:off x="19302413" y="293688"/>
            <a:ext cx="5245100" cy="1725612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64" name="Group 4"/>
          <p:cNvGrpSpPr>
            <a:grpSpLocks noChangeAspect="1"/>
          </p:cNvGrpSpPr>
          <p:nvPr userDrawn="1"/>
        </p:nvGrpSpPr>
        <p:grpSpPr bwMode="auto">
          <a:xfrm>
            <a:off x="379413" y="1900238"/>
            <a:ext cx="1924050" cy="2143125"/>
            <a:chOff x="1816" y="774"/>
            <a:chExt cx="777" cy="999"/>
          </a:xfrm>
        </p:grpSpPr>
        <p:sp>
          <p:nvSpPr>
            <p:cNvPr id="65" name="Freeform 5"/>
            <p:cNvSpPr>
              <a:spLocks/>
            </p:cNvSpPr>
            <p:nvPr userDrawn="1"/>
          </p:nvSpPr>
          <p:spPr bwMode="auto">
            <a:xfrm>
              <a:off x="2516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2" y="46"/>
                  </a:lnTo>
                  <a:lnTo>
                    <a:pt x="1301" y="77"/>
                  </a:lnTo>
                  <a:lnTo>
                    <a:pt x="1302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7" y="123"/>
                  </a:lnTo>
                  <a:lnTo>
                    <a:pt x="777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1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" name="Freeform 6"/>
            <p:cNvSpPr>
              <a:spLocks/>
            </p:cNvSpPr>
            <p:nvPr userDrawn="1"/>
          </p:nvSpPr>
          <p:spPr bwMode="auto">
            <a:xfrm>
              <a:off x="2417" y="1445"/>
              <a:ext cx="96" cy="103"/>
            </a:xfrm>
            <a:custGeom>
              <a:avLst/>
              <a:gdLst>
                <a:gd name="T0" fmla="*/ 0 w 1620"/>
                <a:gd name="T1" fmla="*/ 0 h 1739"/>
                <a:gd name="T2" fmla="*/ 0 w 1620"/>
                <a:gd name="T3" fmla="*/ 0 h 1739"/>
                <a:gd name="T4" fmla="*/ 0 w 1620"/>
                <a:gd name="T5" fmla="*/ 0 h 1739"/>
                <a:gd name="T6" fmla="*/ 0 w 1620"/>
                <a:gd name="T7" fmla="*/ 0 h 1739"/>
                <a:gd name="T8" fmla="*/ 0 w 1620"/>
                <a:gd name="T9" fmla="*/ 0 h 1739"/>
                <a:gd name="T10" fmla="*/ 0 w 1620"/>
                <a:gd name="T11" fmla="*/ 0 h 1739"/>
                <a:gd name="T12" fmla="*/ 0 w 1620"/>
                <a:gd name="T13" fmla="*/ 0 h 1739"/>
                <a:gd name="T14" fmla="*/ 0 w 1620"/>
                <a:gd name="T15" fmla="*/ 0 h 1739"/>
                <a:gd name="T16" fmla="*/ 0 w 1620"/>
                <a:gd name="T17" fmla="*/ 0 h 1739"/>
                <a:gd name="T18" fmla="*/ 0 w 1620"/>
                <a:gd name="T19" fmla="*/ 0 h 1739"/>
                <a:gd name="T20" fmla="*/ 0 w 1620"/>
                <a:gd name="T21" fmla="*/ 0 h 1739"/>
                <a:gd name="T22" fmla="*/ 0 w 1620"/>
                <a:gd name="T23" fmla="*/ 0 h 1739"/>
                <a:gd name="T24" fmla="*/ 0 w 1620"/>
                <a:gd name="T25" fmla="*/ 0 h 1739"/>
                <a:gd name="T26" fmla="*/ 0 w 1620"/>
                <a:gd name="T27" fmla="*/ 0 h 1739"/>
                <a:gd name="T28" fmla="*/ 0 w 1620"/>
                <a:gd name="T29" fmla="*/ 0 h 1739"/>
                <a:gd name="T30" fmla="*/ 0 w 1620"/>
                <a:gd name="T31" fmla="*/ 0 h 1739"/>
                <a:gd name="T32" fmla="*/ 0 w 1620"/>
                <a:gd name="T33" fmla="*/ 0 h 1739"/>
                <a:gd name="T34" fmla="*/ 0 w 1620"/>
                <a:gd name="T35" fmla="*/ 0 h 1739"/>
                <a:gd name="T36" fmla="*/ 0 w 1620"/>
                <a:gd name="T37" fmla="*/ 0 h 1739"/>
                <a:gd name="T38" fmla="*/ 0 w 1620"/>
                <a:gd name="T39" fmla="*/ 0 h 1739"/>
                <a:gd name="T40" fmla="*/ 0 w 1620"/>
                <a:gd name="T41" fmla="*/ 0 h 1739"/>
                <a:gd name="T42" fmla="*/ 0 w 1620"/>
                <a:gd name="T43" fmla="*/ 0 h 1739"/>
                <a:gd name="T44" fmla="*/ 0 w 1620"/>
                <a:gd name="T45" fmla="*/ 0 h 1739"/>
                <a:gd name="T46" fmla="*/ 0 w 1620"/>
                <a:gd name="T47" fmla="*/ 0 h 1739"/>
                <a:gd name="T48" fmla="*/ 0 w 1620"/>
                <a:gd name="T49" fmla="*/ 0 h 1739"/>
                <a:gd name="T50" fmla="*/ 0 w 1620"/>
                <a:gd name="T51" fmla="*/ 0 h 1739"/>
                <a:gd name="T52" fmla="*/ 0 w 1620"/>
                <a:gd name="T53" fmla="*/ 0 h 1739"/>
                <a:gd name="T54" fmla="*/ 0 w 1620"/>
                <a:gd name="T55" fmla="*/ 0 h 1739"/>
                <a:gd name="T56" fmla="*/ 0 w 1620"/>
                <a:gd name="T57" fmla="*/ 0 h 1739"/>
                <a:gd name="T58" fmla="*/ 0 w 1620"/>
                <a:gd name="T59" fmla="*/ 0 h 1739"/>
                <a:gd name="T60" fmla="*/ 0 w 1620"/>
                <a:gd name="T61" fmla="*/ 0 h 1739"/>
                <a:gd name="T62" fmla="*/ 0 w 1620"/>
                <a:gd name="T63" fmla="*/ 0 h 1739"/>
                <a:gd name="T64" fmla="*/ 0 w 1620"/>
                <a:gd name="T65" fmla="*/ 0 h 1739"/>
                <a:gd name="T66" fmla="*/ 0 w 1620"/>
                <a:gd name="T67" fmla="*/ 0 h 1739"/>
                <a:gd name="T68" fmla="*/ 0 w 1620"/>
                <a:gd name="T69" fmla="*/ 0 h 1739"/>
                <a:gd name="T70" fmla="*/ 0 w 1620"/>
                <a:gd name="T71" fmla="*/ 0 h 1739"/>
                <a:gd name="T72" fmla="*/ 0 w 1620"/>
                <a:gd name="T73" fmla="*/ 0 h 173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20" h="1739">
                  <a:moveTo>
                    <a:pt x="1204" y="803"/>
                  </a:moveTo>
                  <a:lnTo>
                    <a:pt x="883" y="1435"/>
                  </a:lnTo>
                  <a:lnTo>
                    <a:pt x="736" y="1739"/>
                  </a:lnTo>
                  <a:lnTo>
                    <a:pt x="711" y="1736"/>
                  </a:lnTo>
                  <a:lnTo>
                    <a:pt x="690" y="1733"/>
                  </a:lnTo>
                  <a:lnTo>
                    <a:pt x="672" y="1731"/>
                  </a:lnTo>
                  <a:lnTo>
                    <a:pt x="657" y="1731"/>
                  </a:lnTo>
                  <a:lnTo>
                    <a:pt x="628" y="1731"/>
                  </a:lnTo>
                  <a:lnTo>
                    <a:pt x="600" y="1733"/>
                  </a:lnTo>
                  <a:lnTo>
                    <a:pt x="572" y="1736"/>
                  </a:lnTo>
                  <a:lnTo>
                    <a:pt x="543" y="1739"/>
                  </a:lnTo>
                  <a:lnTo>
                    <a:pt x="564" y="1706"/>
                  </a:lnTo>
                  <a:lnTo>
                    <a:pt x="585" y="1672"/>
                  </a:lnTo>
                  <a:lnTo>
                    <a:pt x="607" y="1636"/>
                  </a:lnTo>
                  <a:lnTo>
                    <a:pt x="629" y="1600"/>
                  </a:lnTo>
                  <a:lnTo>
                    <a:pt x="651" y="1562"/>
                  </a:lnTo>
                  <a:lnTo>
                    <a:pt x="673" y="1522"/>
                  </a:lnTo>
                  <a:lnTo>
                    <a:pt x="696" y="1482"/>
                  </a:lnTo>
                  <a:lnTo>
                    <a:pt x="719" y="1441"/>
                  </a:lnTo>
                  <a:lnTo>
                    <a:pt x="844" y="1214"/>
                  </a:lnTo>
                  <a:lnTo>
                    <a:pt x="685" y="981"/>
                  </a:lnTo>
                  <a:lnTo>
                    <a:pt x="459" y="653"/>
                  </a:lnTo>
                  <a:lnTo>
                    <a:pt x="195" y="273"/>
                  </a:lnTo>
                  <a:lnTo>
                    <a:pt x="176" y="246"/>
                  </a:lnTo>
                  <a:lnTo>
                    <a:pt x="160" y="221"/>
                  </a:lnTo>
                  <a:lnTo>
                    <a:pt x="143" y="198"/>
                  </a:lnTo>
                  <a:lnTo>
                    <a:pt x="127" y="175"/>
                  </a:lnTo>
                  <a:lnTo>
                    <a:pt x="112" y="154"/>
                  </a:lnTo>
                  <a:lnTo>
                    <a:pt x="97" y="133"/>
                  </a:lnTo>
                  <a:lnTo>
                    <a:pt x="83" y="115"/>
                  </a:lnTo>
                  <a:lnTo>
                    <a:pt x="69" y="97"/>
                  </a:lnTo>
                  <a:lnTo>
                    <a:pt x="46" y="63"/>
                  </a:lnTo>
                  <a:lnTo>
                    <a:pt x="26" y="35"/>
                  </a:lnTo>
                  <a:lnTo>
                    <a:pt x="11" y="15"/>
                  </a:lnTo>
                  <a:lnTo>
                    <a:pt x="0" y="0"/>
                  </a:lnTo>
                  <a:lnTo>
                    <a:pt x="157" y="8"/>
                  </a:lnTo>
                  <a:lnTo>
                    <a:pt x="210" y="5"/>
                  </a:lnTo>
                  <a:lnTo>
                    <a:pt x="294" y="0"/>
                  </a:lnTo>
                  <a:lnTo>
                    <a:pt x="336" y="69"/>
                  </a:lnTo>
                  <a:lnTo>
                    <a:pt x="377" y="135"/>
                  </a:lnTo>
                  <a:lnTo>
                    <a:pt x="418" y="200"/>
                  </a:lnTo>
                  <a:lnTo>
                    <a:pt x="457" y="263"/>
                  </a:lnTo>
                  <a:lnTo>
                    <a:pt x="496" y="324"/>
                  </a:lnTo>
                  <a:lnTo>
                    <a:pt x="535" y="383"/>
                  </a:lnTo>
                  <a:lnTo>
                    <a:pt x="573" y="441"/>
                  </a:lnTo>
                  <a:lnTo>
                    <a:pt x="610" y="496"/>
                  </a:lnTo>
                  <a:lnTo>
                    <a:pt x="650" y="555"/>
                  </a:lnTo>
                  <a:lnTo>
                    <a:pt x="690" y="615"/>
                  </a:lnTo>
                  <a:lnTo>
                    <a:pt x="733" y="674"/>
                  </a:lnTo>
                  <a:lnTo>
                    <a:pt x="774" y="734"/>
                  </a:lnTo>
                  <a:lnTo>
                    <a:pt x="817" y="792"/>
                  </a:lnTo>
                  <a:lnTo>
                    <a:pt x="861" y="851"/>
                  </a:lnTo>
                  <a:lnTo>
                    <a:pt x="905" y="911"/>
                  </a:lnTo>
                  <a:lnTo>
                    <a:pt x="950" y="969"/>
                  </a:lnTo>
                  <a:lnTo>
                    <a:pt x="978" y="970"/>
                  </a:lnTo>
                  <a:lnTo>
                    <a:pt x="1077" y="768"/>
                  </a:lnTo>
                  <a:lnTo>
                    <a:pt x="1217" y="486"/>
                  </a:lnTo>
                  <a:lnTo>
                    <a:pt x="1352" y="205"/>
                  </a:lnTo>
                  <a:lnTo>
                    <a:pt x="1361" y="187"/>
                  </a:lnTo>
                  <a:lnTo>
                    <a:pt x="1371" y="164"/>
                  </a:lnTo>
                  <a:lnTo>
                    <a:pt x="1386" y="132"/>
                  </a:lnTo>
                  <a:lnTo>
                    <a:pt x="1403" y="92"/>
                  </a:lnTo>
                  <a:lnTo>
                    <a:pt x="1417" y="64"/>
                  </a:lnTo>
                  <a:lnTo>
                    <a:pt x="1428" y="38"/>
                  </a:lnTo>
                  <a:lnTo>
                    <a:pt x="1437" y="17"/>
                  </a:lnTo>
                  <a:lnTo>
                    <a:pt x="1443" y="0"/>
                  </a:lnTo>
                  <a:lnTo>
                    <a:pt x="1465" y="3"/>
                  </a:lnTo>
                  <a:lnTo>
                    <a:pt x="1486" y="5"/>
                  </a:lnTo>
                  <a:lnTo>
                    <a:pt x="1507" y="8"/>
                  </a:lnTo>
                  <a:lnTo>
                    <a:pt x="1529" y="8"/>
                  </a:lnTo>
                  <a:lnTo>
                    <a:pt x="1566" y="5"/>
                  </a:lnTo>
                  <a:lnTo>
                    <a:pt x="1620" y="0"/>
                  </a:lnTo>
                  <a:lnTo>
                    <a:pt x="1496" y="227"/>
                  </a:lnTo>
                  <a:lnTo>
                    <a:pt x="1204" y="8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7" name="Freeform 7"/>
            <p:cNvSpPr>
              <a:spLocks/>
            </p:cNvSpPr>
            <p:nvPr userDrawn="1"/>
          </p:nvSpPr>
          <p:spPr bwMode="auto">
            <a:xfrm>
              <a:off x="2336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4" y="46"/>
                  </a:lnTo>
                  <a:lnTo>
                    <a:pt x="1300" y="77"/>
                  </a:lnTo>
                  <a:lnTo>
                    <a:pt x="1304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90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1" y="1733"/>
                  </a:lnTo>
                  <a:lnTo>
                    <a:pt x="693" y="1731"/>
                  </a:lnTo>
                  <a:lnTo>
                    <a:pt x="668" y="1731"/>
                  </a:lnTo>
                  <a:lnTo>
                    <a:pt x="639" y="1731"/>
                  </a:lnTo>
                  <a:lnTo>
                    <a:pt x="611" y="1733"/>
                  </a:lnTo>
                  <a:lnTo>
                    <a:pt x="583" y="1736"/>
                  </a:lnTo>
                  <a:lnTo>
                    <a:pt x="556" y="1739"/>
                  </a:lnTo>
                  <a:lnTo>
                    <a:pt x="556" y="123"/>
                  </a:lnTo>
                  <a:lnTo>
                    <a:pt x="489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6" y="131"/>
                  </a:lnTo>
                  <a:lnTo>
                    <a:pt x="216" y="135"/>
                  </a:lnTo>
                  <a:lnTo>
                    <a:pt x="145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" name="Freeform 8"/>
            <p:cNvSpPr>
              <a:spLocks/>
            </p:cNvSpPr>
            <p:nvPr userDrawn="1"/>
          </p:nvSpPr>
          <p:spPr bwMode="auto">
            <a:xfrm>
              <a:off x="2231" y="1445"/>
              <a:ext cx="89" cy="103"/>
            </a:xfrm>
            <a:custGeom>
              <a:avLst/>
              <a:gdLst>
                <a:gd name="T0" fmla="*/ 0 w 1516"/>
                <a:gd name="T1" fmla="*/ 0 h 1739"/>
                <a:gd name="T2" fmla="*/ 0 w 1516"/>
                <a:gd name="T3" fmla="*/ 0 h 1739"/>
                <a:gd name="T4" fmla="*/ 0 w 1516"/>
                <a:gd name="T5" fmla="*/ 0 h 1739"/>
                <a:gd name="T6" fmla="*/ 0 w 1516"/>
                <a:gd name="T7" fmla="*/ 0 h 1739"/>
                <a:gd name="T8" fmla="*/ 0 w 1516"/>
                <a:gd name="T9" fmla="*/ 0 h 1739"/>
                <a:gd name="T10" fmla="*/ 0 w 1516"/>
                <a:gd name="T11" fmla="*/ 0 h 1739"/>
                <a:gd name="T12" fmla="*/ 0 w 1516"/>
                <a:gd name="T13" fmla="*/ 0 h 1739"/>
                <a:gd name="T14" fmla="*/ 0 w 1516"/>
                <a:gd name="T15" fmla="*/ 0 h 1739"/>
                <a:gd name="T16" fmla="*/ 0 w 1516"/>
                <a:gd name="T17" fmla="*/ 0 h 1739"/>
                <a:gd name="T18" fmla="*/ 0 w 1516"/>
                <a:gd name="T19" fmla="*/ 0 h 1739"/>
                <a:gd name="T20" fmla="*/ 0 w 1516"/>
                <a:gd name="T21" fmla="*/ 0 h 1739"/>
                <a:gd name="T22" fmla="*/ 0 w 1516"/>
                <a:gd name="T23" fmla="*/ 0 h 1739"/>
                <a:gd name="T24" fmla="*/ 0 w 1516"/>
                <a:gd name="T25" fmla="*/ 0 h 1739"/>
                <a:gd name="T26" fmla="*/ 0 w 1516"/>
                <a:gd name="T27" fmla="*/ 0 h 1739"/>
                <a:gd name="T28" fmla="*/ 0 w 1516"/>
                <a:gd name="T29" fmla="*/ 0 h 1739"/>
                <a:gd name="T30" fmla="*/ 0 w 1516"/>
                <a:gd name="T31" fmla="*/ 0 h 1739"/>
                <a:gd name="T32" fmla="*/ 0 w 1516"/>
                <a:gd name="T33" fmla="*/ 0 h 1739"/>
                <a:gd name="T34" fmla="*/ 0 w 1516"/>
                <a:gd name="T35" fmla="*/ 0 h 1739"/>
                <a:gd name="T36" fmla="*/ 0 w 1516"/>
                <a:gd name="T37" fmla="*/ 0 h 1739"/>
                <a:gd name="T38" fmla="*/ 0 w 1516"/>
                <a:gd name="T39" fmla="*/ 0 h 1739"/>
                <a:gd name="T40" fmla="*/ 0 w 1516"/>
                <a:gd name="T41" fmla="*/ 0 h 1739"/>
                <a:gd name="T42" fmla="*/ 0 w 1516"/>
                <a:gd name="T43" fmla="*/ 0 h 1739"/>
                <a:gd name="T44" fmla="*/ 0 w 1516"/>
                <a:gd name="T45" fmla="*/ 0 h 1739"/>
                <a:gd name="T46" fmla="*/ 0 w 1516"/>
                <a:gd name="T47" fmla="*/ 0 h 1739"/>
                <a:gd name="T48" fmla="*/ 0 w 1516"/>
                <a:gd name="T49" fmla="*/ 0 h 1739"/>
                <a:gd name="T50" fmla="*/ 0 w 1516"/>
                <a:gd name="T51" fmla="*/ 0 h 1739"/>
                <a:gd name="T52" fmla="*/ 0 w 1516"/>
                <a:gd name="T53" fmla="*/ 0 h 1739"/>
                <a:gd name="T54" fmla="*/ 0 w 1516"/>
                <a:gd name="T55" fmla="*/ 0 h 17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16" h="1739">
                  <a:moveTo>
                    <a:pt x="1267" y="351"/>
                  </a:moveTo>
                  <a:lnTo>
                    <a:pt x="209" y="1583"/>
                  </a:lnTo>
                  <a:lnTo>
                    <a:pt x="169" y="1627"/>
                  </a:lnTo>
                  <a:lnTo>
                    <a:pt x="135" y="1668"/>
                  </a:lnTo>
                  <a:lnTo>
                    <a:pt x="105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2" y="8"/>
                  </a:lnTo>
                  <a:lnTo>
                    <a:pt x="223" y="0"/>
                  </a:lnTo>
                  <a:lnTo>
                    <a:pt x="223" y="1327"/>
                  </a:lnTo>
                  <a:lnTo>
                    <a:pt x="250" y="1327"/>
                  </a:lnTo>
                  <a:lnTo>
                    <a:pt x="1405" y="0"/>
                  </a:lnTo>
                  <a:lnTo>
                    <a:pt x="1516" y="0"/>
                  </a:lnTo>
                  <a:lnTo>
                    <a:pt x="1516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5" y="1731"/>
                  </a:lnTo>
                  <a:lnTo>
                    <a:pt x="1383" y="1731"/>
                  </a:lnTo>
                  <a:lnTo>
                    <a:pt x="1358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7" y="35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9" name="Freeform 9"/>
            <p:cNvSpPr>
              <a:spLocks/>
            </p:cNvSpPr>
            <p:nvPr userDrawn="1"/>
          </p:nvSpPr>
          <p:spPr bwMode="auto">
            <a:xfrm>
              <a:off x="2137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3" y="46"/>
                  </a:lnTo>
                  <a:lnTo>
                    <a:pt x="1301" y="77"/>
                  </a:lnTo>
                  <a:lnTo>
                    <a:pt x="1303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5" y="130"/>
                  </a:lnTo>
                  <a:lnTo>
                    <a:pt x="959" y="130"/>
                  </a:lnTo>
                  <a:lnTo>
                    <a:pt x="925" y="128"/>
                  </a:lnTo>
                  <a:lnTo>
                    <a:pt x="894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2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6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0" name="Freeform 10"/>
            <p:cNvSpPr>
              <a:spLocks/>
            </p:cNvSpPr>
            <p:nvPr userDrawn="1"/>
          </p:nvSpPr>
          <p:spPr bwMode="auto">
            <a:xfrm>
              <a:off x="2040" y="1443"/>
              <a:ext cx="89" cy="106"/>
            </a:xfrm>
            <a:custGeom>
              <a:avLst/>
              <a:gdLst>
                <a:gd name="T0" fmla="*/ 0 w 1501"/>
                <a:gd name="T1" fmla="*/ 0 h 1807"/>
                <a:gd name="T2" fmla="*/ 0 w 1501"/>
                <a:gd name="T3" fmla="*/ 0 h 1807"/>
                <a:gd name="T4" fmla="*/ 0 w 1501"/>
                <a:gd name="T5" fmla="*/ 0 h 1807"/>
                <a:gd name="T6" fmla="*/ 0 w 1501"/>
                <a:gd name="T7" fmla="*/ 0 h 1807"/>
                <a:gd name="T8" fmla="*/ 0 w 1501"/>
                <a:gd name="T9" fmla="*/ 0 h 1807"/>
                <a:gd name="T10" fmla="*/ 0 w 1501"/>
                <a:gd name="T11" fmla="*/ 0 h 1807"/>
                <a:gd name="T12" fmla="*/ 0 w 1501"/>
                <a:gd name="T13" fmla="*/ 0 h 1807"/>
                <a:gd name="T14" fmla="*/ 0 w 1501"/>
                <a:gd name="T15" fmla="*/ 0 h 1807"/>
                <a:gd name="T16" fmla="*/ 0 w 1501"/>
                <a:gd name="T17" fmla="*/ 0 h 1807"/>
                <a:gd name="T18" fmla="*/ 0 w 1501"/>
                <a:gd name="T19" fmla="*/ 0 h 1807"/>
                <a:gd name="T20" fmla="*/ 0 w 1501"/>
                <a:gd name="T21" fmla="*/ 0 h 1807"/>
                <a:gd name="T22" fmla="*/ 0 w 1501"/>
                <a:gd name="T23" fmla="*/ 0 h 1807"/>
                <a:gd name="T24" fmla="*/ 0 w 1501"/>
                <a:gd name="T25" fmla="*/ 0 h 1807"/>
                <a:gd name="T26" fmla="*/ 0 w 1501"/>
                <a:gd name="T27" fmla="*/ 0 h 1807"/>
                <a:gd name="T28" fmla="*/ 0 w 1501"/>
                <a:gd name="T29" fmla="*/ 0 h 1807"/>
                <a:gd name="T30" fmla="*/ 0 w 1501"/>
                <a:gd name="T31" fmla="*/ 0 h 1807"/>
                <a:gd name="T32" fmla="*/ 0 w 1501"/>
                <a:gd name="T33" fmla="*/ 0 h 1807"/>
                <a:gd name="T34" fmla="*/ 0 w 1501"/>
                <a:gd name="T35" fmla="*/ 0 h 1807"/>
                <a:gd name="T36" fmla="*/ 0 w 1501"/>
                <a:gd name="T37" fmla="*/ 0 h 1807"/>
                <a:gd name="T38" fmla="*/ 0 w 1501"/>
                <a:gd name="T39" fmla="*/ 0 h 1807"/>
                <a:gd name="T40" fmla="*/ 0 w 1501"/>
                <a:gd name="T41" fmla="*/ 0 h 1807"/>
                <a:gd name="T42" fmla="*/ 0 w 1501"/>
                <a:gd name="T43" fmla="*/ 0 h 1807"/>
                <a:gd name="T44" fmla="*/ 0 w 1501"/>
                <a:gd name="T45" fmla="*/ 0 h 1807"/>
                <a:gd name="T46" fmla="*/ 0 w 1501"/>
                <a:gd name="T47" fmla="*/ 0 h 1807"/>
                <a:gd name="T48" fmla="*/ 0 w 1501"/>
                <a:gd name="T49" fmla="*/ 0 h 1807"/>
                <a:gd name="T50" fmla="*/ 0 w 1501"/>
                <a:gd name="T51" fmla="*/ 0 h 1807"/>
                <a:gd name="T52" fmla="*/ 0 w 1501"/>
                <a:gd name="T53" fmla="*/ 0 h 1807"/>
                <a:gd name="T54" fmla="*/ 0 w 1501"/>
                <a:gd name="T55" fmla="*/ 0 h 1807"/>
                <a:gd name="T56" fmla="*/ 0 w 1501"/>
                <a:gd name="T57" fmla="*/ 0 h 1807"/>
                <a:gd name="T58" fmla="*/ 0 w 1501"/>
                <a:gd name="T59" fmla="*/ 0 h 1807"/>
                <a:gd name="T60" fmla="*/ 0 w 1501"/>
                <a:gd name="T61" fmla="*/ 0 h 1807"/>
                <a:gd name="T62" fmla="*/ 0 w 1501"/>
                <a:gd name="T63" fmla="*/ 0 h 1807"/>
                <a:gd name="T64" fmla="*/ 0 w 1501"/>
                <a:gd name="T65" fmla="*/ 0 h 1807"/>
                <a:gd name="T66" fmla="*/ 0 w 1501"/>
                <a:gd name="T67" fmla="*/ 0 h 1807"/>
                <a:gd name="T68" fmla="*/ 0 w 1501"/>
                <a:gd name="T69" fmla="*/ 0 h 1807"/>
                <a:gd name="T70" fmla="*/ 0 w 1501"/>
                <a:gd name="T71" fmla="*/ 0 h 1807"/>
                <a:gd name="T72" fmla="*/ 0 w 1501"/>
                <a:gd name="T73" fmla="*/ 0 h 1807"/>
                <a:gd name="T74" fmla="*/ 0 w 1501"/>
                <a:gd name="T75" fmla="*/ 0 h 1807"/>
                <a:gd name="T76" fmla="*/ 0 w 1501"/>
                <a:gd name="T77" fmla="*/ 0 h 1807"/>
                <a:gd name="T78" fmla="*/ 0 w 1501"/>
                <a:gd name="T79" fmla="*/ 0 h 1807"/>
                <a:gd name="T80" fmla="*/ 0 w 1501"/>
                <a:gd name="T81" fmla="*/ 0 h 1807"/>
                <a:gd name="T82" fmla="*/ 0 w 1501"/>
                <a:gd name="T83" fmla="*/ 0 h 1807"/>
                <a:gd name="T84" fmla="*/ 0 w 1501"/>
                <a:gd name="T85" fmla="*/ 0 h 1807"/>
                <a:gd name="T86" fmla="*/ 0 w 1501"/>
                <a:gd name="T87" fmla="*/ 0 h 1807"/>
                <a:gd name="T88" fmla="*/ 0 w 1501"/>
                <a:gd name="T89" fmla="*/ 0 h 1807"/>
                <a:gd name="T90" fmla="*/ 0 w 1501"/>
                <a:gd name="T91" fmla="*/ 0 h 1807"/>
                <a:gd name="T92" fmla="*/ 0 w 1501"/>
                <a:gd name="T93" fmla="*/ 0 h 1807"/>
                <a:gd name="T94" fmla="*/ 0 w 1501"/>
                <a:gd name="T95" fmla="*/ 0 h 1807"/>
                <a:gd name="T96" fmla="*/ 0 w 1501"/>
                <a:gd name="T97" fmla="*/ 0 h 1807"/>
                <a:gd name="T98" fmla="*/ 0 w 1501"/>
                <a:gd name="T99" fmla="*/ 0 h 1807"/>
                <a:gd name="T100" fmla="*/ 0 w 1501"/>
                <a:gd name="T101" fmla="*/ 0 h 1807"/>
                <a:gd name="T102" fmla="*/ 0 w 1501"/>
                <a:gd name="T103" fmla="*/ 0 h 1807"/>
                <a:gd name="T104" fmla="*/ 0 w 1501"/>
                <a:gd name="T105" fmla="*/ 0 h 1807"/>
                <a:gd name="T106" fmla="*/ 0 w 1501"/>
                <a:gd name="T107" fmla="*/ 0 h 1807"/>
                <a:gd name="T108" fmla="*/ 0 w 1501"/>
                <a:gd name="T109" fmla="*/ 0 h 1807"/>
                <a:gd name="T110" fmla="*/ 0 w 1501"/>
                <a:gd name="T111" fmla="*/ 0 h 1807"/>
                <a:gd name="T112" fmla="*/ 0 w 1501"/>
                <a:gd name="T113" fmla="*/ 0 h 1807"/>
                <a:gd name="T114" fmla="*/ 0 w 1501"/>
                <a:gd name="T115" fmla="*/ 0 h 1807"/>
                <a:gd name="T116" fmla="*/ 0 w 1501"/>
                <a:gd name="T117" fmla="*/ 0 h 180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501" h="1807">
                  <a:moveTo>
                    <a:pt x="249" y="906"/>
                  </a:moveTo>
                  <a:lnTo>
                    <a:pt x="249" y="936"/>
                  </a:lnTo>
                  <a:lnTo>
                    <a:pt x="250" y="965"/>
                  </a:lnTo>
                  <a:lnTo>
                    <a:pt x="252" y="995"/>
                  </a:lnTo>
                  <a:lnTo>
                    <a:pt x="254" y="1022"/>
                  </a:lnTo>
                  <a:lnTo>
                    <a:pt x="257" y="1050"/>
                  </a:lnTo>
                  <a:lnTo>
                    <a:pt x="260" y="1077"/>
                  </a:lnTo>
                  <a:lnTo>
                    <a:pt x="265" y="1104"/>
                  </a:lnTo>
                  <a:lnTo>
                    <a:pt x="270" y="1130"/>
                  </a:lnTo>
                  <a:lnTo>
                    <a:pt x="275" y="1157"/>
                  </a:lnTo>
                  <a:lnTo>
                    <a:pt x="282" y="1182"/>
                  </a:lnTo>
                  <a:lnTo>
                    <a:pt x="288" y="1208"/>
                  </a:lnTo>
                  <a:lnTo>
                    <a:pt x="296" y="1232"/>
                  </a:lnTo>
                  <a:lnTo>
                    <a:pt x="305" y="1257"/>
                  </a:lnTo>
                  <a:lnTo>
                    <a:pt x="313" y="1280"/>
                  </a:lnTo>
                  <a:lnTo>
                    <a:pt x="323" y="1303"/>
                  </a:lnTo>
                  <a:lnTo>
                    <a:pt x="333" y="1326"/>
                  </a:lnTo>
                  <a:lnTo>
                    <a:pt x="344" y="1348"/>
                  </a:lnTo>
                  <a:lnTo>
                    <a:pt x="356" y="1370"/>
                  </a:lnTo>
                  <a:lnTo>
                    <a:pt x="368" y="1392"/>
                  </a:lnTo>
                  <a:lnTo>
                    <a:pt x="381" y="1412"/>
                  </a:lnTo>
                  <a:lnTo>
                    <a:pt x="394" y="1432"/>
                  </a:lnTo>
                  <a:lnTo>
                    <a:pt x="408" y="1451"/>
                  </a:lnTo>
                  <a:lnTo>
                    <a:pt x="422" y="1469"/>
                  </a:lnTo>
                  <a:lnTo>
                    <a:pt x="437" y="1487"/>
                  </a:lnTo>
                  <a:lnTo>
                    <a:pt x="452" y="1505"/>
                  </a:lnTo>
                  <a:lnTo>
                    <a:pt x="468" y="1521"/>
                  </a:lnTo>
                  <a:lnTo>
                    <a:pt x="485" y="1537"/>
                  </a:lnTo>
                  <a:lnTo>
                    <a:pt x="502" y="1553"/>
                  </a:lnTo>
                  <a:lnTo>
                    <a:pt x="519" y="1567"/>
                  </a:lnTo>
                  <a:lnTo>
                    <a:pt x="537" y="1580"/>
                  </a:lnTo>
                  <a:lnTo>
                    <a:pt x="556" y="1594"/>
                  </a:lnTo>
                  <a:lnTo>
                    <a:pt x="575" y="1607"/>
                  </a:lnTo>
                  <a:lnTo>
                    <a:pt x="594" y="1619"/>
                  </a:lnTo>
                  <a:lnTo>
                    <a:pt x="614" y="1630"/>
                  </a:lnTo>
                  <a:lnTo>
                    <a:pt x="634" y="1641"/>
                  </a:lnTo>
                  <a:lnTo>
                    <a:pt x="654" y="1651"/>
                  </a:lnTo>
                  <a:lnTo>
                    <a:pt x="676" y="1659"/>
                  </a:lnTo>
                  <a:lnTo>
                    <a:pt x="697" y="1668"/>
                  </a:lnTo>
                  <a:lnTo>
                    <a:pt x="719" y="1675"/>
                  </a:lnTo>
                  <a:lnTo>
                    <a:pt x="740" y="1681"/>
                  </a:lnTo>
                  <a:lnTo>
                    <a:pt x="762" y="1688"/>
                  </a:lnTo>
                  <a:lnTo>
                    <a:pt x="785" y="1693"/>
                  </a:lnTo>
                  <a:lnTo>
                    <a:pt x="808" y="1697"/>
                  </a:lnTo>
                  <a:lnTo>
                    <a:pt x="831" y="1700"/>
                  </a:lnTo>
                  <a:lnTo>
                    <a:pt x="855" y="1703"/>
                  </a:lnTo>
                  <a:lnTo>
                    <a:pt x="879" y="1705"/>
                  </a:lnTo>
                  <a:lnTo>
                    <a:pt x="903" y="1706"/>
                  </a:lnTo>
                  <a:lnTo>
                    <a:pt x="928" y="1707"/>
                  </a:lnTo>
                  <a:lnTo>
                    <a:pt x="960" y="1706"/>
                  </a:lnTo>
                  <a:lnTo>
                    <a:pt x="990" y="1705"/>
                  </a:lnTo>
                  <a:lnTo>
                    <a:pt x="1020" y="1701"/>
                  </a:lnTo>
                  <a:lnTo>
                    <a:pt x="1050" y="1697"/>
                  </a:lnTo>
                  <a:lnTo>
                    <a:pt x="1079" y="1692"/>
                  </a:lnTo>
                  <a:lnTo>
                    <a:pt x="1108" y="1686"/>
                  </a:lnTo>
                  <a:lnTo>
                    <a:pt x="1136" y="1678"/>
                  </a:lnTo>
                  <a:lnTo>
                    <a:pt x="1165" y="1669"/>
                  </a:lnTo>
                  <a:lnTo>
                    <a:pt x="1192" y="1659"/>
                  </a:lnTo>
                  <a:lnTo>
                    <a:pt x="1218" y="1649"/>
                  </a:lnTo>
                  <a:lnTo>
                    <a:pt x="1242" y="1639"/>
                  </a:lnTo>
                  <a:lnTo>
                    <a:pt x="1266" y="1629"/>
                  </a:lnTo>
                  <a:lnTo>
                    <a:pt x="1288" y="1619"/>
                  </a:lnTo>
                  <a:lnTo>
                    <a:pt x="1309" y="1608"/>
                  </a:lnTo>
                  <a:lnTo>
                    <a:pt x="1329" y="1596"/>
                  </a:lnTo>
                  <a:lnTo>
                    <a:pt x="1347" y="1585"/>
                  </a:lnTo>
                  <a:lnTo>
                    <a:pt x="1382" y="1562"/>
                  </a:lnTo>
                  <a:lnTo>
                    <a:pt x="1414" y="1541"/>
                  </a:lnTo>
                  <a:lnTo>
                    <a:pt x="1442" y="1521"/>
                  </a:lnTo>
                  <a:lnTo>
                    <a:pt x="1467" y="1502"/>
                  </a:lnTo>
                  <a:lnTo>
                    <a:pt x="1452" y="1661"/>
                  </a:lnTo>
                  <a:lnTo>
                    <a:pt x="1434" y="1674"/>
                  </a:lnTo>
                  <a:lnTo>
                    <a:pt x="1414" y="1686"/>
                  </a:lnTo>
                  <a:lnTo>
                    <a:pt x="1395" y="1696"/>
                  </a:lnTo>
                  <a:lnTo>
                    <a:pt x="1374" y="1707"/>
                  </a:lnTo>
                  <a:lnTo>
                    <a:pt x="1353" y="1717"/>
                  </a:lnTo>
                  <a:lnTo>
                    <a:pt x="1330" y="1727"/>
                  </a:lnTo>
                  <a:lnTo>
                    <a:pt x="1308" y="1735"/>
                  </a:lnTo>
                  <a:lnTo>
                    <a:pt x="1285" y="1744"/>
                  </a:lnTo>
                  <a:lnTo>
                    <a:pt x="1263" y="1751"/>
                  </a:lnTo>
                  <a:lnTo>
                    <a:pt x="1240" y="1758"/>
                  </a:lnTo>
                  <a:lnTo>
                    <a:pt x="1218" y="1764"/>
                  </a:lnTo>
                  <a:lnTo>
                    <a:pt x="1195" y="1769"/>
                  </a:lnTo>
                  <a:lnTo>
                    <a:pt x="1170" y="1776"/>
                  </a:lnTo>
                  <a:lnTo>
                    <a:pt x="1146" y="1781"/>
                  </a:lnTo>
                  <a:lnTo>
                    <a:pt x="1122" y="1785"/>
                  </a:lnTo>
                  <a:lnTo>
                    <a:pt x="1096" y="1791"/>
                  </a:lnTo>
                  <a:lnTo>
                    <a:pt x="1072" y="1794"/>
                  </a:lnTo>
                  <a:lnTo>
                    <a:pt x="1046" y="1797"/>
                  </a:lnTo>
                  <a:lnTo>
                    <a:pt x="1021" y="1799"/>
                  </a:lnTo>
                  <a:lnTo>
                    <a:pt x="996" y="1802"/>
                  </a:lnTo>
                  <a:lnTo>
                    <a:pt x="970" y="1803"/>
                  </a:lnTo>
                  <a:lnTo>
                    <a:pt x="945" y="1804"/>
                  </a:lnTo>
                  <a:lnTo>
                    <a:pt x="918" y="1806"/>
                  </a:lnTo>
                  <a:lnTo>
                    <a:pt x="893" y="1807"/>
                  </a:lnTo>
                  <a:lnTo>
                    <a:pt x="842" y="1806"/>
                  </a:lnTo>
                  <a:lnTo>
                    <a:pt x="791" y="1802"/>
                  </a:lnTo>
                  <a:lnTo>
                    <a:pt x="742" y="1797"/>
                  </a:lnTo>
                  <a:lnTo>
                    <a:pt x="696" y="1791"/>
                  </a:lnTo>
                  <a:lnTo>
                    <a:pt x="672" y="1786"/>
                  </a:lnTo>
                  <a:lnTo>
                    <a:pt x="649" y="1782"/>
                  </a:lnTo>
                  <a:lnTo>
                    <a:pt x="627" y="1777"/>
                  </a:lnTo>
                  <a:lnTo>
                    <a:pt x="605" y="1770"/>
                  </a:lnTo>
                  <a:lnTo>
                    <a:pt x="582" y="1764"/>
                  </a:lnTo>
                  <a:lnTo>
                    <a:pt x="561" y="1758"/>
                  </a:lnTo>
                  <a:lnTo>
                    <a:pt x="540" y="1750"/>
                  </a:lnTo>
                  <a:lnTo>
                    <a:pt x="519" y="1743"/>
                  </a:lnTo>
                  <a:lnTo>
                    <a:pt x="499" y="1734"/>
                  </a:lnTo>
                  <a:lnTo>
                    <a:pt x="479" y="1727"/>
                  </a:lnTo>
                  <a:lnTo>
                    <a:pt x="458" y="1717"/>
                  </a:lnTo>
                  <a:lnTo>
                    <a:pt x="439" y="1708"/>
                  </a:lnTo>
                  <a:lnTo>
                    <a:pt x="420" y="1698"/>
                  </a:lnTo>
                  <a:lnTo>
                    <a:pt x="402" y="1689"/>
                  </a:lnTo>
                  <a:lnTo>
                    <a:pt x="383" y="1678"/>
                  </a:lnTo>
                  <a:lnTo>
                    <a:pt x="366" y="1666"/>
                  </a:lnTo>
                  <a:lnTo>
                    <a:pt x="348" y="1655"/>
                  </a:lnTo>
                  <a:lnTo>
                    <a:pt x="331" y="1643"/>
                  </a:lnTo>
                  <a:lnTo>
                    <a:pt x="315" y="1630"/>
                  </a:lnTo>
                  <a:lnTo>
                    <a:pt x="300" y="1618"/>
                  </a:lnTo>
                  <a:lnTo>
                    <a:pt x="284" y="1604"/>
                  </a:lnTo>
                  <a:lnTo>
                    <a:pt x="268" y="1590"/>
                  </a:lnTo>
                  <a:lnTo>
                    <a:pt x="253" y="1576"/>
                  </a:lnTo>
                  <a:lnTo>
                    <a:pt x="239" y="1561"/>
                  </a:lnTo>
                  <a:lnTo>
                    <a:pt x="224" y="1547"/>
                  </a:lnTo>
                  <a:lnTo>
                    <a:pt x="211" y="1532"/>
                  </a:lnTo>
                  <a:lnTo>
                    <a:pt x="198" y="1516"/>
                  </a:lnTo>
                  <a:lnTo>
                    <a:pt x="184" y="1499"/>
                  </a:lnTo>
                  <a:lnTo>
                    <a:pt x="172" y="1483"/>
                  </a:lnTo>
                  <a:lnTo>
                    <a:pt x="160" y="1465"/>
                  </a:lnTo>
                  <a:lnTo>
                    <a:pt x="148" y="1448"/>
                  </a:lnTo>
                  <a:lnTo>
                    <a:pt x="136" y="1430"/>
                  </a:lnTo>
                  <a:lnTo>
                    <a:pt x="126" y="1412"/>
                  </a:lnTo>
                  <a:lnTo>
                    <a:pt x="115" y="1393"/>
                  </a:lnTo>
                  <a:lnTo>
                    <a:pt x="106" y="1373"/>
                  </a:lnTo>
                  <a:lnTo>
                    <a:pt x="96" y="1353"/>
                  </a:lnTo>
                  <a:lnTo>
                    <a:pt x="87" y="1334"/>
                  </a:lnTo>
                  <a:lnTo>
                    <a:pt x="78" y="1313"/>
                  </a:lnTo>
                  <a:lnTo>
                    <a:pt x="70" y="1293"/>
                  </a:lnTo>
                  <a:lnTo>
                    <a:pt x="61" y="1272"/>
                  </a:lnTo>
                  <a:lnTo>
                    <a:pt x="47" y="1228"/>
                  </a:lnTo>
                  <a:lnTo>
                    <a:pt x="35" y="1183"/>
                  </a:lnTo>
                  <a:lnTo>
                    <a:pt x="24" y="1138"/>
                  </a:lnTo>
                  <a:lnTo>
                    <a:pt x="15" y="1092"/>
                  </a:lnTo>
                  <a:lnTo>
                    <a:pt x="8" y="1044"/>
                  </a:lnTo>
                  <a:lnTo>
                    <a:pt x="3" y="997"/>
                  </a:lnTo>
                  <a:lnTo>
                    <a:pt x="1" y="947"/>
                  </a:lnTo>
                  <a:lnTo>
                    <a:pt x="0" y="897"/>
                  </a:lnTo>
                  <a:lnTo>
                    <a:pt x="0" y="862"/>
                  </a:lnTo>
                  <a:lnTo>
                    <a:pt x="2" y="828"/>
                  </a:lnTo>
                  <a:lnTo>
                    <a:pt x="4" y="795"/>
                  </a:lnTo>
                  <a:lnTo>
                    <a:pt x="7" y="762"/>
                  </a:lnTo>
                  <a:lnTo>
                    <a:pt x="11" y="730"/>
                  </a:lnTo>
                  <a:lnTo>
                    <a:pt x="17" y="698"/>
                  </a:lnTo>
                  <a:lnTo>
                    <a:pt x="23" y="668"/>
                  </a:lnTo>
                  <a:lnTo>
                    <a:pt x="30" y="637"/>
                  </a:lnTo>
                  <a:lnTo>
                    <a:pt x="39" y="607"/>
                  </a:lnTo>
                  <a:lnTo>
                    <a:pt x="48" y="577"/>
                  </a:lnTo>
                  <a:lnTo>
                    <a:pt x="58" y="550"/>
                  </a:lnTo>
                  <a:lnTo>
                    <a:pt x="70" y="521"/>
                  </a:lnTo>
                  <a:lnTo>
                    <a:pt x="82" y="494"/>
                  </a:lnTo>
                  <a:lnTo>
                    <a:pt x="95" y="467"/>
                  </a:lnTo>
                  <a:lnTo>
                    <a:pt x="109" y="440"/>
                  </a:lnTo>
                  <a:lnTo>
                    <a:pt x="125" y="415"/>
                  </a:lnTo>
                  <a:lnTo>
                    <a:pt x="141" y="391"/>
                  </a:lnTo>
                  <a:lnTo>
                    <a:pt x="158" y="366"/>
                  </a:lnTo>
                  <a:lnTo>
                    <a:pt x="175" y="343"/>
                  </a:lnTo>
                  <a:lnTo>
                    <a:pt x="194" y="319"/>
                  </a:lnTo>
                  <a:lnTo>
                    <a:pt x="212" y="297"/>
                  </a:lnTo>
                  <a:lnTo>
                    <a:pt x="232" y="276"/>
                  </a:lnTo>
                  <a:lnTo>
                    <a:pt x="252" y="256"/>
                  </a:lnTo>
                  <a:lnTo>
                    <a:pt x="273" y="237"/>
                  </a:lnTo>
                  <a:lnTo>
                    <a:pt x="295" y="218"/>
                  </a:lnTo>
                  <a:lnTo>
                    <a:pt x="318" y="200"/>
                  </a:lnTo>
                  <a:lnTo>
                    <a:pt x="341" y="183"/>
                  </a:lnTo>
                  <a:lnTo>
                    <a:pt x="365" y="166"/>
                  </a:lnTo>
                  <a:lnTo>
                    <a:pt x="391" y="150"/>
                  </a:lnTo>
                  <a:lnTo>
                    <a:pt x="416" y="135"/>
                  </a:lnTo>
                  <a:lnTo>
                    <a:pt x="443" y="120"/>
                  </a:lnTo>
                  <a:lnTo>
                    <a:pt x="469" y="106"/>
                  </a:lnTo>
                  <a:lnTo>
                    <a:pt x="497" y="93"/>
                  </a:lnTo>
                  <a:lnTo>
                    <a:pt x="525" y="82"/>
                  </a:lnTo>
                  <a:lnTo>
                    <a:pt x="553" y="70"/>
                  </a:lnTo>
                  <a:lnTo>
                    <a:pt x="581" y="59"/>
                  </a:lnTo>
                  <a:lnTo>
                    <a:pt x="611" y="50"/>
                  </a:lnTo>
                  <a:lnTo>
                    <a:pt x="641" y="41"/>
                  </a:lnTo>
                  <a:lnTo>
                    <a:pt x="670" y="33"/>
                  </a:lnTo>
                  <a:lnTo>
                    <a:pt x="700" y="27"/>
                  </a:lnTo>
                  <a:lnTo>
                    <a:pt x="731" y="20"/>
                  </a:lnTo>
                  <a:lnTo>
                    <a:pt x="761" y="15"/>
                  </a:lnTo>
                  <a:lnTo>
                    <a:pt x="793" y="10"/>
                  </a:lnTo>
                  <a:lnTo>
                    <a:pt x="825" y="6"/>
                  </a:lnTo>
                  <a:lnTo>
                    <a:pt x="857" y="3"/>
                  </a:lnTo>
                  <a:lnTo>
                    <a:pt x="890" y="1"/>
                  </a:lnTo>
                  <a:lnTo>
                    <a:pt x="922" y="0"/>
                  </a:lnTo>
                  <a:lnTo>
                    <a:pt x="955" y="0"/>
                  </a:lnTo>
                  <a:lnTo>
                    <a:pt x="979" y="0"/>
                  </a:lnTo>
                  <a:lnTo>
                    <a:pt x="1002" y="1"/>
                  </a:lnTo>
                  <a:lnTo>
                    <a:pt x="1025" y="2"/>
                  </a:lnTo>
                  <a:lnTo>
                    <a:pt x="1049" y="3"/>
                  </a:lnTo>
                  <a:lnTo>
                    <a:pt x="1072" y="5"/>
                  </a:lnTo>
                  <a:lnTo>
                    <a:pt x="1095" y="7"/>
                  </a:lnTo>
                  <a:lnTo>
                    <a:pt x="1119" y="10"/>
                  </a:lnTo>
                  <a:lnTo>
                    <a:pt x="1143" y="13"/>
                  </a:lnTo>
                  <a:lnTo>
                    <a:pt x="1166" y="16"/>
                  </a:lnTo>
                  <a:lnTo>
                    <a:pt x="1189" y="20"/>
                  </a:lnTo>
                  <a:lnTo>
                    <a:pt x="1213" y="23"/>
                  </a:lnTo>
                  <a:lnTo>
                    <a:pt x="1236" y="29"/>
                  </a:lnTo>
                  <a:lnTo>
                    <a:pt x="1259" y="34"/>
                  </a:lnTo>
                  <a:lnTo>
                    <a:pt x="1283" y="39"/>
                  </a:lnTo>
                  <a:lnTo>
                    <a:pt x="1306" y="46"/>
                  </a:lnTo>
                  <a:lnTo>
                    <a:pt x="1328" y="52"/>
                  </a:lnTo>
                  <a:lnTo>
                    <a:pt x="1350" y="59"/>
                  </a:lnTo>
                  <a:lnTo>
                    <a:pt x="1373" y="66"/>
                  </a:lnTo>
                  <a:lnTo>
                    <a:pt x="1395" y="74"/>
                  </a:lnTo>
                  <a:lnTo>
                    <a:pt x="1417" y="82"/>
                  </a:lnTo>
                  <a:lnTo>
                    <a:pt x="1438" y="90"/>
                  </a:lnTo>
                  <a:lnTo>
                    <a:pt x="1460" y="99"/>
                  </a:lnTo>
                  <a:lnTo>
                    <a:pt x="1480" y="107"/>
                  </a:lnTo>
                  <a:lnTo>
                    <a:pt x="1501" y="117"/>
                  </a:lnTo>
                  <a:lnTo>
                    <a:pt x="1493" y="137"/>
                  </a:lnTo>
                  <a:lnTo>
                    <a:pt x="1486" y="158"/>
                  </a:lnTo>
                  <a:lnTo>
                    <a:pt x="1479" y="182"/>
                  </a:lnTo>
                  <a:lnTo>
                    <a:pt x="1472" y="205"/>
                  </a:lnTo>
                  <a:lnTo>
                    <a:pt x="1466" y="229"/>
                  </a:lnTo>
                  <a:lnTo>
                    <a:pt x="1460" y="256"/>
                  </a:lnTo>
                  <a:lnTo>
                    <a:pt x="1453" y="282"/>
                  </a:lnTo>
                  <a:lnTo>
                    <a:pt x="1447" y="311"/>
                  </a:lnTo>
                  <a:lnTo>
                    <a:pt x="1430" y="314"/>
                  </a:lnTo>
                  <a:lnTo>
                    <a:pt x="1413" y="295"/>
                  </a:lnTo>
                  <a:lnTo>
                    <a:pt x="1392" y="275"/>
                  </a:lnTo>
                  <a:lnTo>
                    <a:pt x="1366" y="253"/>
                  </a:lnTo>
                  <a:lnTo>
                    <a:pt x="1337" y="228"/>
                  </a:lnTo>
                  <a:lnTo>
                    <a:pt x="1321" y="217"/>
                  </a:lnTo>
                  <a:lnTo>
                    <a:pt x="1303" y="205"/>
                  </a:lnTo>
                  <a:lnTo>
                    <a:pt x="1283" y="193"/>
                  </a:lnTo>
                  <a:lnTo>
                    <a:pt x="1263" y="183"/>
                  </a:lnTo>
                  <a:lnTo>
                    <a:pt x="1240" y="171"/>
                  </a:lnTo>
                  <a:lnTo>
                    <a:pt x="1218" y="160"/>
                  </a:lnTo>
                  <a:lnTo>
                    <a:pt x="1194" y="150"/>
                  </a:lnTo>
                  <a:lnTo>
                    <a:pt x="1168" y="138"/>
                  </a:lnTo>
                  <a:lnTo>
                    <a:pt x="1142" y="128"/>
                  </a:lnTo>
                  <a:lnTo>
                    <a:pt x="1115" y="119"/>
                  </a:lnTo>
                  <a:lnTo>
                    <a:pt x="1089" y="111"/>
                  </a:lnTo>
                  <a:lnTo>
                    <a:pt x="1061" y="106"/>
                  </a:lnTo>
                  <a:lnTo>
                    <a:pt x="1034" y="102"/>
                  </a:lnTo>
                  <a:lnTo>
                    <a:pt x="1005" y="98"/>
                  </a:lnTo>
                  <a:lnTo>
                    <a:pt x="975" y="97"/>
                  </a:lnTo>
                  <a:lnTo>
                    <a:pt x="946" y="96"/>
                  </a:lnTo>
                  <a:lnTo>
                    <a:pt x="918" y="96"/>
                  </a:lnTo>
                  <a:lnTo>
                    <a:pt x="891" y="98"/>
                  </a:lnTo>
                  <a:lnTo>
                    <a:pt x="864" y="100"/>
                  </a:lnTo>
                  <a:lnTo>
                    <a:pt x="839" y="103"/>
                  </a:lnTo>
                  <a:lnTo>
                    <a:pt x="813" y="106"/>
                  </a:lnTo>
                  <a:lnTo>
                    <a:pt x="788" y="111"/>
                  </a:lnTo>
                  <a:lnTo>
                    <a:pt x="764" y="117"/>
                  </a:lnTo>
                  <a:lnTo>
                    <a:pt x="739" y="123"/>
                  </a:lnTo>
                  <a:lnTo>
                    <a:pt x="716" y="131"/>
                  </a:lnTo>
                  <a:lnTo>
                    <a:pt x="694" y="138"/>
                  </a:lnTo>
                  <a:lnTo>
                    <a:pt x="670" y="146"/>
                  </a:lnTo>
                  <a:lnTo>
                    <a:pt x="649" y="157"/>
                  </a:lnTo>
                  <a:lnTo>
                    <a:pt x="628" y="168"/>
                  </a:lnTo>
                  <a:lnTo>
                    <a:pt x="607" y="178"/>
                  </a:lnTo>
                  <a:lnTo>
                    <a:pt x="587" y="191"/>
                  </a:lnTo>
                  <a:lnTo>
                    <a:pt x="567" y="204"/>
                  </a:lnTo>
                  <a:lnTo>
                    <a:pt x="547" y="218"/>
                  </a:lnTo>
                  <a:lnTo>
                    <a:pt x="528" y="232"/>
                  </a:lnTo>
                  <a:lnTo>
                    <a:pt x="510" y="247"/>
                  </a:lnTo>
                  <a:lnTo>
                    <a:pt x="493" y="263"/>
                  </a:lnTo>
                  <a:lnTo>
                    <a:pt x="476" y="280"/>
                  </a:lnTo>
                  <a:lnTo>
                    <a:pt x="460" y="297"/>
                  </a:lnTo>
                  <a:lnTo>
                    <a:pt x="444" y="315"/>
                  </a:lnTo>
                  <a:lnTo>
                    <a:pt x="429" y="333"/>
                  </a:lnTo>
                  <a:lnTo>
                    <a:pt x="414" y="352"/>
                  </a:lnTo>
                  <a:lnTo>
                    <a:pt x="400" y="371"/>
                  </a:lnTo>
                  <a:lnTo>
                    <a:pt x="386" y="392"/>
                  </a:lnTo>
                  <a:lnTo>
                    <a:pt x="374" y="413"/>
                  </a:lnTo>
                  <a:lnTo>
                    <a:pt x="362" y="434"/>
                  </a:lnTo>
                  <a:lnTo>
                    <a:pt x="350" y="455"/>
                  </a:lnTo>
                  <a:lnTo>
                    <a:pt x="339" y="479"/>
                  </a:lnTo>
                  <a:lnTo>
                    <a:pt x="328" y="502"/>
                  </a:lnTo>
                  <a:lnTo>
                    <a:pt x="319" y="525"/>
                  </a:lnTo>
                  <a:lnTo>
                    <a:pt x="310" y="550"/>
                  </a:lnTo>
                  <a:lnTo>
                    <a:pt x="302" y="573"/>
                  </a:lnTo>
                  <a:lnTo>
                    <a:pt x="293" y="598"/>
                  </a:lnTo>
                  <a:lnTo>
                    <a:pt x="286" y="622"/>
                  </a:lnTo>
                  <a:lnTo>
                    <a:pt x="279" y="647"/>
                  </a:lnTo>
                  <a:lnTo>
                    <a:pt x="274" y="672"/>
                  </a:lnTo>
                  <a:lnTo>
                    <a:pt x="269" y="697"/>
                  </a:lnTo>
                  <a:lnTo>
                    <a:pt x="264" y="723"/>
                  </a:lnTo>
                  <a:lnTo>
                    <a:pt x="259" y="748"/>
                  </a:lnTo>
                  <a:lnTo>
                    <a:pt x="256" y="774"/>
                  </a:lnTo>
                  <a:lnTo>
                    <a:pt x="254" y="800"/>
                  </a:lnTo>
                  <a:lnTo>
                    <a:pt x="251" y="826"/>
                  </a:lnTo>
                  <a:lnTo>
                    <a:pt x="250" y="852"/>
                  </a:lnTo>
                  <a:lnTo>
                    <a:pt x="249" y="880"/>
                  </a:lnTo>
                  <a:lnTo>
                    <a:pt x="249" y="90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" name="Freeform 11"/>
            <p:cNvSpPr>
              <a:spLocks/>
            </p:cNvSpPr>
            <p:nvPr userDrawn="1"/>
          </p:nvSpPr>
          <p:spPr bwMode="auto">
            <a:xfrm>
              <a:off x="1932" y="1445"/>
              <a:ext cx="89" cy="103"/>
            </a:xfrm>
            <a:custGeom>
              <a:avLst/>
              <a:gdLst>
                <a:gd name="T0" fmla="*/ 0 w 1514"/>
                <a:gd name="T1" fmla="*/ 0 h 1739"/>
                <a:gd name="T2" fmla="*/ 0 w 1514"/>
                <a:gd name="T3" fmla="*/ 0 h 1739"/>
                <a:gd name="T4" fmla="*/ 0 w 1514"/>
                <a:gd name="T5" fmla="*/ 0 h 1739"/>
                <a:gd name="T6" fmla="*/ 0 w 1514"/>
                <a:gd name="T7" fmla="*/ 0 h 1739"/>
                <a:gd name="T8" fmla="*/ 0 w 1514"/>
                <a:gd name="T9" fmla="*/ 0 h 1739"/>
                <a:gd name="T10" fmla="*/ 0 w 1514"/>
                <a:gd name="T11" fmla="*/ 0 h 1739"/>
                <a:gd name="T12" fmla="*/ 0 w 1514"/>
                <a:gd name="T13" fmla="*/ 0 h 1739"/>
                <a:gd name="T14" fmla="*/ 0 w 1514"/>
                <a:gd name="T15" fmla="*/ 0 h 1739"/>
                <a:gd name="T16" fmla="*/ 0 w 1514"/>
                <a:gd name="T17" fmla="*/ 0 h 1739"/>
                <a:gd name="T18" fmla="*/ 0 w 1514"/>
                <a:gd name="T19" fmla="*/ 0 h 1739"/>
                <a:gd name="T20" fmla="*/ 0 w 1514"/>
                <a:gd name="T21" fmla="*/ 0 h 1739"/>
                <a:gd name="T22" fmla="*/ 0 w 1514"/>
                <a:gd name="T23" fmla="*/ 0 h 1739"/>
                <a:gd name="T24" fmla="*/ 0 w 1514"/>
                <a:gd name="T25" fmla="*/ 0 h 1739"/>
                <a:gd name="T26" fmla="*/ 0 w 1514"/>
                <a:gd name="T27" fmla="*/ 0 h 1739"/>
                <a:gd name="T28" fmla="*/ 0 w 1514"/>
                <a:gd name="T29" fmla="*/ 0 h 1739"/>
                <a:gd name="T30" fmla="*/ 0 w 1514"/>
                <a:gd name="T31" fmla="*/ 0 h 1739"/>
                <a:gd name="T32" fmla="*/ 0 w 1514"/>
                <a:gd name="T33" fmla="*/ 0 h 1739"/>
                <a:gd name="T34" fmla="*/ 0 w 1514"/>
                <a:gd name="T35" fmla="*/ 0 h 1739"/>
                <a:gd name="T36" fmla="*/ 0 w 1514"/>
                <a:gd name="T37" fmla="*/ 0 h 1739"/>
                <a:gd name="T38" fmla="*/ 0 w 1514"/>
                <a:gd name="T39" fmla="*/ 0 h 1739"/>
                <a:gd name="T40" fmla="*/ 0 w 1514"/>
                <a:gd name="T41" fmla="*/ 0 h 1739"/>
                <a:gd name="T42" fmla="*/ 0 w 1514"/>
                <a:gd name="T43" fmla="*/ 0 h 1739"/>
                <a:gd name="T44" fmla="*/ 0 w 1514"/>
                <a:gd name="T45" fmla="*/ 0 h 1739"/>
                <a:gd name="T46" fmla="*/ 0 w 1514"/>
                <a:gd name="T47" fmla="*/ 0 h 1739"/>
                <a:gd name="T48" fmla="*/ 0 w 1514"/>
                <a:gd name="T49" fmla="*/ 0 h 1739"/>
                <a:gd name="T50" fmla="*/ 0 w 1514"/>
                <a:gd name="T51" fmla="*/ 0 h 1739"/>
                <a:gd name="T52" fmla="*/ 0 w 1514"/>
                <a:gd name="T53" fmla="*/ 0 h 1739"/>
                <a:gd name="T54" fmla="*/ 0 w 1514"/>
                <a:gd name="T55" fmla="*/ 0 h 1739"/>
                <a:gd name="T56" fmla="*/ 0 w 1514"/>
                <a:gd name="T57" fmla="*/ 0 h 1739"/>
                <a:gd name="T58" fmla="*/ 0 w 1514"/>
                <a:gd name="T59" fmla="*/ 0 h 1739"/>
                <a:gd name="T60" fmla="*/ 0 w 1514"/>
                <a:gd name="T61" fmla="*/ 0 h 1739"/>
                <a:gd name="T62" fmla="*/ 0 w 1514"/>
                <a:gd name="T63" fmla="*/ 0 h 1739"/>
                <a:gd name="T64" fmla="*/ 0 w 1514"/>
                <a:gd name="T65" fmla="*/ 0 h 1739"/>
                <a:gd name="T66" fmla="*/ 0 w 1514"/>
                <a:gd name="T67" fmla="*/ 0 h 1739"/>
                <a:gd name="T68" fmla="*/ 0 w 1514"/>
                <a:gd name="T69" fmla="*/ 0 h 1739"/>
                <a:gd name="T70" fmla="*/ 0 w 1514"/>
                <a:gd name="T71" fmla="*/ 0 h 1739"/>
                <a:gd name="T72" fmla="*/ 0 w 1514"/>
                <a:gd name="T73" fmla="*/ 0 h 1739"/>
                <a:gd name="T74" fmla="*/ 0 w 1514"/>
                <a:gd name="T75" fmla="*/ 0 h 1739"/>
                <a:gd name="T76" fmla="*/ 0 w 1514"/>
                <a:gd name="T77" fmla="*/ 0 h 1739"/>
                <a:gd name="T78" fmla="*/ 0 w 1514"/>
                <a:gd name="T79" fmla="*/ 0 h 1739"/>
                <a:gd name="T80" fmla="*/ 0 w 1514"/>
                <a:gd name="T81" fmla="*/ 0 h 1739"/>
                <a:gd name="T82" fmla="*/ 0 w 1514"/>
                <a:gd name="T83" fmla="*/ 0 h 1739"/>
                <a:gd name="T84" fmla="*/ 0 w 1514"/>
                <a:gd name="T85" fmla="*/ 0 h 1739"/>
                <a:gd name="T86" fmla="*/ 0 w 1514"/>
                <a:gd name="T87" fmla="*/ 0 h 1739"/>
                <a:gd name="T88" fmla="*/ 0 w 1514"/>
                <a:gd name="T89" fmla="*/ 0 h 1739"/>
                <a:gd name="T90" fmla="*/ 0 w 1514"/>
                <a:gd name="T91" fmla="*/ 0 h 1739"/>
                <a:gd name="T92" fmla="*/ 0 w 1514"/>
                <a:gd name="T93" fmla="*/ 0 h 1739"/>
                <a:gd name="T94" fmla="*/ 0 w 1514"/>
                <a:gd name="T95" fmla="*/ 0 h 1739"/>
                <a:gd name="T96" fmla="*/ 0 w 1514"/>
                <a:gd name="T97" fmla="*/ 0 h 1739"/>
                <a:gd name="T98" fmla="*/ 0 w 1514"/>
                <a:gd name="T99" fmla="*/ 0 h 1739"/>
                <a:gd name="T100" fmla="*/ 0 w 1514"/>
                <a:gd name="T101" fmla="*/ 0 h 1739"/>
                <a:gd name="T102" fmla="*/ 0 w 1514"/>
                <a:gd name="T103" fmla="*/ 0 h 1739"/>
                <a:gd name="T104" fmla="*/ 0 w 1514"/>
                <a:gd name="T105" fmla="*/ 0 h 1739"/>
                <a:gd name="T106" fmla="*/ 0 w 1514"/>
                <a:gd name="T107" fmla="*/ 0 h 1739"/>
                <a:gd name="T108" fmla="*/ 0 w 1514"/>
                <a:gd name="T109" fmla="*/ 0 h 1739"/>
                <a:gd name="T110" fmla="*/ 0 w 1514"/>
                <a:gd name="T111" fmla="*/ 0 h 1739"/>
                <a:gd name="T112" fmla="*/ 0 w 1514"/>
                <a:gd name="T113" fmla="*/ 0 h 1739"/>
                <a:gd name="T114" fmla="*/ 0 w 1514"/>
                <a:gd name="T115" fmla="*/ 0 h 1739"/>
                <a:gd name="T116" fmla="*/ 0 w 1514"/>
                <a:gd name="T117" fmla="*/ 0 h 1739"/>
                <a:gd name="T118" fmla="*/ 0 w 1514"/>
                <a:gd name="T119" fmla="*/ 0 h 1739"/>
                <a:gd name="T120" fmla="*/ 0 w 1514"/>
                <a:gd name="T121" fmla="*/ 0 h 173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514" h="1739">
                  <a:moveTo>
                    <a:pt x="222" y="729"/>
                  </a:moveTo>
                  <a:lnTo>
                    <a:pt x="758" y="742"/>
                  </a:lnTo>
                  <a:lnTo>
                    <a:pt x="788" y="741"/>
                  </a:lnTo>
                  <a:lnTo>
                    <a:pt x="818" y="740"/>
                  </a:lnTo>
                  <a:lnTo>
                    <a:pt x="850" y="739"/>
                  </a:lnTo>
                  <a:lnTo>
                    <a:pt x="883" y="738"/>
                  </a:lnTo>
                  <a:lnTo>
                    <a:pt x="917" y="737"/>
                  </a:lnTo>
                  <a:lnTo>
                    <a:pt x="952" y="736"/>
                  </a:lnTo>
                  <a:lnTo>
                    <a:pt x="989" y="735"/>
                  </a:lnTo>
                  <a:lnTo>
                    <a:pt x="1026" y="734"/>
                  </a:lnTo>
                  <a:lnTo>
                    <a:pt x="1064" y="733"/>
                  </a:lnTo>
                  <a:lnTo>
                    <a:pt x="1101" y="731"/>
                  </a:lnTo>
                  <a:lnTo>
                    <a:pt x="1136" y="731"/>
                  </a:lnTo>
                  <a:lnTo>
                    <a:pt x="1170" y="730"/>
                  </a:lnTo>
                  <a:lnTo>
                    <a:pt x="1203" y="730"/>
                  </a:lnTo>
                  <a:lnTo>
                    <a:pt x="1234" y="730"/>
                  </a:lnTo>
                  <a:lnTo>
                    <a:pt x="1263" y="729"/>
                  </a:lnTo>
                  <a:lnTo>
                    <a:pt x="1292" y="729"/>
                  </a:lnTo>
                  <a:lnTo>
                    <a:pt x="1292" y="0"/>
                  </a:lnTo>
                  <a:lnTo>
                    <a:pt x="1357" y="5"/>
                  </a:lnTo>
                  <a:lnTo>
                    <a:pt x="1404" y="8"/>
                  </a:lnTo>
                  <a:lnTo>
                    <a:pt x="1448" y="5"/>
                  </a:lnTo>
                  <a:lnTo>
                    <a:pt x="1514" y="0"/>
                  </a:lnTo>
                  <a:lnTo>
                    <a:pt x="1514" y="1739"/>
                  </a:lnTo>
                  <a:lnTo>
                    <a:pt x="1469" y="1735"/>
                  </a:lnTo>
                  <a:lnTo>
                    <a:pt x="1459" y="1735"/>
                  </a:lnTo>
                  <a:lnTo>
                    <a:pt x="1451" y="1735"/>
                  </a:lnTo>
                  <a:lnTo>
                    <a:pt x="1445" y="1733"/>
                  </a:lnTo>
                  <a:lnTo>
                    <a:pt x="1439" y="1732"/>
                  </a:lnTo>
                  <a:lnTo>
                    <a:pt x="1404" y="1731"/>
                  </a:lnTo>
                  <a:lnTo>
                    <a:pt x="1364" y="1732"/>
                  </a:lnTo>
                  <a:lnTo>
                    <a:pt x="1332" y="1735"/>
                  </a:lnTo>
                  <a:lnTo>
                    <a:pt x="1292" y="1739"/>
                  </a:lnTo>
                  <a:lnTo>
                    <a:pt x="1292" y="866"/>
                  </a:lnTo>
                  <a:lnTo>
                    <a:pt x="1114" y="860"/>
                  </a:lnTo>
                  <a:lnTo>
                    <a:pt x="906" y="851"/>
                  </a:lnTo>
                  <a:lnTo>
                    <a:pt x="610" y="851"/>
                  </a:lnTo>
                  <a:lnTo>
                    <a:pt x="589" y="851"/>
                  </a:lnTo>
                  <a:lnTo>
                    <a:pt x="563" y="852"/>
                  </a:lnTo>
                  <a:lnTo>
                    <a:pt x="532" y="854"/>
                  </a:lnTo>
                  <a:lnTo>
                    <a:pt x="497" y="857"/>
                  </a:lnTo>
                  <a:lnTo>
                    <a:pt x="464" y="858"/>
                  </a:lnTo>
                  <a:lnTo>
                    <a:pt x="437" y="859"/>
                  </a:lnTo>
                  <a:lnTo>
                    <a:pt x="416" y="860"/>
                  </a:lnTo>
                  <a:lnTo>
                    <a:pt x="402" y="860"/>
                  </a:lnTo>
                  <a:lnTo>
                    <a:pt x="222" y="866"/>
                  </a:lnTo>
                  <a:lnTo>
                    <a:pt x="222" y="1739"/>
                  </a:lnTo>
                  <a:lnTo>
                    <a:pt x="178" y="1735"/>
                  </a:lnTo>
                  <a:lnTo>
                    <a:pt x="167" y="1735"/>
                  </a:lnTo>
                  <a:lnTo>
                    <a:pt x="158" y="1735"/>
                  </a:lnTo>
                  <a:lnTo>
                    <a:pt x="151" y="1733"/>
                  </a:lnTo>
                  <a:lnTo>
                    <a:pt x="146" y="1732"/>
                  </a:lnTo>
                  <a:lnTo>
                    <a:pt x="111" y="1731"/>
                  </a:lnTo>
                  <a:lnTo>
                    <a:pt x="60" y="1733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63" y="5"/>
                  </a:lnTo>
                  <a:lnTo>
                    <a:pt x="111" y="8"/>
                  </a:lnTo>
                  <a:lnTo>
                    <a:pt x="154" y="5"/>
                  </a:lnTo>
                  <a:lnTo>
                    <a:pt x="222" y="0"/>
                  </a:lnTo>
                  <a:lnTo>
                    <a:pt x="222" y="72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" name="Freeform 12"/>
            <p:cNvSpPr>
              <a:spLocks/>
            </p:cNvSpPr>
            <p:nvPr userDrawn="1"/>
          </p:nvSpPr>
          <p:spPr bwMode="auto">
            <a:xfrm>
              <a:off x="1816" y="1445"/>
              <a:ext cx="89" cy="103"/>
            </a:xfrm>
            <a:custGeom>
              <a:avLst/>
              <a:gdLst>
                <a:gd name="T0" fmla="*/ 0 w 1515"/>
                <a:gd name="T1" fmla="*/ 0 h 1739"/>
                <a:gd name="T2" fmla="*/ 0 w 1515"/>
                <a:gd name="T3" fmla="*/ 0 h 1739"/>
                <a:gd name="T4" fmla="*/ 0 w 1515"/>
                <a:gd name="T5" fmla="*/ 0 h 1739"/>
                <a:gd name="T6" fmla="*/ 0 w 1515"/>
                <a:gd name="T7" fmla="*/ 0 h 1739"/>
                <a:gd name="T8" fmla="*/ 0 w 1515"/>
                <a:gd name="T9" fmla="*/ 0 h 1739"/>
                <a:gd name="T10" fmla="*/ 0 w 1515"/>
                <a:gd name="T11" fmla="*/ 0 h 1739"/>
                <a:gd name="T12" fmla="*/ 0 w 1515"/>
                <a:gd name="T13" fmla="*/ 0 h 1739"/>
                <a:gd name="T14" fmla="*/ 0 w 1515"/>
                <a:gd name="T15" fmla="*/ 0 h 1739"/>
                <a:gd name="T16" fmla="*/ 0 w 1515"/>
                <a:gd name="T17" fmla="*/ 0 h 1739"/>
                <a:gd name="T18" fmla="*/ 0 w 1515"/>
                <a:gd name="T19" fmla="*/ 0 h 1739"/>
                <a:gd name="T20" fmla="*/ 0 w 1515"/>
                <a:gd name="T21" fmla="*/ 0 h 1739"/>
                <a:gd name="T22" fmla="*/ 0 w 1515"/>
                <a:gd name="T23" fmla="*/ 0 h 1739"/>
                <a:gd name="T24" fmla="*/ 0 w 1515"/>
                <a:gd name="T25" fmla="*/ 0 h 1739"/>
                <a:gd name="T26" fmla="*/ 0 w 1515"/>
                <a:gd name="T27" fmla="*/ 0 h 1739"/>
                <a:gd name="T28" fmla="*/ 0 w 1515"/>
                <a:gd name="T29" fmla="*/ 0 h 1739"/>
                <a:gd name="T30" fmla="*/ 0 w 1515"/>
                <a:gd name="T31" fmla="*/ 0 h 1739"/>
                <a:gd name="T32" fmla="*/ 0 w 1515"/>
                <a:gd name="T33" fmla="*/ 0 h 1739"/>
                <a:gd name="T34" fmla="*/ 0 w 1515"/>
                <a:gd name="T35" fmla="*/ 0 h 1739"/>
                <a:gd name="T36" fmla="*/ 0 w 1515"/>
                <a:gd name="T37" fmla="*/ 0 h 1739"/>
                <a:gd name="T38" fmla="*/ 0 w 1515"/>
                <a:gd name="T39" fmla="*/ 0 h 1739"/>
                <a:gd name="T40" fmla="*/ 0 w 1515"/>
                <a:gd name="T41" fmla="*/ 0 h 1739"/>
                <a:gd name="T42" fmla="*/ 0 w 1515"/>
                <a:gd name="T43" fmla="*/ 0 h 1739"/>
                <a:gd name="T44" fmla="*/ 0 w 1515"/>
                <a:gd name="T45" fmla="*/ 0 h 1739"/>
                <a:gd name="T46" fmla="*/ 0 w 1515"/>
                <a:gd name="T47" fmla="*/ 0 h 1739"/>
                <a:gd name="T48" fmla="*/ 0 w 1515"/>
                <a:gd name="T49" fmla="*/ 0 h 1739"/>
                <a:gd name="T50" fmla="*/ 0 w 1515"/>
                <a:gd name="T51" fmla="*/ 0 h 1739"/>
                <a:gd name="T52" fmla="*/ 0 w 1515"/>
                <a:gd name="T53" fmla="*/ 0 h 1739"/>
                <a:gd name="T54" fmla="*/ 0 w 1515"/>
                <a:gd name="T55" fmla="*/ 0 h 17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15" h="1739">
                  <a:moveTo>
                    <a:pt x="209" y="1583"/>
                  </a:moveTo>
                  <a:lnTo>
                    <a:pt x="169" y="1627"/>
                  </a:lnTo>
                  <a:lnTo>
                    <a:pt x="135" y="1668"/>
                  </a:lnTo>
                  <a:lnTo>
                    <a:pt x="104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1" y="8"/>
                  </a:lnTo>
                  <a:lnTo>
                    <a:pt x="224" y="0"/>
                  </a:lnTo>
                  <a:lnTo>
                    <a:pt x="224" y="1327"/>
                  </a:lnTo>
                  <a:lnTo>
                    <a:pt x="249" y="1327"/>
                  </a:lnTo>
                  <a:lnTo>
                    <a:pt x="1404" y="0"/>
                  </a:lnTo>
                  <a:lnTo>
                    <a:pt x="1515" y="0"/>
                  </a:lnTo>
                  <a:lnTo>
                    <a:pt x="1515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4" y="1731"/>
                  </a:lnTo>
                  <a:lnTo>
                    <a:pt x="1384" y="1731"/>
                  </a:lnTo>
                  <a:lnTo>
                    <a:pt x="1357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6" y="351"/>
                  </a:lnTo>
                  <a:lnTo>
                    <a:pt x="209" y="158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3" name="Freeform 13"/>
            <p:cNvSpPr>
              <a:spLocks/>
            </p:cNvSpPr>
            <p:nvPr userDrawn="1"/>
          </p:nvSpPr>
          <p:spPr bwMode="auto">
            <a:xfrm>
              <a:off x="2536" y="1706"/>
              <a:ext cx="56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9" y="985"/>
                  </a:lnTo>
                  <a:lnTo>
                    <a:pt x="105" y="1011"/>
                  </a:lnTo>
                  <a:lnTo>
                    <a:pt x="84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1" y="2"/>
                  </a:lnTo>
                  <a:lnTo>
                    <a:pt x="26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6" y="826"/>
                  </a:lnTo>
                  <a:lnTo>
                    <a:pt x="872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4" y="1077"/>
                  </a:lnTo>
                  <a:lnTo>
                    <a:pt x="887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Freeform 14"/>
            <p:cNvSpPr>
              <a:spLocks/>
            </p:cNvSpPr>
            <p:nvPr userDrawn="1"/>
          </p:nvSpPr>
          <p:spPr bwMode="auto">
            <a:xfrm>
              <a:off x="2464" y="1706"/>
              <a:ext cx="56" cy="62"/>
            </a:xfrm>
            <a:custGeom>
              <a:avLst/>
              <a:gdLst>
                <a:gd name="T0" fmla="*/ 0 w 940"/>
                <a:gd name="T1" fmla="*/ 0 h 1081"/>
                <a:gd name="T2" fmla="*/ 0 w 940"/>
                <a:gd name="T3" fmla="*/ 0 h 1081"/>
                <a:gd name="T4" fmla="*/ 0 w 940"/>
                <a:gd name="T5" fmla="*/ 0 h 1081"/>
                <a:gd name="T6" fmla="*/ 0 w 940"/>
                <a:gd name="T7" fmla="*/ 0 h 1081"/>
                <a:gd name="T8" fmla="*/ 0 w 940"/>
                <a:gd name="T9" fmla="*/ 0 h 1081"/>
                <a:gd name="T10" fmla="*/ 0 w 940"/>
                <a:gd name="T11" fmla="*/ 0 h 1081"/>
                <a:gd name="T12" fmla="*/ 0 w 940"/>
                <a:gd name="T13" fmla="*/ 0 h 1081"/>
                <a:gd name="T14" fmla="*/ 0 w 940"/>
                <a:gd name="T15" fmla="*/ 0 h 1081"/>
                <a:gd name="T16" fmla="*/ 0 w 940"/>
                <a:gd name="T17" fmla="*/ 0 h 1081"/>
                <a:gd name="T18" fmla="*/ 0 w 940"/>
                <a:gd name="T19" fmla="*/ 0 h 1081"/>
                <a:gd name="T20" fmla="*/ 0 w 940"/>
                <a:gd name="T21" fmla="*/ 0 h 1081"/>
                <a:gd name="T22" fmla="*/ 0 w 940"/>
                <a:gd name="T23" fmla="*/ 0 h 1081"/>
                <a:gd name="T24" fmla="*/ 0 w 940"/>
                <a:gd name="T25" fmla="*/ 0 h 1081"/>
                <a:gd name="T26" fmla="*/ 0 w 940"/>
                <a:gd name="T27" fmla="*/ 0 h 1081"/>
                <a:gd name="T28" fmla="*/ 0 w 940"/>
                <a:gd name="T29" fmla="*/ 0 h 1081"/>
                <a:gd name="T30" fmla="*/ 0 w 940"/>
                <a:gd name="T31" fmla="*/ 0 h 1081"/>
                <a:gd name="T32" fmla="*/ 0 w 940"/>
                <a:gd name="T33" fmla="*/ 0 h 1081"/>
                <a:gd name="T34" fmla="*/ 0 w 940"/>
                <a:gd name="T35" fmla="*/ 0 h 1081"/>
                <a:gd name="T36" fmla="*/ 0 w 940"/>
                <a:gd name="T37" fmla="*/ 0 h 1081"/>
                <a:gd name="T38" fmla="*/ 0 w 940"/>
                <a:gd name="T39" fmla="*/ 0 h 1081"/>
                <a:gd name="T40" fmla="*/ 0 w 940"/>
                <a:gd name="T41" fmla="*/ 0 h 1081"/>
                <a:gd name="T42" fmla="*/ 0 w 940"/>
                <a:gd name="T43" fmla="*/ 0 h 1081"/>
                <a:gd name="T44" fmla="*/ 0 w 940"/>
                <a:gd name="T45" fmla="*/ 0 h 1081"/>
                <a:gd name="T46" fmla="*/ 0 w 940"/>
                <a:gd name="T47" fmla="*/ 0 h 1081"/>
                <a:gd name="T48" fmla="*/ 0 w 940"/>
                <a:gd name="T49" fmla="*/ 0 h 1081"/>
                <a:gd name="T50" fmla="*/ 0 w 940"/>
                <a:gd name="T51" fmla="*/ 0 h 1081"/>
                <a:gd name="T52" fmla="*/ 0 w 940"/>
                <a:gd name="T53" fmla="*/ 0 h 1081"/>
                <a:gd name="T54" fmla="*/ 0 w 940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0" h="1081">
                  <a:moveTo>
                    <a:pt x="129" y="985"/>
                  </a:moveTo>
                  <a:lnTo>
                    <a:pt x="104" y="1011"/>
                  </a:lnTo>
                  <a:lnTo>
                    <a:pt x="82" y="1037"/>
                  </a:lnTo>
                  <a:lnTo>
                    <a:pt x="63" y="1060"/>
                  </a:lnTo>
                  <a:lnTo>
                    <a:pt x="47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4" y="5"/>
                  </a:lnTo>
                  <a:lnTo>
                    <a:pt x="67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2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20" y="1078"/>
                  </a:lnTo>
                  <a:lnTo>
                    <a:pt x="903" y="1077"/>
                  </a:lnTo>
                  <a:lnTo>
                    <a:pt x="886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1" y="1081"/>
                  </a:lnTo>
                  <a:lnTo>
                    <a:pt x="801" y="218"/>
                  </a:lnTo>
                  <a:lnTo>
                    <a:pt x="786" y="218"/>
                  </a:lnTo>
                  <a:lnTo>
                    <a:pt x="129" y="98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5" name="Freeform 15"/>
            <p:cNvSpPr>
              <a:spLocks/>
            </p:cNvSpPr>
            <p:nvPr userDrawn="1"/>
          </p:nvSpPr>
          <p:spPr bwMode="auto">
            <a:xfrm>
              <a:off x="2392" y="1706"/>
              <a:ext cx="60" cy="67"/>
            </a:xfrm>
            <a:custGeom>
              <a:avLst/>
              <a:gdLst>
                <a:gd name="T0" fmla="*/ 0 w 1022"/>
                <a:gd name="T1" fmla="*/ 0 h 1146"/>
                <a:gd name="T2" fmla="*/ 0 w 1022"/>
                <a:gd name="T3" fmla="*/ 0 h 1146"/>
                <a:gd name="T4" fmla="*/ 0 w 1022"/>
                <a:gd name="T5" fmla="*/ 0 h 1146"/>
                <a:gd name="T6" fmla="*/ 0 w 1022"/>
                <a:gd name="T7" fmla="*/ 0 h 1146"/>
                <a:gd name="T8" fmla="*/ 0 w 1022"/>
                <a:gd name="T9" fmla="*/ 0 h 1146"/>
                <a:gd name="T10" fmla="*/ 0 w 1022"/>
                <a:gd name="T11" fmla="*/ 0 h 1146"/>
                <a:gd name="T12" fmla="*/ 0 w 1022"/>
                <a:gd name="T13" fmla="*/ 0 h 1146"/>
                <a:gd name="T14" fmla="*/ 0 w 1022"/>
                <a:gd name="T15" fmla="*/ 0 h 1146"/>
                <a:gd name="T16" fmla="*/ 0 w 1022"/>
                <a:gd name="T17" fmla="*/ 0 h 1146"/>
                <a:gd name="T18" fmla="*/ 0 w 1022"/>
                <a:gd name="T19" fmla="*/ 0 h 1146"/>
                <a:gd name="T20" fmla="*/ 0 w 1022"/>
                <a:gd name="T21" fmla="*/ 0 h 1146"/>
                <a:gd name="T22" fmla="*/ 0 w 1022"/>
                <a:gd name="T23" fmla="*/ 0 h 1146"/>
                <a:gd name="T24" fmla="*/ 0 w 1022"/>
                <a:gd name="T25" fmla="*/ 0 h 1146"/>
                <a:gd name="T26" fmla="*/ 0 w 1022"/>
                <a:gd name="T27" fmla="*/ 0 h 1146"/>
                <a:gd name="T28" fmla="*/ 0 w 1022"/>
                <a:gd name="T29" fmla="*/ 0 h 1146"/>
                <a:gd name="T30" fmla="*/ 0 w 1022"/>
                <a:gd name="T31" fmla="*/ 0 h 1146"/>
                <a:gd name="T32" fmla="*/ 0 w 1022"/>
                <a:gd name="T33" fmla="*/ 0 h 1146"/>
                <a:gd name="T34" fmla="*/ 0 w 1022"/>
                <a:gd name="T35" fmla="*/ 0 h 1146"/>
                <a:gd name="T36" fmla="*/ 0 w 1022"/>
                <a:gd name="T37" fmla="*/ 0 h 1146"/>
                <a:gd name="T38" fmla="*/ 0 w 1022"/>
                <a:gd name="T39" fmla="*/ 0 h 1146"/>
                <a:gd name="T40" fmla="*/ 0 w 1022"/>
                <a:gd name="T41" fmla="*/ 0 h 1146"/>
                <a:gd name="T42" fmla="*/ 0 w 1022"/>
                <a:gd name="T43" fmla="*/ 0 h 1146"/>
                <a:gd name="T44" fmla="*/ 0 w 1022"/>
                <a:gd name="T45" fmla="*/ 0 h 1146"/>
                <a:gd name="T46" fmla="*/ 0 w 1022"/>
                <a:gd name="T47" fmla="*/ 0 h 1146"/>
                <a:gd name="T48" fmla="*/ 0 w 1022"/>
                <a:gd name="T49" fmla="*/ 0 h 1146"/>
                <a:gd name="T50" fmla="*/ 0 w 1022"/>
                <a:gd name="T51" fmla="*/ 0 h 1146"/>
                <a:gd name="T52" fmla="*/ 0 w 1022"/>
                <a:gd name="T53" fmla="*/ 0 h 1146"/>
                <a:gd name="T54" fmla="*/ 0 w 1022"/>
                <a:gd name="T55" fmla="*/ 0 h 1146"/>
                <a:gd name="T56" fmla="*/ 0 w 1022"/>
                <a:gd name="T57" fmla="*/ 0 h 1146"/>
                <a:gd name="T58" fmla="*/ 0 w 1022"/>
                <a:gd name="T59" fmla="*/ 0 h 1146"/>
                <a:gd name="T60" fmla="*/ 0 w 1022"/>
                <a:gd name="T61" fmla="*/ 0 h 1146"/>
                <a:gd name="T62" fmla="*/ 0 w 1022"/>
                <a:gd name="T63" fmla="*/ 0 h 1146"/>
                <a:gd name="T64" fmla="*/ 0 w 1022"/>
                <a:gd name="T65" fmla="*/ 0 h 1146"/>
                <a:gd name="T66" fmla="*/ 0 w 1022"/>
                <a:gd name="T67" fmla="*/ 0 h 1146"/>
                <a:gd name="T68" fmla="*/ 0 w 1022"/>
                <a:gd name="T69" fmla="*/ 0 h 1146"/>
                <a:gd name="T70" fmla="*/ 0 w 1022"/>
                <a:gd name="T71" fmla="*/ 0 h 1146"/>
                <a:gd name="T72" fmla="*/ 0 w 1022"/>
                <a:gd name="T73" fmla="*/ 0 h 1146"/>
                <a:gd name="T74" fmla="*/ 0 w 1022"/>
                <a:gd name="T75" fmla="*/ 0 h 1146"/>
                <a:gd name="T76" fmla="*/ 0 w 1022"/>
                <a:gd name="T77" fmla="*/ 0 h 1146"/>
                <a:gd name="T78" fmla="*/ 0 w 1022"/>
                <a:gd name="T79" fmla="*/ 0 h 1146"/>
                <a:gd name="T80" fmla="*/ 0 w 1022"/>
                <a:gd name="T81" fmla="*/ 0 h 1146"/>
                <a:gd name="T82" fmla="*/ 0 w 1022"/>
                <a:gd name="T83" fmla="*/ 0 h 1146"/>
                <a:gd name="T84" fmla="*/ 0 w 1022"/>
                <a:gd name="T85" fmla="*/ 0 h 1146"/>
                <a:gd name="T86" fmla="*/ 0 w 1022"/>
                <a:gd name="T87" fmla="*/ 0 h 1146"/>
                <a:gd name="T88" fmla="*/ 0 w 1022"/>
                <a:gd name="T89" fmla="*/ 0 h 1146"/>
                <a:gd name="T90" fmla="*/ 0 w 1022"/>
                <a:gd name="T91" fmla="*/ 0 h 1146"/>
                <a:gd name="T92" fmla="*/ 0 w 1022"/>
                <a:gd name="T93" fmla="*/ 0 h 1146"/>
                <a:gd name="T94" fmla="*/ 0 w 1022"/>
                <a:gd name="T95" fmla="*/ 0 h 1146"/>
                <a:gd name="T96" fmla="*/ 0 w 1022"/>
                <a:gd name="T97" fmla="*/ 0 h 1146"/>
                <a:gd name="T98" fmla="*/ 0 w 1022"/>
                <a:gd name="T99" fmla="*/ 0 h 1146"/>
                <a:gd name="T100" fmla="*/ 0 w 1022"/>
                <a:gd name="T101" fmla="*/ 0 h 1146"/>
                <a:gd name="T102" fmla="*/ 0 w 1022"/>
                <a:gd name="T103" fmla="*/ 0 h 1146"/>
                <a:gd name="T104" fmla="*/ 0 w 1022"/>
                <a:gd name="T105" fmla="*/ 0 h 1146"/>
                <a:gd name="T106" fmla="*/ 0 w 1022"/>
                <a:gd name="T107" fmla="*/ 0 h 1146"/>
                <a:gd name="T108" fmla="*/ 0 w 1022"/>
                <a:gd name="T109" fmla="*/ 0 h 1146"/>
                <a:gd name="T110" fmla="*/ 0 w 1022"/>
                <a:gd name="T111" fmla="*/ 0 h 1146"/>
                <a:gd name="T112" fmla="*/ 0 w 1022"/>
                <a:gd name="T113" fmla="*/ 0 h 1146"/>
                <a:gd name="T114" fmla="*/ 0 w 1022"/>
                <a:gd name="T115" fmla="*/ 0 h 1146"/>
                <a:gd name="T116" fmla="*/ 0 w 1022"/>
                <a:gd name="T117" fmla="*/ 0 h 1146"/>
                <a:gd name="T118" fmla="*/ 0 w 1022"/>
                <a:gd name="T119" fmla="*/ 0 h 1146"/>
                <a:gd name="T120" fmla="*/ 0 w 1022"/>
                <a:gd name="T121" fmla="*/ 0 h 1146"/>
                <a:gd name="T122" fmla="*/ 0 w 1022"/>
                <a:gd name="T123" fmla="*/ 0 h 1146"/>
                <a:gd name="T124" fmla="*/ 0 w 1022"/>
                <a:gd name="T125" fmla="*/ 0 h 11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22" h="1146">
                  <a:moveTo>
                    <a:pt x="139" y="1003"/>
                  </a:moveTo>
                  <a:lnTo>
                    <a:pt x="794" y="1003"/>
                  </a:lnTo>
                  <a:lnTo>
                    <a:pt x="794" y="0"/>
                  </a:lnTo>
                  <a:lnTo>
                    <a:pt x="809" y="1"/>
                  </a:lnTo>
                  <a:lnTo>
                    <a:pt x="826" y="2"/>
                  </a:lnTo>
                  <a:lnTo>
                    <a:pt x="844" y="3"/>
                  </a:lnTo>
                  <a:lnTo>
                    <a:pt x="864" y="3"/>
                  </a:lnTo>
                  <a:lnTo>
                    <a:pt x="880" y="3"/>
                  </a:lnTo>
                  <a:lnTo>
                    <a:pt x="897" y="2"/>
                  </a:lnTo>
                  <a:lnTo>
                    <a:pt x="915" y="1"/>
                  </a:lnTo>
                  <a:lnTo>
                    <a:pt x="933" y="0"/>
                  </a:lnTo>
                  <a:lnTo>
                    <a:pt x="933" y="1003"/>
                  </a:lnTo>
                  <a:lnTo>
                    <a:pt x="1022" y="1003"/>
                  </a:lnTo>
                  <a:lnTo>
                    <a:pt x="1018" y="1037"/>
                  </a:lnTo>
                  <a:lnTo>
                    <a:pt x="1017" y="1065"/>
                  </a:lnTo>
                  <a:lnTo>
                    <a:pt x="1018" y="1082"/>
                  </a:lnTo>
                  <a:lnTo>
                    <a:pt x="1019" y="1116"/>
                  </a:lnTo>
                  <a:lnTo>
                    <a:pt x="1022" y="1146"/>
                  </a:lnTo>
                  <a:lnTo>
                    <a:pt x="1007" y="1146"/>
                  </a:lnTo>
                  <a:lnTo>
                    <a:pt x="1002" y="1138"/>
                  </a:lnTo>
                  <a:lnTo>
                    <a:pt x="996" y="1131"/>
                  </a:lnTo>
                  <a:lnTo>
                    <a:pt x="989" y="1124"/>
                  </a:lnTo>
                  <a:lnTo>
                    <a:pt x="982" y="1117"/>
                  </a:lnTo>
                  <a:lnTo>
                    <a:pt x="974" y="1112"/>
                  </a:lnTo>
                  <a:lnTo>
                    <a:pt x="966" y="1108"/>
                  </a:lnTo>
                  <a:lnTo>
                    <a:pt x="956" y="1104"/>
                  </a:lnTo>
                  <a:lnTo>
                    <a:pt x="947" y="1099"/>
                  </a:lnTo>
                  <a:lnTo>
                    <a:pt x="936" y="1096"/>
                  </a:lnTo>
                  <a:lnTo>
                    <a:pt x="926" y="1093"/>
                  </a:lnTo>
                  <a:lnTo>
                    <a:pt x="914" y="1091"/>
                  </a:lnTo>
                  <a:lnTo>
                    <a:pt x="901" y="1088"/>
                  </a:lnTo>
                  <a:lnTo>
                    <a:pt x="890" y="1085"/>
                  </a:lnTo>
                  <a:lnTo>
                    <a:pt x="877" y="1083"/>
                  </a:lnTo>
                  <a:lnTo>
                    <a:pt x="865" y="1083"/>
                  </a:lnTo>
                  <a:lnTo>
                    <a:pt x="854" y="1082"/>
                  </a:lnTo>
                  <a:lnTo>
                    <a:pt x="692" y="1079"/>
                  </a:lnTo>
                  <a:lnTo>
                    <a:pt x="465" y="1079"/>
                  </a:lnTo>
                  <a:lnTo>
                    <a:pt x="428" y="1079"/>
                  </a:lnTo>
                  <a:lnTo>
                    <a:pt x="392" y="1079"/>
                  </a:lnTo>
                  <a:lnTo>
                    <a:pt x="358" y="1079"/>
                  </a:lnTo>
                  <a:lnTo>
                    <a:pt x="326" y="1079"/>
                  </a:lnTo>
                  <a:lnTo>
                    <a:pt x="296" y="1080"/>
                  </a:lnTo>
                  <a:lnTo>
                    <a:pt x="268" y="1080"/>
                  </a:lnTo>
                  <a:lnTo>
                    <a:pt x="241" y="1080"/>
                  </a:lnTo>
                  <a:lnTo>
                    <a:pt x="217" y="1080"/>
                  </a:lnTo>
                  <a:lnTo>
                    <a:pt x="193" y="1080"/>
                  </a:lnTo>
                  <a:lnTo>
                    <a:pt x="168" y="1081"/>
                  </a:lnTo>
                  <a:lnTo>
                    <a:pt x="143" y="1081"/>
                  </a:lnTo>
                  <a:lnTo>
                    <a:pt x="116" y="1082"/>
                  </a:lnTo>
                  <a:lnTo>
                    <a:pt x="89" y="1082"/>
                  </a:lnTo>
                  <a:lnTo>
                    <a:pt x="60" y="1083"/>
                  </a:lnTo>
                  <a:lnTo>
                    <a:pt x="31" y="1083"/>
                  </a:lnTo>
                  <a:lnTo>
                    <a:pt x="0" y="1084"/>
                  </a:lnTo>
                  <a:lnTo>
                    <a:pt x="0" y="0"/>
                  </a:lnTo>
                  <a:lnTo>
                    <a:pt x="16" y="1"/>
                  </a:lnTo>
                  <a:lnTo>
                    <a:pt x="33" y="2"/>
                  </a:lnTo>
                  <a:lnTo>
                    <a:pt x="51" y="3"/>
                  </a:lnTo>
                  <a:lnTo>
                    <a:pt x="69" y="3"/>
                  </a:lnTo>
                  <a:lnTo>
                    <a:pt x="87" y="3"/>
                  </a:lnTo>
                  <a:lnTo>
                    <a:pt x="104" y="2"/>
                  </a:lnTo>
                  <a:lnTo>
                    <a:pt x="121" y="1"/>
                  </a:lnTo>
                  <a:lnTo>
                    <a:pt x="139" y="0"/>
                  </a:lnTo>
                  <a:lnTo>
                    <a:pt x="139" y="10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" name="Freeform 16"/>
            <p:cNvSpPr>
              <a:spLocks noEditPoints="1"/>
            </p:cNvSpPr>
            <p:nvPr userDrawn="1"/>
          </p:nvSpPr>
          <p:spPr bwMode="auto">
            <a:xfrm>
              <a:off x="2324" y="1704"/>
              <a:ext cx="59" cy="65"/>
            </a:xfrm>
            <a:custGeom>
              <a:avLst/>
              <a:gdLst>
                <a:gd name="T0" fmla="*/ 0 w 1001"/>
                <a:gd name="T1" fmla="*/ 0 h 1103"/>
                <a:gd name="T2" fmla="*/ 0 w 1001"/>
                <a:gd name="T3" fmla="*/ 0 h 1103"/>
                <a:gd name="T4" fmla="*/ 0 w 1001"/>
                <a:gd name="T5" fmla="*/ 0 h 1103"/>
                <a:gd name="T6" fmla="*/ 0 w 1001"/>
                <a:gd name="T7" fmla="*/ 0 h 1103"/>
                <a:gd name="T8" fmla="*/ 0 w 1001"/>
                <a:gd name="T9" fmla="*/ 0 h 1103"/>
                <a:gd name="T10" fmla="*/ 0 w 1001"/>
                <a:gd name="T11" fmla="*/ 0 h 1103"/>
                <a:gd name="T12" fmla="*/ 0 w 1001"/>
                <a:gd name="T13" fmla="*/ 0 h 1103"/>
                <a:gd name="T14" fmla="*/ 0 w 1001"/>
                <a:gd name="T15" fmla="*/ 0 h 1103"/>
                <a:gd name="T16" fmla="*/ 0 w 1001"/>
                <a:gd name="T17" fmla="*/ 0 h 1103"/>
                <a:gd name="T18" fmla="*/ 0 w 1001"/>
                <a:gd name="T19" fmla="*/ 0 h 1103"/>
                <a:gd name="T20" fmla="*/ 0 w 1001"/>
                <a:gd name="T21" fmla="*/ 0 h 1103"/>
                <a:gd name="T22" fmla="*/ 0 w 1001"/>
                <a:gd name="T23" fmla="*/ 0 h 1103"/>
                <a:gd name="T24" fmla="*/ 0 w 1001"/>
                <a:gd name="T25" fmla="*/ 0 h 1103"/>
                <a:gd name="T26" fmla="*/ 0 w 1001"/>
                <a:gd name="T27" fmla="*/ 0 h 1103"/>
                <a:gd name="T28" fmla="*/ 0 w 1001"/>
                <a:gd name="T29" fmla="*/ 0 h 1103"/>
                <a:gd name="T30" fmla="*/ 0 w 1001"/>
                <a:gd name="T31" fmla="*/ 0 h 1103"/>
                <a:gd name="T32" fmla="*/ 0 w 1001"/>
                <a:gd name="T33" fmla="*/ 0 h 1103"/>
                <a:gd name="T34" fmla="*/ 0 w 1001"/>
                <a:gd name="T35" fmla="*/ 0 h 1103"/>
                <a:gd name="T36" fmla="*/ 0 w 1001"/>
                <a:gd name="T37" fmla="*/ 0 h 1103"/>
                <a:gd name="T38" fmla="*/ 0 w 1001"/>
                <a:gd name="T39" fmla="*/ 0 h 1103"/>
                <a:gd name="T40" fmla="*/ 0 w 1001"/>
                <a:gd name="T41" fmla="*/ 0 h 1103"/>
                <a:gd name="T42" fmla="*/ 0 w 1001"/>
                <a:gd name="T43" fmla="*/ 0 h 1103"/>
                <a:gd name="T44" fmla="*/ 0 w 1001"/>
                <a:gd name="T45" fmla="*/ 0 h 1103"/>
                <a:gd name="T46" fmla="*/ 0 w 1001"/>
                <a:gd name="T47" fmla="*/ 0 h 1103"/>
                <a:gd name="T48" fmla="*/ 0 w 1001"/>
                <a:gd name="T49" fmla="*/ 0 h 1103"/>
                <a:gd name="T50" fmla="*/ 0 w 1001"/>
                <a:gd name="T51" fmla="*/ 0 h 1103"/>
                <a:gd name="T52" fmla="*/ 0 w 1001"/>
                <a:gd name="T53" fmla="*/ 0 h 1103"/>
                <a:gd name="T54" fmla="*/ 0 w 1001"/>
                <a:gd name="T55" fmla="*/ 0 h 1103"/>
                <a:gd name="T56" fmla="*/ 0 w 1001"/>
                <a:gd name="T57" fmla="*/ 0 h 1103"/>
                <a:gd name="T58" fmla="*/ 0 w 1001"/>
                <a:gd name="T59" fmla="*/ 0 h 1103"/>
                <a:gd name="T60" fmla="*/ 0 w 1001"/>
                <a:gd name="T61" fmla="*/ 0 h 1103"/>
                <a:gd name="T62" fmla="*/ 0 w 1001"/>
                <a:gd name="T63" fmla="*/ 0 h 1103"/>
                <a:gd name="T64" fmla="*/ 0 w 1001"/>
                <a:gd name="T65" fmla="*/ 0 h 1103"/>
                <a:gd name="T66" fmla="*/ 0 w 1001"/>
                <a:gd name="T67" fmla="*/ 0 h 1103"/>
                <a:gd name="T68" fmla="*/ 0 w 1001"/>
                <a:gd name="T69" fmla="*/ 0 h 1103"/>
                <a:gd name="T70" fmla="*/ 0 w 1001"/>
                <a:gd name="T71" fmla="*/ 0 h 1103"/>
                <a:gd name="T72" fmla="*/ 0 w 1001"/>
                <a:gd name="T73" fmla="*/ 0 h 1103"/>
                <a:gd name="T74" fmla="*/ 0 w 1001"/>
                <a:gd name="T75" fmla="*/ 0 h 1103"/>
                <a:gd name="T76" fmla="*/ 0 w 1001"/>
                <a:gd name="T77" fmla="*/ 0 h 1103"/>
                <a:gd name="T78" fmla="*/ 0 w 1001"/>
                <a:gd name="T79" fmla="*/ 0 h 1103"/>
                <a:gd name="T80" fmla="*/ 0 w 1001"/>
                <a:gd name="T81" fmla="*/ 0 h 1103"/>
                <a:gd name="T82" fmla="*/ 0 w 1001"/>
                <a:gd name="T83" fmla="*/ 0 h 1103"/>
                <a:gd name="T84" fmla="*/ 0 w 1001"/>
                <a:gd name="T85" fmla="*/ 0 h 1103"/>
                <a:gd name="T86" fmla="*/ 0 w 1001"/>
                <a:gd name="T87" fmla="*/ 0 h 11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3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8" y="1100"/>
                  </a:lnTo>
                  <a:lnTo>
                    <a:pt x="959" y="1100"/>
                  </a:lnTo>
                  <a:lnTo>
                    <a:pt x="954" y="1100"/>
                  </a:lnTo>
                  <a:lnTo>
                    <a:pt x="945" y="1099"/>
                  </a:lnTo>
                  <a:lnTo>
                    <a:pt x="920" y="1098"/>
                  </a:lnTo>
                  <a:lnTo>
                    <a:pt x="894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20" y="1057"/>
                  </a:lnTo>
                  <a:lnTo>
                    <a:pt x="805" y="1016"/>
                  </a:lnTo>
                  <a:lnTo>
                    <a:pt x="794" y="983"/>
                  </a:lnTo>
                  <a:lnTo>
                    <a:pt x="784" y="957"/>
                  </a:lnTo>
                  <a:lnTo>
                    <a:pt x="778" y="940"/>
                  </a:lnTo>
                  <a:lnTo>
                    <a:pt x="771" y="922"/>
                  </a:lnTo>
                  <a:lnTo>
                    <a:pt x="763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5" y="754"/>
                  </a:lnTo>
                  <a:lnTo>
                    <a:pt x="693" y="729"/>
                  </a:lnTo>
                  <a:lnTo>
                    <a:pt x="682" y="702"/>
                  </a:lnTo>
                  <a:lnTo>
                    <a:pt x="671" y="676"/>
                  </a:lnTo>
                  <a:lnTo>
                    <a:pt x="270" y="676"/>
                  </a:lnTo>
                  <a:lnTo>
                    <a:pt x="231" y="775"/>
                  </a:lnTo>
                  <a:lnTo>
                    <a:pt x="183" y="900"/>
                  </a:lnTo>
                  <a:lnTo>
                    <a:pt x="148" y="998"/>
                  </a:lnTo>
                  <a:lnTo>
                    <a:pt x="115" y="1103"/>
                  </a:lnTo>
                  <a:lnTo>
                    <a:pt x="90" y="1100"/>
                  </a:lnTo>
                  <a:lnTo>
                    <a:pt x="81" y="1100"/>
                  </a:lnTo>
                  <a:lnTo>
                    <a:pt x="75" y="1099"/>
                  </a:lnTo>
                  <a:lnTo>
                    <a:pt x="56" y="1098"/>
                  </a:lnTo>
                  <a:lnTo>
                    <a:pt x="39" y="1098"/>
                  </a:lnTo>
                  <a:lnTo>
                    <a:pt x="23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3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7" name="Freeform 17"/>
            <p:cNvSpPr>
              <a:spLocks/>
            </p:cNvSpPr>
            <p:nvPr userDrawn="1"/>
          </p:nvSpPr>
          <p:spPr bwMode="auto">
            <a:xfrm>
              <a:off x="2276" y="1706"/>
              <a:ext cx="46" cy="62"/>
            </a:xfrm>
            <a:custGeom>
              <a:avLst/>
              <a:gdLst>
                <a:gd name="T0" fmla="*/ 0 w 791"/>
                <a:gd name="T1" fmla="*/ 0 h 1081"/>
                <a:gd name="T2" fmla="*/ 0 w 791"/>
                <a:gd name="T3" fmla="*/ 0 h 1081"/>
                <a:gd name="T4" fmla="*/ 0 w 791"/>
                <a:gd name="T5" fmla="*/ 0 h 1081"/>
                <a:gd name="T6" fmla="*/ 0 w 791"/>
                <a:gd name="T7" fmla="*/ 0 h 1081"/>
                <a:gd name="T8" fmla="*/ 0 w 791"/>
                <a:gd name="T9" fmla="*/ 0 h 1081"/>
                <a:gd name="T10" fmla="*/ 0 w 791"/>
                <a:gd name="T11" fmla="*/ 0 h 1081"/>
                <a:gd name="T12" fmla="*/ 0 w 791"/>
                <a:gd name="T13" fmla="*/ 0 h 1081"/>
                <a:gd name="T14" fmla="*/ 0 w 791"/>
                <a:gd name="T15" fmla="*/ 0 h 1081"/>
                <a:gd name="T16" fmla="*/ 0 w 791"/>
                <a:gd name="T17" fmla="*/ 0 h 1081"/>
                <a:gd name="T18" fmla="*/ 0 w 791"/>
                <a:gd name="T19" fmla="*/ 0 h 1081"/>
                <a:gd name="T20" fmla="*/ 0 w 791"/>
                <a:gd name="T21" fmla="*/ 0 h 1081"/>
                <a:gd name="T22" fmla="*/ 0 w 791"/>
                <a:gd name="T23" fmla="*/ 0 h 1081"/>
                <a:gd name="T24" fmla="*/ 0 w 791"/>
                <a:gd name="T25" fmla="*/ 0 h 1081"/>
                <a:gd name="T26" fmla="*/ 0 w 791"/>
                <a:gd name="T27" fmla="*/ 0 h 1081"/>
                <a:gd name="T28" fmla="*/ 0 w 791"/>
                <a:gd name="T29" fmla="*/ 0 h 1081"/>
                <a:gd name="T30" fmla="*/ 0 w 791"/>
                <a:gd name="T31" fmla="*/ 0 h 1081"/>
                <a:gd name="T32" fmla="*/ 0 w 791"/>
                <a:gd name="T33" fmla="*/ 0 h 1081"/>
                <a:gd name="T34" fmla="*/ 0 w 791"/>
                <a:gd name="T35" fmla="*/ 0 h 1081"/>
                <a:gd name="T36" fmla="*/ 0 w 791"/>
                <a:gd name="T37" fmla="*/ 0 h 1081"/>
                <a:gd name="T38" fmla="*/ 0 w 791"/>
                <a:gd name="T39" fmla="*/ 0 h 1081"/>
                <a:gd name="T40" fmla="*/ 0 w 791"/>
                <a:gd name="T41" fmla="*/ 0 h 1081"/>
                <a:gd name="T42" fmla="*/ 0 w 791"/>
                <a:gd name="T43" fmla="*/ 0 h 1081"/>
                <a:gd name="T44" fmla="*/ 0 w 791"/>
                <a:gd name="T45" fmla="*/ 0 h 1081"/>
                <a:gd name="T46" fmla="*/ 0 w 791"/>
                <a:gd name="T47" fmla="*/ 0 h 1081"/>
                <a:gd name="T48" fmla="*/ 0 w 791"/>
                <a:gd name="T49" fmla="*/ 0 h 1081"/>
                <a:gd name="T50" fmla="*/ 0 w 791"/>
                <a:gd name="T51" fmla="*/ 0 h 1081"/>
                <a:gd name="T52" fmla="*/ 0 w 791"/>
                <a:gd name="T53" fmla="*/ 0 h 1081"/>
                <a:gd name="T54" fmla="*/ 0 w 791"/>
                <a:gd name="T55" fmla="*/ 0 h 1081"/>
                <a:gd name="T56" fmla="*/ 0 w 791"/>
                <a:gd name="T57" fmla="*/ 0 h 1081"/>
                <a:gd name="T58" fmla="*/ 0 w 791"/>
                <a:gd name="T59" fmla="*/ 0 h 1081"/>
                <a:gd name="T60" fmla="*/ 0 w 791"/>
                <a:gd name="T61" fmla="*/ 0 h 1081"/>
                <a:gd name="T62" fmla="*/ 0 w 791"/>
                <a:gd name="T63" fmla="*/ 0 h 1081"/>
                <a:gd name="T64" fmla="*/ 0 w 791"/>
                <a:gd name="T65" fmla="*/ 0 h 1081"/>
                <a:gd name="T66" fmla="*/ 0 w 791"/>
                <a:gd name="T67" fmla="*/ 0 h 1081"/>
                <a:gd name="T68" fmla="*/ 0 w 791"/>
                <a:gd name="T69" fmla="*/ 0 h 1081"/>
                <a:gd name="T70" fmla="*/ 0 w 791"/>
                <a:gd name="T71" fmla="*/ 0 h 1081"/>
                <a:gd name="T72" fmla="*/ 0 w 791"/>
                <a:gd name="T73" fmla="*/ 0 h 1081"/>
                <a:gd name="T74" fmla="*/ 0 w 791"/>
                <a:gd name="T75" fmla="*/ 0 h 1081"/>
                <a:gd name="T76" fmla="*/ 0 w 791"/>
                <a:gd name="T77" fmla="*/ 0 h 1081"/>
                <a:gd name="T78" fmla="*/ 0 w 791"/>
                <a:gd name="T79" fmla="*/ 0 h 1081"/>
                <a:gd name="T80" fmla="*/ 0 w 791"/>
                <a:gd name="T81" fmla="*/ 0 h 1081"/>
                <a:gd name="T82" fmla="*/ 0 w 791"/>
                <a:gd name="T83" fmla="*/ 0 h 1081"/>
                <a:gd name="T84" fmla="*/ 0 w 791"/>
                <a:gd name="T85" fmla="*/ 0 h 1081"/>
                <a:gd name="T86" fmla="*/ 0 w 791"/>
                <a:gd name="T87" fmla="*/ 0 h 1081"/>
                <a:gd name="T88" fmla="*/ 0 w 791"/>
                <a:gd name="T89" fmla="*/ 0 h 1081"/>
                <a:gd name="T90" fmla="*/ 0 w 791"/>
                <a:gd name="T91" fmla="*/ 0 h 1081"/>
                <a:gd name="T92" fmla="*/ 0 w 791"/>
                <a:gd name="T93" fmla="*/ 0 h 1081"/>
                <a:gd name="T94" fmla="*/ 0 w 791"/>
                <a:gd name="T95" fmla="*/ 0 h 1081"/>
                <a:gd name="T96" fmla="*/ 0 w 791"/>
                <a:gd name="T97" fmla="*/ 0 h 1081"/>
                <a:gd name="T98" fmla="*/ 0 w 791"/>
                <a:gd name="T99" fmla="*/ 0 h 1081"/>
                <a:gd name="T100" fmla="*/ 0 w 791"/>
                <a:gd name="T101" fmla="*/ 0 h 1081"/>
                <a:gd name="T102" fmla="*/ 0 w 791"/>
                <a:gd name="T103" fmla="*/ 0 h 1081"/>
                <a:gd name="T104" fmla="*/ 0 w 791"/>
                <a:gd name="T105" fmla="*/ 0 h 1081"/>
                <a:gd name="T106" fmla="*/ 0 w 791"/>
                <a:gd name="T107" fmla="*/ 0 h 1081"/>
                <a:gd name="T108" fmla="*/ 0 w 791"/>
                <a:gd name="T109" fmla="*/ 0 h 1081"/>
                <a:gd name="T110" fmla="*/ 0 w 791"/>
                <a:gd name="T111" fmla="*/ 0 h 1081"/>
                <a:gd name="T112" fmla="*/ 0 w 791"/>
                <a:gd name="T113" fmla="*/ 0 h 1081"/>
                <a:gd name="T114" fmla="*/ 0 w 791"/>
                <a:gd name="T115" fmla="*/ 0 h 1081"/>
                <a:gd name="T116" fmla="*/ 0 w 791"/>
                <a:gd name="T117" fmla="*/ 0 h 1081"/>
                <a:gd name="T118" fmla="*/ 0 w 791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1" h="1081">
                  <a:moveTo>
                    <a:pt x="509" y="937"/>
                  </a:moveTo>
                  <a:lnTo>
                    <a:pt x="164" y="535"/>
                  </a:lnTo>
                  <a:lnTo>
                    <a:pt x="160" y="531"/>
                  </a:lnTo>
                  <a:lnTo>
                    <a:pt x="154" y="528"/>
                  </a:lnTo>
                  <a:lnTo>
                    <a:pt x="149" y="527"/>
                  </a:lnTo>
                  <a:lnTo>
                    <a:pt x="143" y="526"/>
                  </a:lnTo>
                  <a:lnTo>
                    <a:pt x="142" y="527"/>
                  </a:lnTo>
                  <a:lnTo>
                    <a:pt x="141" y="527"/>
                  </a:lnTo>
                  <a:lnTo>
                    <a:pt x="138" y="528"/>
                  </a:lnTo>
                  <a:lnTo>
                    <a:pt x="137" y="531"/>
                  </a:lnTo>
                  <a:lnTo>
                    <a:pt x="137" y="1081"/>
                  </a:lnTo>
                  <a:lnTo>
                    <a:pt x="110" y="1078"/>
                  </a:lnTo>
                  <a:lnTo>
                    <a:pt x="98" y="1078"/>
                  </a:lnTo>
                  <a:lnTo>
                    <a:pt x="90" y="1077"/>
                  </a:lnTo>
                  <a:lnTo>
                    <a:pt x="69" y="1076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39" y="4"/>
                  </a:lnTo>
                  <a:lnTo>
                    <a:pt x="69" y="5"/>
                  </a:lnTo>
                  <a:lnTo>
                    <a:pt x="95" y="4"/>
                  </a:lnTo>
                  <a:lnTo>
                    <a:pt x="137" y="0"/>
                  </a:lnTo>
                  <a:lnTo>
                    <a:pt x="137" y="489"/>
                  </a:lnTo>
                  <a:lnTo>
                    <a:pt x="142" y="491"/>
                  </a:lnTo>
                  <a:lnTo>
                    <a:pt x="145" y="492"/>
                  </a:lnTo>
                  <a:lnTo>
                    <a:pt x="151" y="491"/>
                  </a:lnTo>
                  <a:lnTo>
                    <a:pt x="160" y="489"/>
                  </a:lnTo>
                  <a:lnTo>
                    <a:pt x="168" y="485"/>
                  </a:lnTo>
                  <a:lnTo>
                    <a:pt x="178" y="480"/>
                  </a:lnTo>
                  <a:lnTo>
                    <a:pt x="184" y="473"/>
                  </a:lnTo>
                  <a:lnTo>
                    <a:pt x="192" y="467"/>
                  </a:lnTo>
                  <a:lnTo>
                    <a:pt x="201" y="459"/>
                  </a:lnTo>
                  <a:lnTo>
                    <a:pt x="210" y="451"/>
                  </a:lnTo>
                  <a:lnTo>
                    <a:pt x="221" y="440"/>
                  </a:lnTo>
                  <a:lnTo>
                    <a:pt x="234" y="430"/>
                  </a:lnTo>
                  <a:lnTo>
                    <a:pt x="247" y="417"/>
                  </a:lnTo>
                  <a:lnTo>
                    <a:pt x="261" y="402"/>
                  </a:lnTo>
                  <a:lnTo>
                    <a:pt x="650" y="0"/>
                  </a:lnTo>
                  <a:lnTo>
                    <a:pt x="685" y="4"/>
                  </a:lnTo>
                  <a:lnTo>
                    <a:pt x="712" y="5"/>
                  </a:lnTo>
                  <a:lnTo>
                    <a:pt x="736" y="4"/>
                  </a:lnTo>
                  <a:lnTo>
                    <a:pt x="773" y="0"/>
                  </a:lnTo>
                  <a:lnTo>
                    <a:pt x="416" y="346"/>
                  </a:lnTo>
                  <a:lnTo>
                    <a:pt x="283" y="481"/>
                  </a:lnTo>
                  <a:lnTo>
                    <a:pt x="414" y="632"/>
                  </a:lnTo>
                  <a:lnTo>
                    <a:pt x="569" y="803"/>
                  </a:lnTo>
                  <a:lnTo>
                    <a:pt x="665" y="916"/>
                  </a:lnTo>
                  <a:lnTo>
                    <a:pt x="791" y="1074"/>
                  </a:lnTo>
                  <a:lnTo>
                    <a:pt x="791" y="1081"/>
                  </a:lnTo>
                  <a:lnTo>
                    <a:pt x="758" y="1078"/>
                  </a:lnTo>
                  <a:lnTo>
                    <a:pt x="748" y="1078"/>
                  </a:lnTo>
                  <a:lnTo>
                    <a:pt x="741" y="1078"/>
                  </a:lnTo>
                  <a:lnTo>
                    <a:pt x="733" y="1077"/>
                  </a:lnTo>
                  <a:lnTo>
                    <a:pt x="706" y="1076"/>
                  </a:lnTo>
                  <a:lnTo>
                    <a:pt x="665" y="1077"/>
                  </a:lnTo>
                  <a:lnTo>
                    <a:pt x="618" y="1081"/>
                  </a:lnTo>
                  <a:lnTo>
                    <a:pt x="588" y="1039"/>
                  </a:lnTo>
                  <a:lnTo>
                    <a:pt x="560" y="1002"/>
                  </a:lnTo>
                  <a:lnTo>
                    <a:pt x="534" y="968"/>
                  </a:lnTo>
                  <a:lnTo>
                    <a:pt x="509" y="93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8" name="Freeform 18"/>
            <p:cNvSpPr>
              <a:spLocks/>
            </p:cNvSpPr>
            <p:nvPr userDrawn="1"/>
          </p:nvSpPr>
          <p:spPr bwMode="auto">
            <a:xfrm>
              <a:off x="2203" y="1706"/>
              <a:ext cx="56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8" y="985"/>
                  </a:lnTo>
                  <a:lnTo>
                    <a:pt x="105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4" y="4"/>
                  </a:lnTo>
                  <a:lnTo>
                    <a:pt x="45" y="5"/>
                  </a:lnTo>
                  <a:lnTo>
                    <a:pt x="68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1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3" y="1077"/>
                  </a:lnTo>
                  <a:lnTo>
                    <a:pt x="887" y="1076"/>
                  </a:lnTo>
                  <a:lnTo>
                    <a:pt x="871" y="1076"/>
                  </a:lnTo>
                  <a:lnTo>
                    <a:pt x="858" y="1076"/>
                  </a:lnTo>
                  <a:lnTo>
                    <a:pt x="842" y="1077"/>
                  </a:lnTo>
                  <a:lnTo>
                    <a:pt x="823" y="1078"/>
                  </a:lnTo>
                  <a:lnTo>
                    <a:pt x="802" y="1081"/>
                  </a:lnTo>
                  <a:lnTo>
                    <a:pt x="802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9" name="Freeform 19"/>
            <p:cNvSpPr>
              <a:spLocks noEditPoints="1"/>
            </p:cNvSpPr>
            <p:nvPr userDrawn="1"/>
          </p:nvSpPr>
          <p:spPr bwMode="auto">
            <a:xfrm>
              <a:off x="2117" y="1706"/>
              <a:ext cx="74" cy="62"/>
            </a:xfrm>
            <a:custGeom>
              <a:avLst/>
              <a:gdLst>
                <a:gd name="T0" fmla="*/ 0 w 1268"/>
                <a:gd name="T1" fmla="*/ 0 h 1081"/>
                <a:gd name="T2" fmla="*/ 0 w 1268"/>
                <a:gd name="T3" fmla="*/ 0 h 1081"/>
                <a:gd name="T4" fmla="*/ 0 w 1268"/>
                <a:gd name="T5" fmla="*/ 0 h 1081"/>
                <a:gd name="T6" fmla="*/ 0 w 1268"/>
                <a:gd name="T7" fmla="*/ 0 h 1081"/>
                <a:gd name="T8" fmla="*/ 0 w 1268"/>
                <a:gd name="T9" fmla="*/ 0 h 1081"/>
                <a:gd name="T10" fmla="*/ 0 w 1268"/>
                <a:gd name="T11" fmla="*/ 0 h 1081"/>
                <a:gd name="T12" fmla="*/ 0 w 1268"/>
                <a:gd name="T13" fmla="*/ 0 h 1081"/>
                <a:gd name="T14" fmla="*/ 0 w 1268"/>
                <a:gd name="T15" fmla="*/ 0 h 1081"/>
                <a:gd name="T16" fmla="*/ 0 w 1268"/>
                <a:gd name="T17" fmla="*/ 0 h 1081"/>
                <a:gd name="T18" fmla="*/ 0 w 1268"/>
                <a:gd name="T19" fmla="*/ 0 h 1081"/>
                <a:gd name="T20" fmla="*/ 0 w 1268"/>
                <a:gd name="T21" fmla="*/ 0 h 1081"/>
                <a:gd name="T22" fmla="*/ 0 w 1268"/>
                <a:gd name="T23" fmla="*/ 0 h 1081"/>
                <a:gd name="T24" fmla="*/ 0 w 1268"/>
                <a:gd name="T25" fmla="*/ 0 h 1081"/>
                <a:gd name="T26" fmla="*/ 0 w 1268"/>
                <a:gd name="T27" fmla="*/ 0 h 1081"/>
                <a:gd name="T28" fmla="*/ 0 w 1268"/>
                <a:gd name="T29" fmla="*/ 0 h 1081"/>
                <a:gd name="T30" fmla="*/ 0 w 1268"/>
                <a:gd name="T31" fmla="*/ 0 h 1081"/>
                <a:gd name="T32" fmla="*/ 0 w 1268"/>
                <a:gd name="T33" fmla="*/ 0 h 1081"/>
                <a:gd name="T34" fmla="*/ 0 w 1268"/>
                <a:gd name="T35" fmla="*/ 0 h 1081"/>
                <a:gd name="T36" fmla="*/ 0 w 1268"/>
                <a:gd name="T37" fmla="*/ 0 h 1081"/>
                <a:gd name="T38" fmla="*/ 0 w 1268"/>
                <a:gd name="T39" fmla="*/ 0 h 1081"/>
                <a:gd name="T40" fmla="*/ 0 w 1268"/>
                <a:gd name="T41" fmla="*/ 0 h 1081"/>
                <a:gd name="T42" fmla="*/ 0 w 1268"/>
                <a:gd name="T43" fmla="*/ 0 h 1081"/>
                <a:gd name="T44" fmla="*/ 0 w 1268"/>
                <a:gd name="T45" fmla="*/ 0 h 1081"/>
                <a:gd name="T46" fmla="*/ 0 w 1268"/>
                <a:gd name="T47" fmla="*/ 0 h 1081"/>
                <a:gd name="T48" fmla="*/ 0 w 1268"/>
                <a:gd name="T49" fmla="*/ 0 h 1081"/>
                <a:gd name="T50" fmla="*/ 0 w 1268"/>
                <a:gd name="T51" fmla="*/ 0 h 1081"/>
                <a:gd name="T52" fmla="*/ 0 w 1268"/>
                <a:gd name="T53" fmla="*/ 0 h 1081"/>
                <a:gd name="T54" fmla="*/ 0 w 1268"/>
                <a:gd name="T55" fmla="*/ 0 h 1081"/>
                <a:gd name="T56" fmla="*/ 0 w 1268"/>
                <a:gd name="T57" fmla="*/ 0 h 1081"/>
                <a:gd name="T58" fmla="*/ 0 w 1268"/>
                <a:gd name="T59" fmla="*/ 0 h 1081"/>
                <a:gd name="T60" fmla="*/ 0 w 1268"/>
                <a:gd name="T61" fmla="*/ 0 h 1081"/>
                <a:gd name="T62" fmla="*/ 0 w 1268"/>
                <a:gd name="T63" fmla="*/ 0 h 1081"/>
                <a:gd name="T64" fmla="*/ 0 w 1268"/>
                <a:gd name="T65" fmla="*/ 0 h 1081"/>
                <a:gd name="T66" fmla="*/ 0 w 1268"/>
                <a:gd name="T67" fmla="*/ 0 h 1081"/>
                <a:gd name="T68" fmla="*/ 0 w 1268"/>
                <a:gd name="T69" fmla="*/ 0 h 1081"/>
                <a:gd name="T70" fmla="*/ 0 w 1268"/>
                <a:gd name="T71" fmla="*/ 0 h 1081"/>
                <a:gd name="T72" fmla="*/ 0 w 1268"/>
                <a:gd name="T73" fmla="*/ 0 h 1081"/>
                <a:gd name="T74" fmla="*/ 0 w 1268"/>
                <a:gd name="T75" fmla="*/ 0 h 1081"/>
                <a:gd name="T76" fmla="*/ 0 w 1268"/>
                <a:gd name="T77" fmla="*/ 0 h 1081"/>
                <a:gd name="T78" fmla="*/ 0 w 1268"/>
                <a:gd name="T79" fmla="*/ 0 h 1081"/>
                <a:gd name="T80" fmla="*/ 0 w 1268"/>
                <a:gd name="T81" fmla="*/ 0 h 1081"/>
                <a:gd name="T82" fmla="*/ 0 w 1268"/>
                <a:gd name="T83" fmla="*/ 0 h 1081"/>
                <a:gd name="T84" fmla="*/ 0 w 1268"/>
                <a:gd name="T85" fmla="*/ 0 h 1081"/>
                <a:gd name="T86" fmla="*/ 0 w 1268"/>
                <a:gd name="T87" fmla="*/ 0 h 1081"/>
                <a:gd name="T88" fmla="*/ 0 w 1268"/>
                <a:gd name="T89" fmla="*/ 0 h 1081"/>
                <a:gd name="T90" fmla="*/ 0 w 1268"/>
                <a:gd name="T91" fmla="*/ 0 h 1081"/>
                <a:gd name="T92" fmla="*/ 0 w 1268"/>
                <a:gd name="T93" fmla="*/ 0 h 1081"/>
                <a:gd name="T94" fmla="*/ 0 w 1268"/>
                <a:gd name="T95" fmla="*/ 0 h 1081"/>
                <a:gd name="T96" fmla="*/ 0 w 1268"/>
                <a:gd name="T97" fmla="*/ 0 h 1081"/>
                <a:gd name="T98" fmla="*/ 0 w 1268"/>
                <a:gd name="T99" fmla="*/ 0 h 1081"/>
                <a:gd name="T100" fmla="*/ 0 w 1268"/>
                <a:gd name="T101" fmla="*/ 0 h 1081"/>
                <a:gd name="T102" fmla="*/ 0 w 1268"/>
                <a:gd name="T103" fmla="*/ 0 h 1081"/>
                <a:gd name="T104" fmla="*/ 0 w 1268"/>
                <a:gd name="T105" fmla="*/ 0 h 1081"/>
                <a:gd name="T106" fmla="*/ 0 w 1268"/>
                <a:gd name="T107" fmla="*/ 0 h 1081"/>
                <a:gd name="T108" fmla="*/ 0 w 1268"/>
                <a:gd name="T109" fmla="*/ 0 h 1081"/>
                <a:gd name="T110" fmla="*/ 0 w 1268"/>
                <a:gd name="T111" fmla="*/ 0 h 1081"/>
                <a:gd name="T112" fmla="*/ 0 w 1268"/>
                <a:gd name="T113" fmla="*/ 0 h 10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268" h="1081">
                  <a:moveTo>
                    <a:pt x="565" y="930"/>
                  </a:moveTo>
                  <a:lnTo>
                    <a:pt x="565" y="136"/>
                  </a:lnTo>
                  <a:lnTo>
                    <a:pt x="541" y="136"/>
                  </a:lnTo>
                  <a:lnTo>
                    <a:pt x="517" y="137"/>
                  </a:lnTo>
                  <a:lnTo>
                    <a:pt x="494" y="139"/>
                  </a:lnTo>
                  <a:lnTo>
                    <a:pt x="472" y="143"/>
                  </a:lnTo>
                  <a:lnTo>
                    <a:pt x="451" y="146"/>
                  </a:lnTo>
                  <a:lnTo>
                    <a:pt x="429" y="152"/>
                  </a:lnTo>
                  <a:lnTo>
                    <a:pt x="409" y="158"/>
                  </a:lnTo>
                  <a:lnTo>
                    <a:pt x="390" y="165"/>
                  </a:lnTo>
                  <a:lnTo>
                    <a:pt x="371" y="174"/>
                  </a:lnTo>
                  <a:lnTo>
                    <a:pt x="352" y="182"/>
                  </a:lnTo>
                  <a:lnTo>
                    <a:pt x="335" y="192"/>
                  </a:lnTo>
                  <a:lnTo>
                    <a:pt x="319" y="202"/>
                  </a:lnTo>
                  <a:lnTo>
                    <a:pt x="303" y="213"/>
                  </a:lnTo>
                  <a:lnTo>
                    <a:pt x="288" y="224"/>
                  </a:lnTo>
                  <a:lnTo>
                    <a:pt x="275" y="237"/>
                  </a:lnTo>
                  <a:lnTo>
                    <a:pt x="262" y="249"/>
                  </a:lnTo>
                  <a:lnTo>
                    <a:pt x="250" y="263"/>
                  </a:lnTo>
                  <a:lnTo>
                    <a:pt x="239" y="277"/>
                  </a:lnTo>
                  <a:lnTo>
                    <a:pt x="227" y="292"/>
                  </a:lnTo>
                  <a:lnTo>
                    <a:pt x="217" y="308"/>
                  </a:lnTo>
                  <a:lnTo>
                    <a:pt x="208" y="324"/>
                  </a:lnTo>
                  <a:lnTo>
                    <a:pt x="198" y="341"/>
                  </a:lnTo>
                  <a:lnTo>
                    <a:pt x="191" y="358"/>
                  </a:lnTo>
                  <a:lnTo>
                    <a:pt x="184" y="376"/>
                  </a:lnTo>
                  <a:lnTo>
                    <a:pt x="176" y="395"/>
                  </a:lnTo>
                  <a:lnTo>
                    <a:pt x="171" y="413"/>
                  </a:lnTo>
                  <a:lnTo>
                    <a:pt x="166" y="432"/>
                  </a:lnTo>
                  <a:lnTo>
                    <a:pt x="161" y="452"/>
                  </a:lnTo>
                  <a:lnTo>
                    <a:pt x="158" y="472"/>
                  </a:lnTo>
                  <a:lnTo>
                    <a:pt x="156" y="492"/>
                  </a:lnTo>
                  <a:lnTo>
                    <a:pt x="155" y="513"/>
                  </a:lnTo>
                  <a:lnTo>
                    <a:pt x="155" y="533"/>
                  </a:lnTo>
                  <a:lnTo>
                    <a:pt x="155" y="560"/>
                  </a:lnTo>
                  <a:lnTo>
                    <a:pt x="158" y="587"/>
                  </a:lnTo>
                  <a:lnTo>
                    <a:pt x="161" y="613"/>
                  </a:lnTo>
                  <a:lnTo>
                    <a:pt x="168" y="639"/>
                  </a:lnTo>
                  <a:lnTo>
                    <a:pt x="174" y="663"/>
                  </a:lnTo>
                  <a:lnTo>
                    <a:pt x="184" y="688"/>
                  </a:lnTo>
                  <a:lnTo>
                    <a:pt x="193" y="711"/>
                  </a:lnTo>
                  <a:lnTo>
                    <a:pt x="206" y="734"/>
                  </a:lnTo>
                  <a:lnTo>
                    <a:pt x="219" y="757"/>
                  </a:lnTo>
                  <a:lnTo>
                    <a:pt x="233" y="777"/>
                  </a:lnTo>
                  <a:lnTo>
                    <a:pt x="249" y="797"/>
                  </a:lnTo>
                  <a:lnTo>
                    <a:pt x="266" y="815"/>
                  </a:lnTo>
                  <a:lnTo>
                    <a:pt x="285" y="833"/>
                  </a:lnTo>
                  <a:lnTo>
                    <a:pt x="305" y="849"/>
                  </a:lnTo>
                  <a:lnTo>
                    <a:pt x="327" y="864"/>
                  </a:lnTo>
                  <a:lnTo>
                    <a:pt x="350" y="878"/>
                  </a:lnTo>
                  <a:lnTo>
                    <a:pt x="374" y="890"/>
                  </a:lnTo>
                  <a:lnTo>
                    <a:pt x="399" y="901"/>
                  </a:lnTo>
                  <a:lnTo>
                    <a:pt x="424" y="909"/>
                  </a:lnTo>
                  <a:lnTo>
                    <a:pt x="451" y="917"/>
                  </a:lnTo>
                  <a:lnTo>
                    <a:pt x="478" y="922"/>
                  </a:lnTo>
                  <a:lnTo>
                    <a:pt x="507" y="926"/>
                  </a:lnTo>
                  <a:lnTo>
                    <a:pt x="535" y="930"/>
                  </a:lnTo>
                  <a:lnTo>
                    <a:pt x="565" y="930"/>
                  </a:lnTo>
                  <a:close/>
                  <a:moveTo>
                    <a:pt x="565" y="83"/>
                  </a:moveTo>
                  <a:lnTo>
                    <a:pt x="565" y="0"/>
                  </a:lnTo>
                  <a:lnTo>
                    <a:pt x="577" y="2"/>
                  </a:lnTo>
                  <a:lnTo>
                    <a:pt x="591" y="4"/>
                  </a:lnTo>
                  <a:lnTo>
                    <a:pt x="610" y="5"/>
                  </a:lnTo>
                  <a:lnTo>
                    <a:pt x="633" y="5"/>
                  </a:lnTo>
                  <a:lnTo>
                    <a:pt x="654" y="5"/>
                  </a:lnTo>
                  <a:lnTo>
                    <a:pt x="673" y="4"/>
                  </a:lnTo>
                  <a:lnTo>
                    <a:pt x="690" y="2"/>
                  </a:lnTo>
                  <a:lnTo>
                    <a:pt x="703" y="0"/>
                  </a:lnTo>
                  <a:lnTo>
                    <a:pt x="703" y="83"/>
                  </a:lnTo>
                  <a:lnTo>
                    <a:pt x="746" y="84"/>
                  </a:lnTo>
                  <a:lnTo>
                    <a:pt x="787" y="87"/>
                  </a:lnTo>
                  <a:lnTo>
                    <a:pt x="828" y="91"/>
                  </a:lnTo>
                  <a:lnTo>
                    <a:pt x="866" y="97"/>
                  </a:lnTo>
                  <a:lnTo>
                    <a:pt x="903" y="106"/>
                  </a:lnTo>
                  <a:lnTo>
                    <a:pt x="938" y="116"/>
                  </a:lnTo>
                  <a:lnTo>
                    <a:pt x="956" y="121"/>
                  </a:lnTo>
                  <a:lnTo>
                    <a:pt x="973" y="127"/>
                  </a:lnTo>
                  <a:lnTo>
                    <a:pt x="989" y="135"/>
                  </a:lnTo>
                  <a:lnTo>
                    <a:pt x="1005" y="141"/>
                  </a:lnTo>
                  <a:lnTo>
                    <a:pt x="1035" y="156"/>
                  </a:lnTo>
                  <a:lnTo>
                    <a:pt x="1065" y="173"/>
                  </a:lnTo>
                  <a:lnTo>
                    <a:pt x="1079" y="181"/>
                  </a:lnTo>
                  <a:lnTo>
                    <a:pt x="1092" y="190"/>
                  </a:lnTo>
                  <a:lnTo>
                    <a:pt x="1105" y="199"/>
                  </a:lnTo>
                  <a:lnTo>
                    <a:pt x="1118" y="209"/>
                  </a:lnTo>
                  <a:lnTo>
                    <a:pt x="1130" y="220"/>
                  </a:lnTo>
                  <a:lnTo>
                    <a:pt x="1141" y="230"/>
                  </a:lnTo>
                  <a:lnTo>
                    <a:pt x="1152" y="241"/>
                  </a:lnTo>
                  <a:lnTo>
                    <a:pt x="1162" y="251"/>
                  </a:lnTo>
                  <a:lnTo>
                    <a:pt x="1173" y="263"/>
                  </a:lnTo>
                  <a:lnTo>
                    <a:pt x="1183" y="275"/>
                  </a:lnTo>
                  <a:lnTo>
                    <a:pt x="1191" y="286"/>
                  </a:lnTo>
                  <a:lnTo>
                    <a:pt x="1201" y="299"/>
                  </a:lnTo>
                  <a:lnTo>
                    <a:pt x="1215" y="326"/>
                  </a:lnTo>
                  <a:lnTo>
                    <a:pt x="1229" y="352"/>
                  </a:lnTo>
                  <a:lnTo>
                    <a:pt x="1235" y="366"/>
                  </a:lnTo>
                  <a:lnTo>
                    <a:pt x="1241" y="380"/>
                  </a:lnTo>
                  <a:lnTo>
                    <a:pt x="1246" y="395"/>
                  </a:lnTo>
                  <a:lnTo>
                    <a:pt x="1250" y="408"/>
                  </a:lnTo>
                  <a:lnTo>
                    <a:pt x="1255" y="423"/>
                  </a:lnTo>
                  <a:lnTo>
                    <a:pt x="1258" y="438"/>
                  </a:lnTo>
                  <a:lnTo>
                    <a:pt x="1261" y="453"/>
                  </a:lnTo>
                  <a:lnTo>
                    <a:pt x="1264" y="469"/>
                  </a:lnTo>
                  <a:lnTo>
                    <a:pt x="1265" y="485"/>
                  </a:lnTo>
                  <a:lnTo>
                    <a:pt x="1267" y="501"/>
                  </a:lnTo>
                  <a:lnTo>
                    <a:pt x="1268" y="517"/>
                  </a:lnTo>
                  <a:lnTo>
                    <a:pt x="1268" y="533"/>
                  </a:lnTo>
                  <a:lnTo>
                    <a:pt x="1267" y="556"/>
                  </a:lnTo>
                  <a:lnTo>
                    <a:pt x="1265" y="578"/>
                  </a:lnTo>
                  <a:lnTo>
                    <a:pt x="1263" y="602"/>
                  </a:lnTo>
                  <a:lnTo>
                    <a:pt x="1259" y="624"/>
                  </a:lnTo>
                  <a:lnTo>
                    <a:pt x="1253" y="645"/>
                  </a:lnTo>
                  <a:lnTo>
                    <a:pt x="1246" y="667"/>
                  </a:lnTo>
                  <a:lnTo>
                    <a:pt x="1239" y="689"/>
                  </a:lnTo>
                  <a:lnTo>
                    <a:pt x="1230" y="710"/>
                  </a:lnTo>
                  <a:lnTo>
                    <a:pt x="1221" y="730"/>
                  </a:lnTo>
                  <a:lnTo>
                    <a:pt x="1209" y="750"/>
                  </a:lnTo>
                  <a:lnTo>
                    <a:pt x="1196" y="769"/>
                  </a:lnTo>
                  <a:lnTo>
                    <a:pt x="1184" y="787"/>
                  </a:lnTo>
                  <a:lnTo>
                    <a:pt x="1169" y="805"/>
                  </a:lnTo>
                  <a:lnTo>
                    <a:pt x="1153" y="822"/>
                  </a:lnTo>
                  <a:lnTo>
                    <a:pt x="1137" y="839"/>
                  </a:lnTo>
                  <a:lnTo>
                    <a:pt x="1119" y="856"/>
                  </a:lnTo>
                  <a:lnTo>
                    <a:pt x="1100" y="871"/>
                  </a:lnTo>
                  <a:lnTo>
                    <a:pt x="1081" y="886"/>
                  </a:lnTo>
                  <a:lnTo>
                    <a:pt x="1060" y="899"/>
                  </a:lnTo>
                  <a:lnTo>
                    <a:pt x="1037" y="912"/>
                  </a:lnTo>
                  <a:lnTo>
                    <a:pt x="1015" y="923"/>
                  </a:lnTo>
                  <a:lnTo>
                    <a:pt x="991" y="934"/>
                  </a:lnTo>
                  <a:lnTo>
                    <a:pt x="965" y="945"/>
                  </a:lnTo>
                  <a:lnTo>
                    <a:pt x="940" y="953"/>
                  </a:lnTo>
                  <a:lnTo>
                    <a:pt x="912" y="961"/>
                  </a:lnTo>
                  <a:lnTo>
                    <a:pt x="885" y="968"/>
                  </a:lnTo>
                  <a:lnTo>
                    <a:pt x="856" y="974"/>
                  </a:lnTo>
                  <a:lnTo>
                    <a:pt x="828" y="978"/>
                  </a:lnTo>
                  <a:lnTo>
                    <a:pt x="798" y="983"/>
                  </a:lnTo>
                  <a:lnTo>
                    <a:pt x="767" y="985"/>
                  </a:lnTo>
                  <a:lnTo>
                    <a:pt x="735" y="987"/>
                  </a:lnTo>
                  <a:lnTo>
                    <a:pt x="703" y="987"/>
                  </a:lnTo>
                  <a:lnTo>
                    <a:pt x="703" y="1081"/>
                  </a:lnTo>
                  <a:lnTo>
                    <a:pt x="690" y="1078"/>
                  </a:lnTo>
                  <a:lnTo>
                    <a:pt x="674" y="1077"/>
                  </a:lnTo>
                  <a:lnTo>
                    <a:pt x="655" y="1076"/>
                  </a:lnTo>
                  <a:lnTo>
                    <a:pt x="633" y="1076"/>
                  </a:lnTo>
                  <a:lnTo>
                    <a:pt x="612" y="1076"/>
                  </a:lnTo>
                  <a:lnTo>
                    <a:pt x="592" y="1077"/>
                  </a:lnTo>
                  <a:lnTo>
                    <a:pt x="577" y="1078"/>
                  </a:lnTo>
                  <a:lnTo>
                    <a:pt x="565" y="1081"/>
                  </a:lnTo>
                  <a:lnTo>
                    <a:pt x="565" y="987"/>
                  </a:lnTo>
                  <a:lnTo>
                    <a:pt x="521" y="986"/>
                  </a:lnTo>
                  <a:lnTo>
                    <a:pt x="480" y="984"/>
                  </a:lnTo>
                  <a:lnTo>
                    <a:pt x="440" y="978"/>
                  </a:lnTo>
                  <a:lnTo>
                    <a:pt x="402" y="972"/>
                  </a:lnTo>
                  <a:lnTo>
                    <a:pt x="383" y="969"/>
                  </a:lnTo>
                  <a:lnTo>
                    <a:pt x="365" y="965"/>
                  </a:lnTo>
                  <a:lnTo>
                    <a:pt x="347" y="959"/>
                  </a:lnTo>
                  <a:lnTo>
                    <a:pt x="329" y="954"/>
                  </a:lnTo>
                  <a:lnTo>
                    <a:pt x="312" y="948"/>
                  </a:lnTo>
                  <a:lnTo>
                    <a:pt x="295" y="941"/>
                  </a:lnTo>
                  <a:lnTo>
                    <a:pt x="279" y="935"/>
                  </a:lnTo>
                  <a:lnTo>
                    <a:pt x="262" y="928"/>
                  </a:lnTo>
                  <a:lnTo>
                    <a:pt x="231" y="912"/>
                  </a:lnTo>
                  <a:lnTo>
                    <a:pt x="203" y="895"/>
                  </a:lnTo>
                  <a:lnTo>
                    <a:pt x="189" y="886"/>
                  </a:lnTo>
                  <a:lnTo>
                    <a:pt x="175" y="877"/>
                  </a:lnTo>
                  <a:lnTo>
                    <a:pt x="162" y="867"/>
                  </a:lnTo>
                  <a:lnTo>
                    <a:pt x="150" y="856"/>
                  </a:lnTo>
                  <a:lnTo>
                    <a:pt x="138" y="846"/>
                  </a:lnTo>
                  <a:lnTo>
                    <a:pt x="126" y="835"/>
                  </a:lnTo>
                  <a:lnTo>
                    <a:pt x="116" y="825"/>
                  </a:lnTo>
                  <a:lnTo>
                    <a:pt x="105" y="813"/>
                  </a:lnTo>
                  <a:lnTo>
                    <a:pt x="95" y="801"/>
                  </a:lnTo>
                  <a:lnTo>
                    <a:pt x="85" y="788"/>
                  </a:lnTo>
                  <a:lnTo>
                    <a:pt x="76" y="777"/>
                  </a:lnTo>
                  <a:lnTo>
                    <a:pt x="67" y="764"/>
                  </a:lnTo>
                  <a:lnTo>
                    <a:pt x="59" y="750"/>
                  </a:lnTo>
                  <a:lnTo>
                    <a:pt x="51" y="738"/>
                  </a:lnTo>
                  <a:lnTo>
                    <a:pt x="44" y="724"/>
                  </a:lnTo>
                  <a:lnTo>
                    <a:pt x="37" y="710"/>
                  </a:lnTo>
                  <a:lnTo>
                    <a:pt x="32" y="696"/>
                  </a:lnTo>
                  <a:lnTo>
                    <a:pt x="26" y="682"/>
                  </a:lnTo>
                  <a:lnTo>
                    <a:pt x="21" y="669"/>
                  </a:lnTo>
                  <a:lnTo>
                    <a:pt x="17" y="654"/>
                  </a:lnTo>
                  <a:lnTo>
                    <a:pt x="13" y="640"/>
                  </a:lnTo>
                  <a:lnTo>
                    <a:pt x="10" y="625"/>
                  </a:lnTo>
                  <a:lnTo>
                    <a:pt x="7" y="610"/>
                  </a:lnTo>
                  <a:lnTo>
                    <a:pt x="5" y="595"/>
                  </a:lnTo>
                  <a:lnTo>
                    <a:pt x="1" y="565"/>
                  </a:lnTo>
                  <a:lnTo>
                    <a:pt x="0" y="533"/>
                  </a:lnTo>
                  <a:lnTo>
                    <a:pt x="1" y="501"/>
                  </a:lnTo>
                  <a:lnTo>
                    <a:pt x="5" y="469"/>
                  </a:lnTo>
                  <a:lnTo>
                    <a:pt x="7" y="454"/>
                  </a:lnTo>
                  <a:lnTo>
                    <a:pt x="10" y="439"/>
                  </a:lnTo>
                  <a:lnTo>
                    <a:pt x="13" y="424"/>
                  </a:lnTo>
                  <a:lnTo>
                    <a:pt x="16" y="410"/>
                  </a:lnTo>
                  <a:lnTo>
                    <a:pt x="21" y="395"/>
                  </a:lnTo>
                  <a:lnTo>
                    <a:pt x="26" y="381"/>
                  </a:lnTo>
                  <a:lnTo>
                    <a:pt x="31" y="367"/>
                  </a:lnTo>
                  <a:lnTo>
                    <a:pt x="37" y="353"/>
                  </a:lnTo>
                  <a:lnTo>
                    <a:pt x="44" y="339"/>
                  </a:lnTo>
                  <a:lnTo>
                    <a:pt x="50" y="327"/>
                  </a:lnTo>
                  <a:lnTo>
                    <a:pt x="57" y="313"/>
                  </a:lnTo>
                  <a:lnTo>
                    <a:pt x="66" y="300"/>
                  </a:lnTo>
                  <a:lnTo>
                    <a:pt x="74" y="287"/>
                  </a:lnTo>
                  <a:lnTo>
                    <a:pt x="84" y="276"/>
                  </a:lnTo>
                  <a:lnTo>
                    <a:pt x="94" y="264"/>
                  </a:lnTo>
                  <a:lnTo>
                    <a:pt x="103" y="252"/>
                  </a:lnTo>
                  <a:lnTo>
                    <a:pt x="114" y="241"/>
                  </a:lnTo>
                  <a:lnTo>
                    <a:pt x="124" y="230"/>
                  </a:lnTo>
                  <a:lnTo>
                    <a:pt x="136" y="220"/>
                  </a:lnTo>
                  <a:lnTo>
                    <a:pt x="148" y="210"/>
                  </a:lnTo>
                  <a:lnTo>
                    <a:pt x="160" y="200"/>
                  </a:lnTo>
                  <a:lnTo>
                    <a:pt x="173" y="191"/>
                  </a:lnTo>
                  <a:lnTo>
                    <a:pt x="187" y="181"/>
                  </a:lnTo>
                  <a:lnTo>
                    <a:pt x="201" y="173"/>
                  </a:lnTo>
                  <a:lnTo>
                    <a:pt x="229" y="157"/>
                  </a:lnTo>
                  <a:lnTo>
                    <a:pt x="260" y="141"/>
                  </a:lnTo>
                  <a:lnTo>
                    <a:pt x="276" y="135"/>
                  </a:lnTo>
                  <a:lnTo>
                    <a:pt x="293" y="127"/>
                  </a:lnTo>
                  <a:lnTo>
                    <a:pt x="310" y="121"/>
                  </a:lnTo>
                  <a:lnTo>
                    <a:pt x="327" y="116"/>
                  </a:lnTo>
                  <a:lnTo>
                    <a:pt x="363" y="106"/>
                  </a:lnTo>
                  <a:lnTo>
                    <a:pt x="400" y="97"/>
                  </a:lnTo>
                  <a:lnTo>
                    <a:pt x="439" y="91"/>
                  </a:lnTo>
                  <a:lnTo>
                    <a:pt x="479" y="87"/>
                  </a:lnTo>
                  <a:lnTo>
                    <a:pt x="521" y="84"/>
                  </a:lnTo>
                  <a:lnTo>
                    <a:pt x="565" y="83"/>
                  </a:lnTo>
                  <a:close/>
                  <a:moveTo>
                    <a:pt x="1113" y="533"/>
                  </a:moveTo>
                  <a:lnTo>
                    <a:pt x="1113" y="513"/>
                  </a:lnTo>
                  <a:lnTo>
                    <a:pt x="1112" y="493"/>
                  </a:lnTo>
                  <a:lnTo>
                    <a:pt x="1109" y="473"/>
                  </a:lnTo>
                  <a:lnTo>
                    <a:pt x="1106" y="454"/>
                  </a:lnTo>
                  <a:lnTo>
                    <a:pt x="1102" y="435"/>
                  </a:lnTo>
                  <a:lnTo>
                    <a:pt x="1098" y="417"/>
                  </a:lnTo>
                  <a:lnTo>
                    <a:pt x="1092" y="399"/>
                  </a:lnTo>
                  <a:lnTo>
                    <a:pt x="1086" y="381"/>
                  </a:lnTo>
                  <a:lnTo>
                    <a:pt x="1079" y="363"/>
                  </a:lnTo>
                  <a:lnTo>
                    <a:pt x="1070" y="346"/>
                  </a:lnTo>
                  <a:lnTo>
                    <a:pt x="1062" y="329"/>
                  </a:lnTo>
                  <a:lnTo>
                    <a:pt x="1052" y="313"/>
                  </a:lnTo>
                  <a:lnTo>
                    <a:pt x="1042" y="298"/>
                  </a:lnTo>
                  <a:lnTo>
                    <a:pt x="1031" y="282"/>
                  </a:lnTo>
                  <a:lnTo>
                    <a:pt x="1018" y="268"/>
                  </a:lnTo>
                  <a:lnTo>
                    <a:pt x="1006" y="255"/>
                  </a:lnTo>
                  <a:lnTo>
                    <a:pt x="993" y="241"/>
                  </a:lnTo>
                  <a:lnTo>
                    <a:pt x="979" y="228"/>
                  </a:lnTo>
                  <a:lnTo>
                    <a:pt x="964" y="216"/>
                  </a:lnTo>
                  <a:lnTo>
                    <a:pt x="948" y="205"/>
                  </a:lnTo>
                  <a:lnTo>
                    <a:pt x="931" y="194"/>
                  </a:lnTo>
                  <a:lnTo>
                    <a:pt x="913" y="185"/>
                  </a:lnTo>
                  <a:lnTo>
                    <a:pt x="895" y="175"/>
                  </a:lnTo>
                  <a:lnTo>
                    <a:pt x="876" y="166"/>
                  </a:lnTo>
                  <a:lnTo>
                    <a:pt x="856" y="159"/>
                  </a:lnTo>
                  <a:lnTo>
                    <a:pt x="837" y="153"/>
                  </a:lnTo>
                  <a:lnTo>
                    <a:pt x="816" y="147"/>
                  </a:lnTo>
                  <a:lnTo>
                    <a:pt x="795" y="143"/>
                  </a:lnTo>
                  <a:lnTo>
                    <a:pt x="773" y="140"/>
                  </a:lnTo>
                  <a:lnTo>
                    <a:pt x="750" y="137"/>
                  </a:lnTo>
                  <a:lnTo>
                    <a:pt x="727" y="136"/>
                  </a:lnTo>
                  <a:lnTo>
                    <a:pt x="703" y="136"/>
                  </a:lnTo>
                  <a:lnTo>
                    <a:pt x="703" y="930"/>
                  </a:lnTo>
                  <a:lnTo>
                    <a:pt x="732" y="930"/>
                  </a:lnTo>
                  <a:lnTo>
                    <a:pt x="761" y="926"/>
                  </a:lnTo>
                  <a:lnTo>
                    <a:pt x="790" y="923"/>
                  </a:lnTo>
                  <a:lnTo>
                    <a:pt x="817" y="917"/>
                  </a:lnTo>
                  <a:lnTo>
                    <a:pt x="844" y="909"/>
                  </a:lnTo>
                  <a:lnTo>
                    <a:pt x="869" y="901"/>
                  </a:lnTo>
                  <a:lnTo>
                    <a:pt x="893" y="890"/>
                  </a:lnTo>
                  <a:lnTo>
                    <a:pt x="918" y="878"/>
                  </a:lnTo>
                  <a:lnTo>
                    <a:pt x="940" y="864"/>
                  </a:lnTo>
                  <a:lnTo>
                    <a:pt x="961" y="849"/>
                  </a:lnTo>
                  <a:lnTo>
                    <a:pt x="980" y="833"/>
                  </a:lnTo>
                  <a:lnTo>
                    <a:pt x="999" y="816"/>
                  </a:lnTo>
                  <a:lnTo>
                    <a:pt x="1016" y="797"/>
                  </a:lnTo>
                  <a:lnTo>
                    <a:pt x="1033" y="778"/>
                  </a:lnTo>
                  <a:lnTo>
                    <a:pt x="1048" y="757"/>
                  </a:lnTo>
                  <a:lnTo>
                    <a:pt x="1062" y="734"/>
                  </a:lnTo>
                  <a:lnTo>
                    <a:pt x="1073" y="712"/>
                  </a:lnTo>
                  <a:lnTo>
                    <a:pt x="1084" y="688"/>
                  </a:lnTo>
                  <a:lnTo>
                    <a:pt x="1092" y="664"/>
                  </a:lnTo>
                  <a:lnTo>
                    <a:pt x="1100" y="639"/>
                  </a:lnTo>
                  <a:lnTo>
                    <a:pt x="1106" y="613"/>
                  </a:lnTo>
                  <a:lnTo>
                    <a:pt x="1109" y="587"/>
                  </a:lnTo>
                  <a:lnTo>
                    <a:pt x="1112" y="560"/>
                  </a:lnTo>
                  <a:lnTo>
                    <a:pt x="1113" y="5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" name="Freeform 20"/>
            <p:cNvSpPr>
              <a:spLocks/>
            </p:cNvSpPr>
            <p:nvPr userDrawn="1"/>
          </p:nvSpPr>
          <p:spPr bwMode="auto">
            <a:xfrm>
              <a:off x="2049" y="1706"/>
              <a:ext cx="55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139" y="826"/>
                  </a:moveTo>
                  <a:lnTo>
                    <a:pt x="156" y="826"/>
                  </a:lnTo>
                  <a:lnTo>
                    <a:pt x="873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1" y="1078"/>
                  </a:lnTo>
                  <a:lnTo>
                    <a:pt x="903" y="1077"/>
                  </a:lnTo>
                  <a:lnTo>
                    <a:pt x="888" y="1076"/>
                  </a:lnTo>
                  <a:lnTo>
                    <a:pt x="873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lnTo>
                    <a:pt x="130" y="985"/>
                  </a:lnTo>
                  <a:lnTo>
                    <a:pt x="106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9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9" y="0"/>
                  </a:lnTo>
                  <a:lnTo>
                    <a:pt x="139" y="8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" name="Freeform 21"/>
            <p:cNvSpPr>
              <a:spLocks/>
            </p:cNvSpPr>
            <p:nvPr userDrawn="1"/>
          </p:nvSpPr>
          <p:spPr bwMode="auto">
            <a:xfrm>
              <a:off x="1981" y="1706"/>
              <a:ext cx="59" cy="62"/>
            </a:xfrm>
            <a:custGeom>
              <a:avLst/>
              <a:gdLst>
                <a:gd name="T0" fmla="*/ 0 w 1000"/>
                <a:gd name="T1" fmla="*/ 0 h 1081"/>
                <a:gd name="T2" fmla="*/ 0 w 1000"/>
                <a:gd name="T3" fmla="*/ 0 h 1081"/>
                <a:gd name="T4" fmla="*/ 0 w 1000"/>
                <a:gd name="T5" fmla="*/ 0 h 1081"/>
                <a:gd name="T6" fmla="*/ 0 w 1000"/>
                <a:gd name="T7" fmla="*/ 0 h 1081"/>
                <a:gd name="T8" fmla="*/ 0 w 1000"/>
                <a:gd name="T9" fmla="*/ 0 h 1081"/>
                <a:gd name="T10" fmla="*/ 0 w 1000"/>
                <a:gd name="T11" fmla="*/ 0 h 1081"/>
                <a:gd name="T12" fmla="*/ 0 w 1000"/>
                <a:gd name="T13" fmla="*/ 0 h 1081"/>
                <a:gd name="T14" fmla="*/ 0 w 1000"/>
                <a:gd name="T15" fmla="*/ 0 h 1081"/>
                <a:gd name="T16" fmla="*/ 0 w 1000"/>
                <a:gd name="T17" fmla="*/ 0 h 1081"/>
                <a:gd name="T18" fmla="*/ 0 w 1000"/>
                <a:gd name="T19" fmla="*/ 0 h 1081"/>
                <a:gd name="T20" fmla="*/ 0 w 1000"/>
                <a:gd name="T21" fmla="*/ 0 h 1081"/>
                <a:gd name="T22" fmla="*/ 0 w 1000"/>
                <a:gd name="T23" fmla="*/ 0 h 1081"/>
                <a:gd name="T24" fmla="*/ 0 w 1000"/>
                <a:gd name="T25" fmla="*/ 0 h 1081"/>
                <a:gd name="T26" fmla="*/ 0 w 1000"/>
                <a:gd name="T27" fmla="*/ 0 h 1081"/>
                <a:gd name="T28" fmla="*/ 0 w 1000"/>
                <a:gd name="T29" fmla="*/ 0 h 1081"/>
                <a:gd name="T30" fmla="*/ 0 w 1000"/>
                <a:gd name="T31" fmla="*/ 0 h 1081"/>
                <a:gd name="T32" fmla="*/ 0 w 1000"/>
                <a:gd name="T33" fmla="*/ 0 h 1081"/>
                <a:gd name="T34" fmla="*/ 0 w 1000"/>
                <a:gd name="T35" fmla="*/ 0 h 1081"/>
                <a:gd name="T36" fmla="*/ 0 w 1000"/>
                <a:gd name="T37" fmla="*/ 0 h 1081"/>
                <a:gd name="T38" fmla="*/ 0 w 1000"/>
                <a:gd name="T39" fmla="*/ 0 h 1081"/>
                <a:gd name="T40" fmla="*/ 0 w 1000"/>
                <a:gd name="T41" fmla="*/ 0 h 1081"/>
                <a:gd name="T42" fmla="*/ 0 w 1000"/>
                <a:gd name="T43" fmla="*/ 0 h 1081"/>
                <a:gd name="T44" fmla="*/ 0 w 1000"/>
                <a:gd name="T45" fmla="*/ 0 h 1081"/>
                <a:gd name="T46" fmla="*/ 0 w 1000"/>
                <a:gd name="T47" fmla="*/ 0 h 1081"/>
                <a:gd name="T48" fmla="*/ 0 w 1000"/>
                <a:gd name="T49" fmla="*/ 0 h 1081"/>
                <a:gd name="T50" fmla="*/ 0 w 1000"/>
                <a:gd name="T51" fmla="*/ 0 h 1081"/>
                <a:gd name="T52" fmla="*/ 0 w 1000"/>
                <a:gd name="T53" fmla="*/ 0 h 1081"/>
                <a:gd name="T54" fmla="*/ 0 w 1000"/>
                <a:gd name="T55" fmla="*/ 0 h 1081"/>
                <a:gd name="T56" fmla="*/ 0 w 1000"/>
                <a:gd name="T57" fmla="*/ 0 h 1081"/>
                <a:gd name="T58" fmla="*/ 0 w 1000"/>
                <a:gd name="T59" fmla="*/ 0 h 1081"/>
                <a:gd name="T60" fmla="*/ 0 w 1000"/>
                <a:gd name="T61" fmla="*/ 0 h 1081"/>
                <a:gd name="T62" fmla="*/ 0 w 1000"/>
                <a:gd name="T63" fmla="*/ 0 h 1081"/>
                <a:gd name="T64" fmla="*/ 0 w 1000"/>
                <a:gd name="T65" fmla="*/ 0 h 1081"/>
                <a:gd name="T66" fmla="*/ 0 w 1000"/>
                <a:gd name="T67" fmla="*/ 0 h 1081"/>
                <a:gd name="T68" fmla="*/ 0 w 1000"/>
                <a:gd name="T69" fmla="*/ 0 h 1081"/>
                <a:gd name="T70" fmla="*/ 0 w 1000"/>
                <a:gd name="T71" fmla="*/ 0 h 1081"/>
                <a:gd name="T72" fmla="*/ 0 w 1000"/>
                <a:gd name="T73" fmla="*/ 0 h 1081"/>
                <a:gd name="T74" fmla="*/ 0 w 1000"/>
                <a:gd name="T75" fmla="*/ 0 h 1081"/>
                <a:gd name="T76" fmla="*/ 0 w 1000"/>
                <a:gd name="T77" fmla="*/ 0 h 1081"/>
                <a:gd name="T78" fmla="*/ 0 w 1000"/>
                <a:gd name="T79" fmla="*/ 0 h 1081"/>
                <a:gd name="T80" fmla="*/ 0 w 1000"/>
                <a:gd name="T81" fmla="*/ 0 h 108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00" h="1081">
                  <a:moveTo>
                    <a:pt x="240" y="551"/>
                  </a:moveTo>
                  <a:lnTo>
                    <a:pt x="251" y="523"/>
                  </a:lnTo>
                  <a:lnTo>
                    <a:pt x="264" y="496"/>
                  </a:lnTo>
                  <a:lnTo>
                    <a:pt x="277" y="466"/>
                  </a:lnTo>
                  <a:lnTo>
                    <a:pt x="289" y="437"/>
                  </a:lnTo>
                  <a:lnTo>
                    <a:pt x="302" y="407"/>
                  </a:lnTo>
                  <a:lnTo>
                    <a:pt x="316" y="377"/>
                  </a:lnTo>
                  <a:lnTo>
                    <a:pt x="329" y="346"/>
                  </a:lnTo>
                  <a:lnTo>
                    <a:pt x="342" y="314"/>
                  </a:lnTo>
                  <a:lnTo>
                    <a:pt x="366" y="260"/>
                  </a:lnTo>
                  <a:lnTo>
                    <a:pt x="386" y="210"/>
                  </a:lnTo>
                  <a:lnTo>
                    <a:pt x="405" y="164"/>
                  </a:lnTo>
                  <a:lnTo>
                    <a:pt x="422" y="123"/>
                  </a:lnTo>
                  <a:lnTo>
                    <a:pt x="437" y="86"/>
                  </a:lnTo>
                  <a:lnTo>
                    <a:pt x="449" y="53"/>
                  </a:lnTo>
                  <a:lnTo>
                    <a:pt x="460" y="24"/>
                  </a:lnTo>
                  <a:lnTo>
                    <a:pt x="468" y="0"/>
                  </a:lnTo>
                  <a:lnTo>
                    <a:pt x="543" y="0"/>
                  </a:lnTo>
                  <a:lnTo>
                    <a:pt x="669" y="310"/>
                  </a:lnTo>
                  <a:lnTo>
                    <a:pt x="863" y="773"/>
                  </a:lnTo>
                  <a:lnTo>
                    <a:pt x="889" y="833"/>
                  </a:lnTo>
                  <a:lnTo>
                    <a:pt x="912" y="888"/>
                  </a:lnTo>
                  <a:lnTo>
                    <a:pt x="933" y="936"/>
                  </a:lnTo>
                  <a:lnTo>
                    <a:pt x="952" y="977"/>
                  </a:lnTo>
                  <a:lnTo>
                    <a:pt x="967" y="1012"/>
                  </a:lnTo>
                  <a:lnTo>
                    <a:pt x="980" y="1042"/>
                  </a:lnTo>
                  <a:lnTo>
                    <a:pt x="992" y="1064"/>
                  </a:lnTo>
                  <a:lnTo>
                    <a:pt x="1000" y="1081"/>
                  </a:lnTo>
                  <a:lnTo>
                    <a:pt x="967" y="1077"/>
                  </a:lnTo>
                  <a:lnTo>
                    <a:pt x="950" y="1077"/>
                  </a:lnTo>
                  <a:lnTo>
                    <a:pt x="947" y="1076"/>
                  </a:lnTo>
                  <a:lnTo>
                    <a:pt x="944" y="1076"/>
                  </a:lnTo>
                  <a:lnTo>
                    <a:pt x="924" y="1076"/>
                  </a:lnTo>
                  <a:lnTo>
                    <a:pt x="897" y="1077"/>
                  </a:lnTo>
                  <a:lnTo>
                    <a:pt x="876" y="1078"/>
                  </a:lnTo>
                  <a:lnTo>
                    <a:pt x="846" y="1081"/>
                  </a:lnTo>
                  <a:lnTo>
                    <a:pt x="785" y="928"/>
                  </a:lnTo>
                  <a:lnTo>
                    <a:pt x="667" y="624"/>
                  </a:lnTo>
                  <a:lnTo>
                    <a:pt x="556" y="344"/>
                  </a:lnTo>
                  <a:lnTo>
                    <a:pt x="490" y="173"/>
                  </a:lnTo>
                  <a:lnTo>
                    <a:pt x="475" y="174"/>
                  </a:lnTo>
                  <a:lnTo>
                    <a:pt x="472" y="182"/>
                  </a:lnTo>
                  <a:lnTo>
                    <a:pt x="461" y="206"/>
                  </a:lnTo>
                  <a:lnTo>
                    <a:pt x="444" y="244"/>
                  </a:lnTo>
                  <a:lnTo>
                    <a:pt x="421" y="298"/>
                  </a:lnTo>
                  <a:lnTo>
                    <a:pt x="409" y="327"/>
                  </a:lnTo>
                  <a:lnTo>
                    <a:pt x="396" y="355"/>
                  </a:lnTo>
                  <a:lnTo>
                    <a:pt x="385" y="383"/>
                  </a:lnTo>
                  <a:lnTo>
                    <a:pt x="373" y="411"/>
                  </a:lnTo>
                  <a:lnTo>
                    <a:pt x="361" y="439"/>
                  </a:lnTo>
                  <a:lnTo>
                    <a:pt x="349" y="466"/>
                  </a:lnTo>
                  <a:lnTo>
                    <a:pt x="338" y="492"/>
                  </a:lnTo>
                  <a:lnTo>
                    <a:pt x="326" y="519"/>
                  </a:lnTo>
                  <a:lnTo>
                    <a:pt x="312" y="554"/>
                  </a:lnTo>
                  <a:lnTo>
                    <a:pt x="298" y="590"/>
                  </a:lnTo>
                  <a:lnTo>
                    <a:pt x="283" y="625"/>
                  </a:lnTo>
                  <a:lnTo>
                    <a:pt x="268" y="661"/>
                  </a:lnTo>
                  <a:lnTo>
                    <a:pt x="254" y="697"/>
                  </a:lnTo>
                  <a:lnTo>
                    <a:pt x="241" y="733"/>
                  </a:lnTo>
                  <a:lnTo>
                    <a:pt x="226" y="769"/>
                  </a:lnTo>
                  <a:lnTo>
                    <a:pt x="212" y="807"/>
                  </a:lnTo>
                  <a:lnTo>
                    <a:pt x="199" y="842"/>
                  </a:lnTo>
                  <a:lnTo>
                    <a:pt x="187" y="877"/>
                  </a:lnTo>
                  <a:lnTo>
                    <a:pt x="174" y="912"/>
                  </a:lnTo>
                  <a:lnTo>
                    <a:pt x="161" y="946"/>
                  </a:lnTo>
                  <a:lnTo>
                    <a:pt x="150" y="980"/>
                  </a:lnTo>
                  <a:lnTo>
                    <a:pt x="138" y="1014"/>
                  </a:lnTo>
                  <a:lnTo>
                    <a:pt x="126" y="1047"/>
                  </a:lnTo>
                  <a:lnTo>
                    <a:pt x="116" y="1081"/>
                  </a:lnTo>
                  <a:lnTo>
                    <a:pt x="84" y="1077"/>
                  </a:lnTo>
                  <a:lnTo>
                    <a:pt x="56" y="1076"/>
                  </a:lnTo>
                  <a:lnTo>
                    <a:pt x="39" y="1077"/>
                  </a:lnTo>
                  <a:lnTo>
                    <a:pt x="22" y="1078"/>
                  </a:lnTo>
                  <a:lnTo>
                    <a:pt x="0" y="1081"/>
                  </a:lnTo>
                  <a:lnTo>
                    <a:pt x="133" y="792"/>
                  </a:lnTo>
                  <a:lnTo>
                    <a:pt x="145" y="763"/>
                  </a:lnTo>
                  <a:lnTo>
                    <a:pt x="159" y="734"/>
                  </a:lnTo>
                  <a:lnTo>
                    <a:pt x="172" y="705"/>
                  </a:lnTo>
                  <a:lnTo>
                    <a:pt x="185" y="675"/>
                  </a:lnTo>
                  <a:lnTo>
                    <a:pt x="198" y="644"/>
                  </a:lnTo>
                  <a:lnTo>
                    <a:pt x="212" y="613"/>
                  </a:lnTo>
                  <a:lnTo>
                    <a:pt x="226" y="583"/>
                  </a:lnTo>
                  <a:lnTo>
                    <a:pt x="240" y="55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" name="Freeform 22"/>
            <p:cNvSpPr>
              <a:spLocks noEditPoints="1"/>
            </p:cNvSpPr>
            <p:nvPr userDrawn="1"/>
          </p:nvSpPr>
          <p:spPr bwMode="auto">
            <a:xfrm>
              <a:off x="1921" y="1704"/>
              <a:ext cx="59" cy="65"/>
            </a:xfrm>
            <a:custGeom>
              <a:avLst/>
              <a:gdLst>
                <a:gd name="T0" fmla="*/ 0 w 1001"/>
                <a:gd name="T1" fmla="*/ 0 h 1103"/>
                <a:gd name="T2" fmla="*/ 0 w 1001"/>
                <a:gd name="T3" fmla="*/ 0 h 1103"/>
                <a:gd name="T4" fmla="*/ 0 w 1001"/>
                <a:gd name="T5" fmla="*/ 0 h 1103"/>
                <a:gd name="T6" fmla="*/ 0 w 1001"/>
                <a:gd name="T7" fmla="*/ 0 h 1103"/>
                <a:gd name="T8" fmla="*/ 0 w 1001"/>
                <a:gd name="T9" fmla="*/ 0 h 1103"/>
                <a:gd name="T10" fmla="*/ 0 w 1001"/>
                <a:gd name="T11" fmla="*/ 0 h 1103"/>
                <a:gd name="T12" fmla="*/ 0 w 1001"/>
                <a:gd name="T13" fmla="*/ 0 h 1103"/>
                <a:gd name="T14" fmla="*/ 0 w 1001"/>
                <a:gd name="T15" fmla="*/ 0 h 1103"/>
                <a:gd name="T16" fmla="*/ 0 w 1001"/>
                <a:gd name="T17" fmla="*/ 0 h 1103"/>
                <a:gd name="T18" fmla="*/ 0 w 1001"/>
                <a:gd name="T19" fmla="*/ 0 h 1103"/>
                <a:gd name="T20" fmla="*/ 0 w 1001"/>
                <a:gd name="T21" fmla="*/ 0 h 1103"/>
                <a:gd name="T22" fmla="*/ 0 w 1001"/>
                <a:gd name="T23" fmla="*/ 0 h 1103"/>
                <a:gd name="T24" fmla="*/ 0 w 1001"/>
                <a:gd name="T25" fmla="*/ 0 h 1103"/>
                <a:gd name="T26" fmla="*/ 0 w 1001"/>
                <a:gd name="T27" fmla="*/ 0 h 1103"/>
                <a:gd name="T28" fmla="*/ 0 w 1001"/>
                <a:gd name="T29" fmla="*/ 0 h 1103"/>
                <a:gd name="T30" fmla="*/ 0 w 1001"/>
                <a:gd name="T31" fmla="*/ 0 h 1103"/>
                <a:gd name="T32" fmla="*/ 0 w 1001"/>
                <a:gd name="T33" fmla="*/ 0 h 1103"/>
                <a:gd name="T34" fmla="*/ 0 w 1001"/>
                <a:gd name="T35" fmla="*/ 0 h 1103"/>
                <a:gd name="T36" fmla="*/ 0 w 1001"/>
                <a:gd name="T37" fmla="*/ 0 h 1103"/>
                <a:gd name="T38" fmla="*/ 0 w 1001"/>
                <a:gd name="T39" fmla="*/ 0 h 1103"/>
                <a:gd name="T40" fmla="*/ 0 w 1001"/>
                <a:gd name="T41" fmla="*/ 0 h 1103"/>
                <a:gd name="T42" fmla="*/ 0 w 1001"/>
                <a:gd name="T43" fmla="*/ 0 h 1103"/>
                <a:gd name="T44" fmla="*/ 0 w 1001"/>
                <a:gd name="T45" fmla="*/ 0 h 1103"/>
                <a:gd name="T46" fmla="*/ 0 w 1001"/>
                <a:gd name="T47" fmla="*/ 0 h 1103"/>
                <a:gd name="T48" fmla="*/ 0 w 1001"/>
                <a:gd name="T49" fmla="*/ 0 h 1103"/>
                <a:gd name="T50" fmla="*/ 0 w 1001"/>
                <a:gd name="T51" fmla="*/ 0 h 1103"/>
                <a:gd name="T52" fmla="*/ 0 w 1001"/>
                <a:gd name="T53" fmla="*/ 0 h 1103"/>
                <a:gd name="T54" fmla="*/ 0 w 1001"/>
                <a:gd name="T55" fmla="*/ 0 h 1103"/>
                <a:gd name="T56" fmla="*/ 0 w 1001"/>
                <a:gd name="T57" fmla="*/ 0 h 1103"/>
                <a:gd name="T58" fmla="*/ 0 w 1001"/>
                <a:gd name="T59" fmla="*/ 0 h 1103"/>
                <a:gd name="T60" fmla="*/ 0 w 1001"/>
                <a:gd name="T61" fmla="*/ 0 h 1103"/>
                <a:gd name="T62" fmla="*/ 0 w 1001"/>
                <a:gd name="T63" fmla="*/ 0 h 1103"/>
                <a:gd name="T64" fmla="*/ 0 w 1001"/>
                <a:gd name="T65" fmla="*/ 0 h 1103"/>
                <a:gd name="T66" fmla="*/ 0 w 1001"/>
                <a:gd name="T67" fmla="*/ 0 h 1103"/>
                <a:gd name="T68" fmla="*/ 0 w 1001"/>
                <a:gd name="T69" fmla="*/ 0 h 1103"/>
                <a:gd name="T70" fmla="*/ 0 w 1001"/>
                <a:gd name="T71" fmla="*/ 0 h 1103"/>
                <a:gd name="T72" fmla="*/ 0 w 1001"/>
                <a:gd name="T73" fmla="*/ 0 h 1103"/>
                <a:gd name="T74" fmla="*/ 0 w 1001"/>
                <a:gd name="T75" fmla="*/ 0 h 1103"/>
                <a:gd name="T76" fmla="*/ 0 w 1001"/>
                <a:gd name="T77" fmla="*/ 0 h 1103"/>
                <a:gd name="T78" fmla="*/ 0 w 1001"/>
                <a:gd name="T79" fmla="*/ 0 h 1103"/>
                <a:gd name="T80" fmla="*/ 0 w 1001"/>
                <a:gd name="T81" fmla="*/ 0 h 1103"/>
                <a:gd name="T82" fmla="*/ 0 w 1001"/>
                <a:gd name="T83" fmla="*/ 0 h 1103"/>
                <a:gd name="T84" fmla="*/ 0 w 1001"/>
                <a:gd name="T85" fmla="*/ 0 h 1103"/>
                <a:gd name="T86" fmla="*/ 0 w 1001"/>
                <a:gd name="T87" fmla="*/ 0 h 11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2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6" y="1100"/>
                  </a:lnTo>
                  <a:lnTo>
                    <a:pt x="957" y="1100"/>
                  </a:lnTo>
                  <a:lnTo>
                    <a:pt x="952" y="1100"/>
                  </a:lnTo>
                  <a:lnTo>
                    <a:pt x="945" y="1099"/>
                  </a:lnTo>
                  <a:lnTo>
                    <a:pt x="918" y="1098"/>
                  </a:lnTo>
                  <a:lnTo>
                    <a:pt x="893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19" y="1057"/>
                  </a:lnTo>
                  <a:lnTo>
                    <a:pt x="805" y="1016"/>
                  </a:lnTo>
                  <a:lnTo>
                    <a:pt x="793" y="983"/>
                  </a:lnTo>
                  <a:lnTo>
                    <a:pt x="784" y="957"/>
                  </a:lnTo>
                  <a:lnTo>
                    <a:pt x="777" y="940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3" y="754"/>
                  </a:lnTo>
                  <a:lnTo>
                    <a:pt x="693" y="729"/>
                  </a:lnTo>
                  <a:lnTo>
                    <a:pt x="681" y="702"/>
                  </a:lnTo>
                  <a:lnTo>
                    <a:pt x="670" y="676"/>
                  </a:lnTo>
                  <a:lnTo>
                    <a:pt x="269" y="676"/>
                  </a:lnTo>
                  <a:lnTo>
                    <a:pt x="230" y="775"/>
                  </a:lnTo>
                  <a:lnTo>
                    <a:pt x="183" y="900"/>
                  </a:lnTo>
                  <a:lnTo>
                    <a:pt x="147" y="998"/>
                  </a:lnTo>
                  <a:lnTo>
                    <a:pt x="113" y="1103"/>
                  </a:lnTo>
                  <a:lnTo>
                    <a:pt x="89" y="1100"/>
                  </a:lnTo>
                  <a:lnTo>
                    <a:pt x="79" y="1100"/>
                  </a:lnTo>
                  <a:lnTo>
                    <a:pt x="73" y="1099"/>
                  </a:lnTo>
                  <a:lnTo>
                    <a:pt x="54" y="1098"/>
                  </a:lnTo>
                  <a:lnTo>
                    <a:pt x="37" y="1098"/>
                  </a:lnTo>
                  <a:lnTo>
                    <a:pt x="22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1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" name="Freeform 23"/>
            <p:cNvSpPr>
              <a:spLocks noEditPoints="1"/>
            </p:cNvSpPr>
            <p:nvPr userDrawn="1"/>
          </p:nvSpPr>
          <p:spPr bwMode="auto">
            <a:xfrm>
              <a:off x="1874" y="1706"/>
              <a:ext cx="41" cy="62"/>
            </a:xfrm>
            <a:custGeom>
              <a:avLst/>
              <a:gdLst>
                <a:gd name="T0" fmla="*/ 0 w 708"/>
                <a:gd name="T1" fmla="*/ 0 h 1076"/>
                <a:gd name="T2" fmla="*/ 0 w 708"/>
                <a:gd name="T3" fmla="*/ 0 h 1076"/>
                <a:gd name="T4" fmla="*/ 0 w 708"/>
                <a:gd name="T5" fmla="*/ 0 h 1076"/>
                <a:gd name="T6" fmla="*/ 0 w 708"/>
                <a:gd name="T7" fmla="*/ 0 h 1076"/>
                <a:gd name="T8" fmla="*/ 0 w 708"/>
                <a:gd name="T9" fmla="*/ 0 h 1076"/>
                <a:gd name="T10" fmla="*/ 0 w 708"/>
                <a:gd name="T11" fmla="*/ 0 h 1076"/>
                <a:gd name="T12" fmla="*/ 0 w 708"/>
                <a:gd name="T13" fmla="*/ 0 h 1076"/>
                <a:gd name="T14" fmla="*/ 0 w 708"/>
                <a:gd name="T15" fmla="*/ 0 h 1076"/>
                <a:gd name="T16" fmla="*/ 0 w 708"/>
                <a:gd name="T17" fmla="*/ 0 h 1076"/>
                <a:gd name="T18" fmla="*/ 0 w 708"/>
                <a:gd name="T19" fmla="*/ 0 h 1076"/>
                <a:gd name="T20" fmla="*/ 0 w 708"/>
                <a:gd name="T21" fmla="*/ 0 h 1076"/>
                <a:gd name="T22" fmla="*/ 0 w 708"/>
                <a:gd name="T23" fmla="*/ 0 h 1076"/>
                <a:gd name="T24" fmla="*/ 0 w 708"/>
                <a:gd name="T25" fmla="*/ 0 h 1076"/>
                <a:gd name="T26" fmla="*/ 0 w 708"/>
                <a:gd name="T27" fmla="*/ 0 h 1076"/>
                <a:gd name="T28" fmla="*/ 0 w 708"/>
                <a:gd name="T29" fmla="*/ 0 h 1076"/>
                <a:gd name="T30" fmla="*/ 0 w 708"/>
                <a:gd name="T31" fmla="*/ 0 h 1076"/>
                <a:gd name="T32" fmla="*/ 0 w 708"/>
                <a:gd name="T33" fmla="*/ 0 h 1076"/>
                <a:gd name="T34" fmla="*/ 0 w 708"/>
                <a:gd name="T35" fmla="*/ 0 h 1076"/>
                <a:gd name="T36" fmla="*/ 0 w 708"/>
                <a:gd name="T37" fmla="*/ 0 h 1076"/>
                <a:gd name="T38" fmla="*/ 0 w 708"/>
                <a:gd name="T39" fmla="*/ 0 h 1076"/>
                <a:gd name="T40" fmla="*/ 0 w 708"/>
                <a:gd name="T41" fmla="*/ 0 h 1076"/>
                <a:gd name="T42" fmla="*/ 0 w 708"/>
                <a:gd name="T43" fmla="*/ 0 h 1076"/>
                <a:gd name="T44" fmla="*/ 0 w 708"/>
                <a:gd name="T45" fmla="*/ 0 h 1076"/>
                <a:gd name="T46" fmla="*/ 0 w 708"/>
                <a:gd name="T47" fmla="*/ 0 h 1076"/>
                <a:gd name="T48" fmla="*/ 0 w 708"/>
                <a:gd name="T49" fmla="*/ 0 h 1076"/>
                <a:gd name="T50" fmla="*/ 0 w 708"/>
                <a:gd name="T51" fmla="*/ 0 h 1076"/>
                <a:gd name="T52" fmla="*/ 0 w 708"/>
                <a:gd name="T53" fmla="*/ 0 h 1076"/>
                <a:gd name="T54" fmla="*/ 0 w 708"/>
                <a:gd name="T55" fmla="*/ 0 h 1076"/>
                <a:gd name="T56" fmla="*/ 0 w 708"/>
                <a:gd name="T57" fmla="*/ 0 h 1076"/>
                <a:gd name="T58" fmla="*/ 0 w 708"/>
                <a:gd name="T59" fmla="*/ 0 h 1076"/>
                <a:gd name="T60" fmla="*/ 0 w 708"/>
                <a:gd name="T61" fmla="*/ 0 h 1076"/>
                <a:gd name="T62" fmla="*/ 0 w 708"/>
                <a:gd name="T63" fmla="*/ 0 h 1076"/>
                <a:gd name="T64" fmla="*/ 0 w 708"/>
                <a:gd name="T65" fmla="*/ 0 h 1076"/>
                <a:gd name="T66" fmla="*/ 0 w 708"/>
                <a:gd name="T67" fmla="*/ 0 h 1076"/>
                <a:gd name="T68" fmla="*/ 0 w 708"/>
                <a:gd name="T69" fmla="*/ 0 h 1076"/>
                <a:gd name="T70" fmla="*/ 0 w 708"/>
                <a:gd name="T71" fmla="*/ 0 h 1076"/>
                <a:gd name="T72" fmla="*/ 0 w 708"/>
                <a:gd name="T73" fmla="*/ 0 h 1076"/>
                <a:gd name="T74" fmla="*/ 0 w 708"/>
                <a:gd name="T75" fmla="*/ 0 h 1076"/>
                <a:gd name="T76" fmla="*/ 0 w 708"/>
                <a:gd name="T77" fmla="*/ 0 h 1076"/>
                <a:gd name="T78" fmla="*/ 0 w 708"/>
                <a:gd name="T79" fmla="*/ 0 h 1076"/>
                <a:gd name="T80" fmla="*/ 0 w 708"/>
                <a:gd name="T81" fmla="*/ 0 h 1076"/>
                <a:gd name="T82" fmla="*/ 0 w 708"/>
                <a:gd name="T83" fmla="*/ 0 h 1076"/>
                <a:gd name="T84" fmla="*/ 0 w 708"/>
                <a:gd name="T85" fmla="*/ 0 h 1076"/>
                <a:gd name="T86" fmla="*/ 0 w 708"/>
                <a:gd name="T87" fmla="*/ 0 h 1076"/>
                <a:gd name="T88" fmla="*/ 0 w 708"/>
                <a:gd name="T89" fmla="*/ 0 h 1076"/>
                <a:gd name="T90" fmla="*/ 0 w 708"/>
                <a:gd name="T91" fmla="*/ 0 h 1076"/>
                <a:gd name="T92" fmla="*/ 0 w 708"/>
                <a:gd name="T93" fmla="*/ 0 h 1076"/>
                <a:gd name="T94" fmla="*/ 0 w 708"/>
                <a:gd name="T95" fmla="*/ 0 h 1076"/>
                <a:gd name="T96" fmla="*/ 0 w 708"/>
                <a:gd name="T97" fmla="*/ 0 h 1076"/>
                <a:gd name="T98" fmla="*/ 0 w 708"/>
                <a:gd name="T99" fmla="*/ 0 h 1076"/>
                <a:gd name="T100" fmla="*/ 0 w 708"/>
                <a:gd name="T101" fmla="*/ 0 h 1076"/>
                <a:gd name="T102" fmla="*/ 0 w 708"/>
                <a:gd name="T103" fmla="*/ 0 h 1076"/>
                <a:gd name="T104" fmla="*/ 0 w 708"/>
                <a:gd name="T105" fmla="*/ 0 h 107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08" h="1076">
                  <a:moveTo>
                    <a:pt x="195" y="475"/>
                  </a:moveTo>
                  <a:lnTo>
                    <a:pt x="229" y="475"/>
                  </a:lnTo>
                  <a:lnTo>
                    <a:pt x="260" y="474"/>
                  </a:lnTo>
                  <a:lnTo>
                    <a:pt x="288" y="472"/>
                  </a:lnTo>
                  <a:lnTo>
                    <a:pt x="315" y="470"/>
                  </a:lnTo>
                  <a:lnTo>
                    <a:pt x="339" y="466"/>
                  </a:lnTo>
                  <a:lnTo>
                    <a:pt x="362" y="459"/>
                  </a:lnTo>
                  <a:lnTo>
                    <a:pt x="386" y="452"/>
                  </a:lnTo>
                  <a:lnTo>
                    <a:pt x="410" y="442"/>
                  </a:lnTo>
                  <a:lnTo>
                    <a:pt x="424" y="436"/>
                  </a:lnTo>
                  <a:lnTo>
                    <a:pt x="437" y="429"/>
                  </a:lnTo>
                  <a:lnTo>
                    <a:pt x="448" y="421"/>
                  </a:lnTo>
                  <a:lnTo>
                    <a:pt x="460" y="412"/>
                  </a:lnTo>
                  <a:lnTo>
                    <a:pt x="470" y="402"/>
                  </a:lnTo>
                  <a:lnTo>
                    <a:pt x="481" y="392"/>
                  </a:lnTo>
                  <a:lnTo>
                    <a:pt x="489" y="380"/>
                  </a:lnTo>
                  <a:lnTo>
                    <a:pt x="498" y="367"/>
                  </a:lnTo>
                  <a:lnTo>
                    <a:pt x="505" y="354"/>
                  </a:lnTo>
                  <a:lnTo>
                    <a:pt x="512" y="341"/>
                  </a:lnTo>
                  <a:lnTo>
                    <a:pt x="517" y="327"/>
                  </a:lnTo>
                  <a:lnTo>
                    <a:pt x="521" y="313"/>
                  </a:lnTo>
                  <a:lnTo>
                    <a:pt x="526" y="298"/>
                  </a:lnTo>
                  <a:lnTo>
                    <a:pt x="528" y="283"/>
                  </a:lnTo>
                  <a:lnTo>
                    <a:pt x="530" y="267"/>
                  </a:lnTo>
                  <a:lnTo>
                    <a:pt x="530" y="251"/>
                  </a:lnTo>
                  <a:lnTo>
                    <a:pt x="530" y="234"/>
                  </a:lnTo>
                  <a:lnTo>
                    <a:pt x="528" y="218"/>
                  </a:lnTo>
                  <a:lnTo>
                    <a:pt x="526" y="203"/>
                  </a:lnTo>
                  <a:lnTo>
                    <a:pt x="521" y="188"/>
                  </a:lnTo>
                  <a:lnTo>
                    <a:pt x="517" y="174"/>
                  </a:lnTo>
                  <a:lnTo>
                    <a:pt x="512" y="161"/>
                  </a:lnTo>
                  <a:lnTo>
                    <a:pt x="505" y="148"/>
                  </a:lnTo>
                  <a:lnTo>
                    <a:pt x="498" y="138"/>
                  </a:lnTo>
                  <a:lnTo>
                    <a:pt x="491" y="127"/>
                  </a:lnTo>
                  <a:lnTo>
                    <a:pt x="481" y="118"/>
                  </a:lnTo>
                  <a:lnTo>
                    <a:pt x="471" y="108"/>
                  </a:lnTo>
                  <a:lnTo>
                    <a:pt x="461" y="101"/>
                  </a:lnTo>
                  <a:lnTo>
                    <a:pt x="449" y="93"/>
                  </a:lnTo>
                  <a:lnTo>
                    <a:pt x="437" y="87"/>
                  </a:lnTo>
                  <a:lnTo>
                    <a:pt x="423" y="82"/>
                  </a:lnTo>
                  <a:lnTo>
                    <a:pt x="409" y="76"/>
                  </a:lnTo>
                  <a:lnTo>
                    <a:pt x="393" y="72"/>
                  </a:lnTo>
                  <a:lnTo>
                    <a:pt x="377" y="69"/>
                  </a:lnTo>
                  <a:lnTo>
                    <a:pt x="359" y="66"/>
                  </a:lnTo>
                  <a:lnTo>
                    <a:pt x="342" y="64"/>
                  </a:lnTo>
                  <a:lnTo>
                    <a:pt x="323" y="62"/>
                  </a:lnTo>
                  <a:lnTo>
                    <a:pt x="303" y="60"/>
                  </a:lnTo>
                  <a:lnTo>
                    <a:pt x="283" y="60"/>
                  </a:lnTo>
                  <a:lnTo>
                    <a:pt x="262" y="60"/>
                  </a:lnTo>
                  <a:lnTo>
                    <a:pt x="138" y="60"/>
                  </a:lnTo>
                  <a:lnTo>
                    <a:pt x="138" y="475"/>
                  </a:lnTo>
                  <a:lnTo>
                    <a:pt x="195" y="475"/>
                  </a:lnTo>
                  <a:close/>
                  <a:moveTo>
                    <a:pt x="360" y="1074"/>
                  </a:moveTo>
                  <a:lnTo>
                    <a:pt x="232" y="1076"/>
                  </a:lnTo>
                  <a:lnTo>
                    <a:pt x="0" y="1076"/>
                  </a:lnTo>
                  <a:lnTo>
                    <a:pt x="0" y="0"/>
                  </a:lnTo>
                  <a:lnTo>
                    <a:pt x="318" y="0"/>
                  </a:lnTo>
                  <a:lnTo>
                    <a:pt x="345" y="1"/>
                  </a:lnTo>
                  <a:lnTo>
                    <a:pt x="373" y="2"/>
                  </a:lnTo>
                  <a:lnTo>
                    <a:pt x="398" y="3"/>
                  </a:lnTo>
                  <a:lnTo>
                    <a:pt x="424" y="5"/>
                  </a:lnTo>
                  <a:lnTo>
                    <a:pt x="447" y="8"/>
                  </a:lnTo>
                  <a:lnTo>
                    <a:pt x="469" y="13"/>
                  </a:lnTo>
                  <a:lnTo>
                    <a:pt x="491" y="17"/>
                  </a:lnTo>
                  <a:lnTo>
                    <a:pt x="511" y="22"/>
                  </a:lnTo>
                  <a:lnTo>
                    <a:pt x="530" y="27"/>
                  </a:lnTo>
                  <a:lnTo>
                    <a:pt x="547" y="34"/>
                  </a:lnTo>
                  <a:lnTo>
                    <a:pt x="564" y="41"/>
                  </a:lnTo>
                  <a:lnTo>
                    <a:pt x="578" y="50"/>
                  </a:lnTo>
                  <a:lnTo>
                    <a:pt x="593" y="58"/>
                  </a:lnTo>
                  <a:lnTo>
                    <a:pt x="606" y="68"/>
                  </a:lnTo>
                  <a:lnTo>
                    <a:pt x="618" y="78"/>
                  </a:lnTo>
                  <a:lnTo>
                    <a:pt x="628" y="90"/>
                  </a:lnTo>
                  <a:lnTo>
                    <a:pt x="638" y="103"/>
                  </a:lnTo>
                  <a:lnTo>
                    <a:pt x="645" y="117"/>
                  </a:lnTo>
                  <a:lnTo>
                    <a:pt x="653" y="131"/>
                  </a:lnTo>
                  <a:lnTo>
                    <a:pt x="658" y="147"/>
                  </a:lnTo>
                  <a:lnTo>
                    <a:pt x="662" y="163"/>
                  </a:lnTo>
                  <a:lnTo>
                    <a:pt x="665" y="181"/>
                  </a:lnTo>
                  <a:lnTo>
                    <a:pt x="667" y="199"/>
                  </a:lnTo>
                  <a:lnTo>
                    <a:pt x="669" y="218"/>
                  </a:lnTo>
                  <a:lnTo>
                    <a:pt x="669" y="232"/>
                  </a:lnTo>
                  <a:lnTo>
                    <a:pt x="667" y="245"/>
                  </a:lnTo>
                  <a:lnTo>
                    <a:pt x="665" y="258"/>
                  </a:lnTo>
                  <a:lnTo>
                    <a:pt x="663" y="270"/>
                  </a:lnTo>
                  <a:lnTo>
                    <a:pt x="661" y="282"/>
                  </a:lnTo>
                  <a:lnTo>
                    <a:pt x="658" y="294"/>
                  </a:lnTo>
                  <a:lnTo>
                    <a:pt x="654" y="306"/>
                  </a:lnTo>
                  <a:lnTo>
                    <a:pt x="649" y="317"/>
                  </a:lnTo>
                  <a:lnTo>
                    <a:pt x="640" y="338"/>
                  </a:lnTo>
                  <a:lnTo>
                    <a:pt x="628" y="360"/>
                  </a:lnTo>
                  <a:lnTo>
                    <a:pt x="621" y="370"/>
                  </a:lnTo>
                  <a:lnTo>
                    <a:pt x="614" y="380"/>
                  </a:lnTo>
                  <a:lnTo>
                    <a:pt x="606" y="389"/>
                  </a:lnTo>
                  <a:lnTo>
                    <a:pt x="598" y="399"/>
                  </a:lnTo>
                  <a:lnTo>
                    <a:pt x="581" y="416"/>
                  </a:lnTo>
                  <a:lnTo>
                    <a:pt x="562" y="432"/>
                  </a:lnTo>
                  <a:lnTo>
                    <a:pt x="540" y="447"/>
                  </a:lnTo>
                  <a:lnTo>
                    <a:pt x="519" y="459"/>
                  </a:lnTo>
                  <a:lnTo>
                    <a:pt x="497" y="470"/>
                  </a:lnTo>
                  <a:lnTo>
                    <a:pt x="473" y="480"/>
                  </a:lnTo>
                  <a:lnTo>
                    <a:pt x="446" y="489"/>
                  </a:lnTo>
                  <a:lnTo>
                    <a:pt x="419" y="499"/>
                  </a:lnTo>
                  <a:lnTo>
                    <a:pt x="430" y="499"/>
                  </a:lnTo>
                  <a:lnTo>
                    <a:pt x="442" y="500"/>
                  </a:lnTo>
                  <a:lnTo>
                    <a:pt x="453" y="501"/>
                  </a:lnTo>
                  <a:lnTo>
                    <a:pt x="465" y="502"/>
                  </a:lnTo>
                  <a:lnTo>
                    <a:pt x="478" y="504"/>
                  </a:lnTo>
                  <a:lnTo>
                    <a:pt x="492" y="507"/>
                  </a:lnTo>
                  <a:lnTo>
                    <a:pt x="504" y="511"/>
                  </a:lnTo>
                  <a:lnTo>
                    <a:pt x="519" y="516"/>
                  </a:lnTo>
                  <a:lnTo>
                    <a:pt x="532" y="519"/>
                  </a:lnTo>
                  <a:lnTo>
                    <a:pt x="544" y="523"/>
                  </a:lnTo>
                  <a:lnTo>
                    <a:pt x="556" y="527"/>
                  </a:lnTo>
                  <a:lnTo>
                    <a:pt x="568" y="533"/>
                  </a:lnTo>
                  <a:lnTo>
                    <a:pt x="580" y="538"/>
                  </a:lnTo>
                  <a:lnTo>
                    <a:pt x="591" y="544"/>
                  </a:lnTo>
                  <a:lnTo>
                    <a:pt x="602" y="551"/>
                  </a:lnTo>
                  <a:lnTo>
                    <a:pt x="612" y="558"/>
                  </a:lnTo>
                  <a:lnTo>
                    <a:pt x="622" y="566"/>
                  </a:lnTo>
                  <a:lnTo>
                    <a:pt x="631" y="573"/>
                  </a:lnTo>
                  <a:lnTo>
                    <a:pt x="641" y="581"/>
                  </a:lnTo>
                  <a:lnTo>
                    <a:pt x="649" y="590"/>
                  </a:lnTo>
                  <a:lnTo>
                    <a:pt x="658" y="600"/>
                  </a:lnTo>
                  <a:lnTo>
                    <a:pt x="665" y="610"/>
                  </a:lnTo>
                  <a:lnTo>
                    <a:pt x="673" y="621"/>
                  </a:lnTo>
                  <a:lnTo>
                    <a:pt x="680" y="632"/>
                  </a:lnTo>
                  <a:lnTo>
                    <a:pt x="687" y="644"/>
                  </a:lnTo>
                  <a:lnTo>
                    <a:pt x="692" y="657"/>
                  </a:lnTo>
                  <a:lnTo>
                    <a:pt x="697" y="671"/>
                  </a:lnTo>
                  <a:lnTo>
                    <a:pt x="701" y="684"/>
                  </a:lnTo>
                  <a:lnTo>
                    <a:pt x="705" y="699"/>
                  </a:lnTo>
                  <a:lnTo>
                    <a:pt x="707" y="714"/>
                  </a:lnTo>
                  <a:lnTo>
                    <a:pt x="708" y="730"/>
                  </a:lnTo>
                  <a:lnTo>
                    <a:pt x="708" y="747"/>
                  </a:lnTo>
                  <a:lnTo>
                    <a:pt x="708" y="767"/>
                  </a:lnTo>
                  <a:lnTo>
                    <a:pt x="706" y="787"/>
                  </a:lnTo>
                  <a:lnTo>
                    <a:pt x="703" y="808"/>
                  </a:lnTo>
                  <a:lnTo>
                    <a:pt x="699" y="827"/>
                  </a:lnTo>
                  <a:lnTo>
                    <a:pt x="694" y="845"/>
                  </a:lnTo>
                  <a:lnTo>
                    <a:pt x="688" y="863"/>
                  </a:lnTo>
                  <a:lnTo>
                    <a:pt x="681" y="880"/>
                  </a:lnTo>
                  <a:lnTo>
                    <a:pt x="673" y="897"/>
                  </a:lnTo>
                  <a:lnTo>
                    <a:pt x="663" y="914"/>
                  </a:lnTo>
                  <a:lnTo>
                    <a:pt x="653" y="930"/>
                  </a:lnTo>
                  <a:lnTo>
                    <a:pt x="641" y="945"/>
                  </a:lnTo>
                  <a:lnTo>
                    <a:pt x="628" y="959"/>
                  </a:lnTo>
                  <a:lnTo>
                    <a:pt x="613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5" y="1012"/>
                  </a:lnTo>
                  <a:lnTo>
                    <a:pt x="555" y="1020"/>
                  </a:lnTo>
                  <a:lnTo>
                    <a:pt x="545" y="1026"/>
                  </a:lnTo>
                  <a:lnTo>
                    <a:pt x="533" y="1032"/>
                  </a:lnTo>
                  <a:lnTo>
                    <a:pt x="521" y="1037"/>
                  </a:lnTo>
                  <a:lnTo>
                    <a:pt x="510" y="1042"/>
                  </a:lnTo>
                  <a:lnTo>
                    <a:pt x="496" y="1047"/>
                  </a:lnTo>
                  <a:lnTo>
                    <a:pt x="483" y="1052"/>
                  </a:lnTo>
                  <a:lnTo>
                    <a:pt x="469" y="1056"/>
                  </a:lnTo>
                  <a:lnTo>
                    <a:pt x="443" y="1061"/>
                  </a:lnTo>
                  <a:lnTo>
                    <a:pt x="416" y="1067"/>
                  </a:lnTo>
                  <a:lnTo>
                    <a:pt x="389" y="1071"/>
                  </a:lnTo>
                  <a:lnTo>
                    <a:pt x="360" y="1074"/>
                  </a:lnTo>
                  <a:close/>
                  <a:moveTo>
                    <a:pt x="234" y="536"/>
                  </a:moveTo>
                  <a:lnTo>
                    <a:pt x="138" y="536"/>
                  </a:lnTo>
                  <a:lnTo>
                    <a:pt x="138" y="1018"/>
                  </a:lnTo>
                  <a:lnTo>
                    <a:pt x="296" y="1018"/>
                  </a:lnTo>
                  <a:lnTo>
                    <a:pt x="315" y="1018"/>
                  </a:lnTo>
                  <a:lnTo>
                    <a:pt x="333" y="1016"/>
                  </a:lnTo>
                  <a:lnTo>
                    <a:pt x="351" y="1014"/>
                  </a:lnTo>
                  <a:lnTo>
                    <a:pt x="369" y="1010"/>
                  </a:lnTo>
                  <a:lnTo>
                    <a:pt x="386" y="1006"/>
                  </a:lnTo>
                  <a:lnTo>
                    <a:pt x="402" y="1001"/>
                  </a:lnTo>
                  <a:lnTo>
                    <a:pt x="417" y="994"/>
                  </a:lnTo>
                  <a:lnTo>
                    <a:pt x="433" y="987"/>
                  </a:lnTo>
                  <a:lnTo>
                    <a:pt x="447" y="980"/>
                  </a:lnTo>
                  <a:lnTo>
                    <a:pt x="461" y="970"/>
                  </a:lnTo>
                  <a:lnTo>
                    <a:pt x="475" y="960"/>
                  </a:lnTo>
                  <a:lnTo>
                    <a:pt x="486" y="950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4" y="884"/>
                  </a:lnTo>
                  <a:lnTo>
                    <a:pt x="541" y="869"/>
                  </a:lnTo>
                  <a:lnTo>
                    <a:pt x="547" y="854"/>
                  </a:lnTo>
                  <a:lnTo>
                    <a:pt x="552" y="839"/>
                  </a:lnTo>
                  <a:lnTo>
                    <a:pt x="555" y="824"/>
                  </a:lnTo>
                  <a:lnTo>
                    <a:pt x="558" y="808"/>
                  </a:lnTo>
                  <a:lnTo>
                    <a:pt x="559" y="791"/>
                  </a:lnTo>
                  <a:lnTo>
                    <a:pt x="560" y="774"/>
                  </a:lnTo>
                  <a:lnTo>
                    <a:pt x="559" y="751"/>
                  </a:lnTo>
                  <a:lnTo>
                    <a:pt x="557" y="731"/>
                  </a:lnTo>
                  <a:lnTo>
                    <a:pt x="554" y="711"/>
                  </a:lnTo>
                  <a:lnTo>
                    <a:pt x="550" y="693"/>
                  </a:lnTo>
                  <a:lnTo>
                    <a:pt x="545" y="676"/>
                  </a:lnTo>
                  <a:lnTo>
                    <a:pt x="537" y="660"/>
                  </a:lnTo>
                  <a:lnTo>
                    <a:pt x="530" y="646"/>
                  </a:lnTo>
                  <a:lnTo>
                    <a:pt x="520" y="632"/>
                  </a:lnTo>
                  <a:lnTo>
                    <a:pt x="510" y="620"/>
                  </a:lnTo>
                  <a:lnTo>
                    <a:pt x="499" y="608"/>
                  </a:lnTo>
                  <a:lnTo>
                    <a:pt x="486" y="597"/>
                  </a:lnTo>
                  <a:lnTo>
                    <a:pt x="473" y="588"/>
                  </a:lnTo>
                  <a:lnTo>
                    <a:pt x="458" y="578"/>
                  </a:lnTo>
                  <a:lnTo>
                    <a:pt x="442" y="571"/>
                  </a:lnTo>
                  <a:lnTo>
                    <a:pt x="425" y="565"/>
                  </a:lnTo>
                  <a:lnTo>
                    <a:pt x="407" y="558"/>
                  </a:lnTo>
                  <a:lnTo>
                    <a:pt x="389" y="553"/>
                  </a:lnTo>
                  <a:lnTo>
                    <a:pt x="370" y="549"/>
                  </a:lnTo>
                  <a:lnTo>
                    <a:pt x="350" y="544"/>
                  </a:lnTo>
                  <a:lnTo>
                    <a:pt x="328" y="542"/>
                  </a:lnTo>
                  <a:lnTo>
                    <a:pt x="306" y="539"/>
                  </a:lnTo>
                  <a:lnTo>
                    <a:pt x="283" y="538"/>
                  </a:lnTo>
                  <a:lnTo>
                    <a:pt x="259" y="537"/>
                  </a:lnTo>
                  <a:lnTo>
                    <a:pt x="234" y="5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4" name="Freeform 24"/>
            <p:cNvSpPr>
              <a:spLocks/>
            </p:cNvSpPr>
            <p:nvPr userDrawn="1"/>
          </p:nvSpPr>
          <p:spPr bwMode="auto">
            <a:xfrm>
              <a:off x="1817" y="1706"/>
              <a:ext cx="47" cy="62"/>
            </a:xfrm>
            <a:custGeom>
              <a:avLst/>
              <a:gdLst>
                <a:gd name="T0" fmla="*/ 0 w 794"/>
                <a:gd name="T1" fmla="*/ 0 h 1081"/>
                <a:gd name="T2" fmla="*/ 0 w 794"/>
                <a:gd name="T3" fmla="*/ 0 h 1081"/>
                <a:gd name="T4" fmla="*/ 0 w 794"/>
                <a:gd name="T5" fmla="*/ 0 h 1081"/>
                <a:gd name="T6" fmla="*/ 0 w 794"/>
                <a:gd name="T7" fmla="*/ 0 h 1081"/>
                <a:gd name="T8" fmla="*/ 0 w 794"/>
                <a:gd name="T9" fmla="*/ 0 h 1081"/>
                <a:gd name="T10" fmla="*/ 0 w 794"/>
                <a:gd name="T11" fmla="*/ 0 h 1081"/>
                <a:gd name="T12" fmla="*/ 0 w 794"/>
                <a:gd name="T13" fmla="*/ 0 h 1081"/>
                <a:gd name="T14" fmla="*/ 0 w 794"/>
                <a:gd name="T15" fmla="*/ 0 h 1081"/>
                <a:gd name="T16" fmla="*/ 0 w 794"/>
                <a:gd name="T17" fmla="*/ 0 h 1081"/>
                <a:gd name="T18" fmla="*/ 0 w 794"/>
                <a:gd name="T19" fmla="*/ 0 h 1081"/>
                <a:gd name="T20" fmla="*/ 0 w 794"/>
                <a:gd name="T21" fmla="*/ 0 h 1081"/>
                <a:gd name="T22" fmla="*/ 0 w 794"/>
                <a:gd name="T23" fmla="*/ 0 h 1081"/>
                <a:gd name="T24" fmla="*/ 0 w 794"/>
                <a:gd name="T25" fmla="*/ 0 h 1081"/>
                <a:gd name="T26" fmla="*/ 0 w 794"/>
                <a:gd name="T27" fmla="*/ 0 h 1081"/>
                <a:gd name="T28" fmla="*/ 0 w 794"/>
                <a:gd name="T29" fmla="*/ 0 h 1081"/>
                <a:gd name="T30" fmla="*/ 0 w 794"/>
                <a:gd name="T31" fmla="*/ 0 h 1081"/>
                <a:gd name="T32" fmla="*/ 0 w 794"/>
                <a:gd name="T33" fmla="*/ 0 h 1081"/>
                <a:gd name="T34" fmla="*/ 0 w 794"/>
                <a:gd name="T35" fmla="*/ 0 h 1081"/>
                <a:gd name="T36" fmla="*/ 0 w 794"/>
                <a:gd name="T37" fmla="*/ 0 h 1081"/>
                <a:gd name="T38" fmla="*/ 0 w 794"/>
                <a:gd name="T39" fmla="*/ 0 h 1081"/>
                <a:gd name="T40" fmla="*/ 0 w 794"/>
                <a:gd name="T41" fmla="*/ 0 h 1081"/>
                <a:gd name="T42" fmla="*/ 0 w 794"/>
                <a:gd name="T43" fmla="*/ 0 h 1081"/>
                <a:gd name="T44" fmla="*/ 0 w 794"/>
                <a:gd name="T45" fmla="*/ 0 h 1081"/>
                <a:gd name="T46" fmla="*/ 0 w 794"/>
                <a:gd name="T47" fmla="*/ 0 h 1081"/>
                <a:gd name="T48" fmla="*/ 0 w 794"/>
                <a:gd name="T49" fmla="*/ 0 h 1081"/>
                <a:gd name="T50" fmla="*/ 0 w 794"/>
                <a:gd name="T51" fmla="*/ 0 h 1081"/>
                <a:gd name="T52" fmla="*/ 0 w 794"/>
                <a:gd name="T53" fmla="*/ 0 h 1081"/>
                <a:gd name="T54" fmla="*/ 0 w 794"/>
                <a:gd name="T55" fmla="*/ 0 h 1081"/>
                <a:gd name="T56" fmla="*/ 0 w 794"/>
                <a:gd name="T57" fmla="*/ 0 h 1081"/>
                <a:gd name="T58" fmla="*/ 0 w 794"/>
                <a:gd name="T59" fmla="*/ 0 h 1081"/>
                <a:gd name="T60" fmla="*/ 0 w 794"/>
                <a:gd name="T61" fmla="*/ 0 h 1081"/>
                <a:gd name="T62" fmla="*/ 0 w 794"/>
                <a:gd name="T63" fmla="*/ 0 h 1081"/>
                <a:gd name="T64" fmla="*/ 0 w 794"/>
                <a:gd name="T65" fmla="*/ 0 h 1081"/>
                <a:gd name="T66" fmla="*/ 0 w 794"/>
                <a:gd name="T67" fmla="*/ 0 h 1081"/>
                <a:gd name="T68" fmla="*/ 0 w 794"/>
                <a:gd name="T69" fmla="*/ 0 h 1081"/>
                <a:gd name="T70" fmla="*/ 0 w 794"/>
                <a:gd name="T71" fmla="*/ 0 h 1081"/>
                <a:gd name="T72" fmla="*/ 0 w 794"/>
                <a:gd name="T73" fmla="*/ 0 h 1081"/>
                <a:gd name="T74" fmla="*/ 0 w 794"/>
                <a:gd name="T75" fmla="*/ 0 h 1081"/>
                <a:gd name="T76" fmla="*/ 0 w 794"/>
                <a:gd name="T77" fmla="*/ 0 h 1081"/>
                <a:gd name="T78" fmla="*/ 0 w 794"/>
                <a:gd name="T79" fmla="*/ 0 h 1081"/>
                <a:gd name="T80" fmla="*/ 0 w 794"/>
                <a:gd name="T81" fmla="*/ 0 h 1081"/>
                <a:gd name="T82" fmla="*/ 0 w 794"/>
                <a:gd name="T83" fmla="*/ 0 h 1081"/>
                <a:gd name="T84" fmla="*/ 0 w 794"/>
                <a:gd name="T85" fmla="*/ 0 h 1081"/>
                <a:gd name="T86" fmla="*/ 0 w 794"/>
                <a:gd name="T87" fmla="*/ 0 h 1081"/>
                <a:gd name="T88" fmla="*/ 0 w 794"/>
                <a:gd name="T89" fmla="*/ 0 h 1081"/>
                <a:gd name="T90" fmla="*/ 0 w 794"/>
                <a:gd name="T91" fmla="*/ 0 h 1081"/>
                <a:gd name="T92" fmla="*/ 0 w 794"/>
                <a:gd name="T93" fmla="*/ 0 h 1081"/>
                <a:gd name="T94" fmla="*/ 0 w 794"/>
                <a:gd name="T95" fmla="*/ 0 h 1081"/>
                <a:gd name="T96" fmla="*/ 0 w 794"/>
                <a:gd name="T97" fmla="*/ 0 h 1081"/>
                <a:gd name="T98" fmla="*/ 0 w 794"/>
                <a:gd name="T99" fmla="*/ 0 h 1081"/>
                <a:gd name="T100" fmla="*/ 0 w 794"/>
                <a:gd name="T101" fmla="*/ 0 h 1081"/>
                <a:gd name="T102" fmla="*/ 0 w 794"/>
                <a:gd name="T103" fmla="*/ 0 h 1081"/>
                <a:gd name="T104" fmla="*/ 0 w 794"/>
                <a:gd name="T105" fmla="*/ 0 h 1081"/>
                <a:gd name="T106" fmla="*/ 0 w 794"/>
                <a:gd name="T107" fmla="*/ 0 h 1081"/>
                <a:gd name="T108" fmla="*/ 0 w 794"/>
                <a:gd name="T109" fmla="*/ 0 h 1081"/>
                <a:gd name="T110" fmla="*/ 0 w 794"/>
                <a:gd name="T111" fmla="*/ 0 h 1081"/>
                <a:gd name="T112" fmla="*/ 0 w 794"/>
                <a:gd name="T113" fmla="*/ 0 h 1081"/>
                <a:gd name="T114" fmla="*/ 0 w 794"/>
                <a:gd name="T115" fmla="*/ 0 h 1081"/>
                <a:gd name="T116" fmla="*/ 0 w 794"/>
                <a:gd name="T117" fmla="*/ 0 h 1081"/>
                <a:gd name="T118" fmla="*/ 0 w 794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4" h="1081">
                  <a:moveTo>
                    <a:pt x="0" y="1081"/>
                  </a:moveTo>
                  <a:lnTo>
                    <a:pt x="0" y="0"/>
                  </a:lnTo>
                  <a:lnTo>
                    <a:pt x="40" y="4"/>
                  </a:lnTo>
                  <a:lnTo>
                    <a:pt x="70" y="5"/>
                  </a:lnTo>
                  <a:lnTo>
                    <a:pt x="98" y="4"/>
                  </a:lnTo>
                  <a:lnTo>
                    <a:pt x="140" y="0"/>
                  </a:lnTo>
                  <a:lnTo>
                    <a:pt x="140" y="489"/>
                  </a:lnTo>
                  <a:lnTo>
                    <a:pt x="144" y="491"/>
                  </a:lnTo>
                  <a:lnTo>
                    <a:pt x="147" y="492"/>
                  </a:lnTo>
                  <a:lnTo>
                    <a:pt x="154" y="491"/>
                  </a:lnTo>
                  <a:lnTo>
                    <a:pt x="161" y="489"/>
                  </a:lnTo>
                  <a:lnTo>
                    <a:pt x="170" y="485"/>
                  </a:lnTo>
                  <a:lnTo>
                    <a:pt x="179" y="480"/>
                  </a:lnTo>
                  <a:lnTo>
                    <a:pt x="187" y="473"/>
                  </a:lnTo>
                  <a:lnTo>
                    <a:pt x="194" y="467"/>
                  </a:lnTo>
                  <a:lnTo>
                    <a:pt x="203" y="459"/>
                  </a:lnTo>
                  <a:lnTo>
                    <a:pt x="213" y="451"/>
                  </a:lnTo>
                  <a:lnTo>
                    <a:pt x="224" y="440"/>
                  </a:lnTo>
                  <a:lnTo>
                    <a:pt x="235" y="430"/>
                  </a:lnTo>
                  <a:lnTo>
                    <a:pt x="248" y="417"/>
                  </a:lnTo>
                  <a:lnTo>
                    <a:pt x="263" y="402"/>
                  </a:lnTo>
                  <a:lnTo>
                    <a:pt x="651" y="0"/>
                  </a:lnTo>
                  <a:lnTo>
                    <a:pt x="685" y="4"/>
                  </a:lnTo>
                  <a:lnTo>
                    <a:pt x="714" y="5"/>
                  </a:lnTo>
                  <a:lnTo>
                    <a:pt x="738" y="4"/>
                  </a:lnTo>
                  <a:lnTo>
                    <a:pt x="774" y="0"/>
                  </a:lnTo>
                  <a:lnTo>
                    <a:pt x="417" y="346"/>
                  </a:lnTo>
                  <a:lnTo>
                    <a:pt x="283" y="481"/>
                  </a:lnTo>
                  <a:lnTo>
                    <a:pt x="416" y="632"/>
                  </a:lnTo>
                  <a:lnTo>
                    <a:pt x="569" y="803"/>
                  </a:lnTo>
                  <a:lnTo>
                    <a:pt x="666" y="916"/>
                  </a:lnTo>
                  <a:lnTo>
                    <a:pt x="794" y="1074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3" y="1078"/>
                  </a:lnTo>
                  <a:lnTo>
                    <a:pt x="734" y="1077"/>
                  </a:lnTo>
                  <a:lnTo>
                    <a:pt x="708" y="1076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2" y="1002"/>
                  </a:lnTo>
                  <a:lnTo>
                    <a:pt x="535" y="968"/>
                  </a:lnTo>
                  <a:lnTo>
                    <a:pt x="511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6" y="528"/>
                  </a:lnTo>
                  <a:lnTo>
                    <a:pt x="150" y="527"/>
                  </a:lnTo>
                  <a:lnTo>
                    <a:pt x="144" y="526"/>
                  </a:lnTo>
                  <a:lnTo>
                    <a:pt x="143" y="527"/>
                  </a:lnTo>
                  <a:lnTo>
                    <a:pt x="141" y="527"/>
                  </a:lnTo>
                  <a:lnTo>
                    <a:pt x="141" y="528"/>
                  </a:lnTo>
                  <a:lnTo>
                    <a:pt x="140" y="531"/>
                  </a:lnTo>
                  <a:lnTo>
                    <a:pt x="140" y="1081"/>
                  </a:lnTo>
                  <a:lnTo>
                    <a:pt x="112" y="1078"/>
                  </a:lnTo>
                  <a:lnTo>
                    <a:pt x="100" y="1078"/>
                  </a:lnTo>
                  <a:lnTo>
                    <a:pt x="91" y="1077"/>
                  </a:lnTo>
                  <a:lnTo>
                    <a:pt x="70" y="1076"/>
                  </a:lnTo>
                  <a:lnTo>
                    <a:pt x="38" y="1077"/>
                  </a:lnTo>
                  <a:lnTo>
                    <a:pt x="0" y="108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5" name="Freeform 25"/>
            <p:cNvSpPr>
              <a:spLocks/>
            </p:cNvSpPr>
            <p:nvPr userDrawn="1"/>
          </p:nvSpPr>
          <p:spPr bwMode="auto">
            <a:xfrm>
              <a:off x="2527" y="1325"/>
              <a:ext cx="38" cy="9"/>
            </a:xfrm>
            <a:custGeom>
              <a:avLst/>
              <a:gdLst>
                <a:gd name="T0" fmla="*/ 0 w 649"/>
                <a:gd name="T1" fmla="*/ 0 h 154"/>
                <a:gd name="T2" fmla="*/ 0 w 649"/>
                <a:gd name="T3" fmla="*/ 0 h 154"/>
                <a:gd name="T4" fmla="*/ 0 w 649"/>
                <a:gd name="T5" fmla="*/ 0 h 154"/>
                <a:gd name="T6" fmla="*/ 0 w 649"/>
                <a:gd name="T7" fmla="*/ 0 h 154"/>
                <a:gd name="T8" fmla="*/ 0 w 649"/>
                <a:gd name="T9" fmla="*/ 0 h 154"/>
                <a:gd name="T10" fmla="*/ 0 w 649"/>
                <a:gd name="T11" fmla="*/ 0 h 154"/>
                <a:gd name="T12" fmla="*/ 0 w 649"/>
                <a:gd name="T13" fmla="*/ 0 h 154"/>
                <a:gd name="T14" fmla="*/ 0 w 649"/>
                <a:gd name="T15" fmla="*/ 0 h 154"/>
                <a:gd name="T16" fmla="*/ 0 w 649"/>
                <a:gd name="T17" fmla="*/ 0 h 154"/>
                <a:gd name="T18" fmla="*/ 0 w 649"/>
                <a:gd name="T19" fmla="*/ 0 h 154"/>
                <a:gd name="T20" fmla="*/ 0 w 649"/>
                <a:gd name="T21" fmla="*/ 0 h 154"/>
                <a:gd name="T22" fmla="*/ 0 w 649"/>
                <a:gd name="T23" fmla="*/ 0 h 154"/>
                <a:gd name="T24" fmla="*/ 0 w 649"/>
                <a:gd name="T25" fmla="*/ 0 h 154"/>
                <a:gd name="T26" fmla="*/ 0 w 649"/>
                <a:gd name="T27" fmla="*/ 0 h 154"/>
                <a:gd name="T28" fmla="*/ 0 w 649"/>
                <a:gd name="T29" fmla="*/ 0 h 154"/>
                <a:gd name="T30" fmla="*/ 0 w 649"/>
                <a:gd name="T31" fmla="*/ 0 h 154"/>
                <a:gd name="T32" fmla="*/ 0 w 649"/>
                <a:gd name="T33" fmla="*/ 0 h 154"/>
                <a:gd name="T34" fmla="*/ 0 w 649"/>
                <a:gd name="T35" fmla="*/ 0 h 154"/>
                <a:gd name="T36" fmla="*/ 0 w 649"/>
                <a:gd name="T37" fmla="*/ 0 h 154"/>
                <a:gd name="T38" fmla="*/ 0 w 649"/>
                <a:gd name="T39" fmla="*/ 0 h 154"/>
                <a:gd name="T40" fmla="*/ 0 w 649"/>
                <a:gd name="T41" fmla="*/ 0 h 154"/>
                <a:gd name="T42" fmla="*/ 0 w 649"/>
                <a:gd name="T43" fmla="*/ 0 h 154"/>
                <a:gd name="T44" fmla="*/ 0 w 649"/>
                <a:gd name="T45" fmla="*/ 0 h 154"/>
                <a:gd name="T46" fmla="*/ 0 w 649"/>
                <a:gd name="T47" fmla="*/ 0 h 154"/>
                <a:gd name="T48" fmla="*/ 0 w 649"/>
                <a:gd name="T49" fmla="*/ 0 h 154"/>
                <a:gd name="T50" fmla="*/ 0 w 649"/>
                <a:gd name="T51" fmla="*/ 0 h 154"/>
                <a:gd name="T52" fmla="*/ 0 w 649"/>
                <a:gd name="T53" fmla="*/ 0 h 154"/>
                <a:gd name="T54" fmla="*/ 0 w 649"/>
                <a:gd name="T55" fmla="*/ 0 h 154"/>
                <a:gd name="T56" fmla="*/ 0 w 649"/>
                <a:gd name="T57" fmla="*/ 0 h 154"/>
                <a:gd name="T58" fmla="*/ 0 w 649"/>
                <a:gd name="T59" fmla="*/ 0 h 154"/>
                <a:gd name="T60" fmla="*/ 0 w 649"/>
                <a:gd name="T61" fmla="*/ 0 h 154"/>
                <a:gd name="T62" fmla="*/ 0 w 649"/>
                <a:gd name="T63" fmla="*/ 0 h 154"/>
                <a:gd name="T64" fmla="*/ 0 w 649"/>
                <a:gd name="T65" fmla="*/ 0 h 1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49" h="154">
                  <a:moveTo>
                    <a:pt x="325" y="78"/>
                  </a:moveTo>
                  <a:lnTo>
                    <a:pt x="345" y="78"/>
                  </a:lnTo>
                  <a:lnTo>
                    <a:pt x="365" y="77"/>
                  </a:lnTo>
                  <a:lnTo>
                    <a:pt x="384" y="75"/>
                  </a:lnTo>
                  <a:lnTo>
                    <a:pt x="404" y="73"/>
                  </a:lnTo>
                  <a:lnTo>
                    <a:pt x="423" y="71"/>
                  </a:lnTo>
                  <a:lnTo>
                    <a:pt x="443" y="67"/>
                  </a:lnTo>
                  <a:lnTo>
                    <a:pt x="461" y="63"/>
                  </a:lnTo>
                  <a:lnTo>
                    <a:pt x="479" y="58"/>
                  </a:lnTo>
                  <a:lnTo>
                    <a:pt x="497" y="53"/>
                  </a:lnTo>
                  <a:lnTo>
                    <a:pt x="515" y="48"/>
                  </a:lnTo>
                  <a:lnTo>
                    <a:pt x="532" y="41"/>
                  </a:lnTo>
                  <a:lnTo>
                    <a:pt x="548" y="34"/>
                  </a:lnTo>
                  <a:lnTo>
                    <a:pt x="564" y="26"/>
                  </a:lnTo>
                  <a:lnTo>
                    <a:pt x="581" y="18"/>
                  </a:lnTo>
                  <a:lnTo>
                    <a:pt x="597" y="9"/>
                  </a:lnTo>
                  <a:lnTo>
                    <a:pt x="612" y="0"/>
                  </a:lnTo>
                  <a:lnTo>
                    <a:pt x="649" y="62"/>
                  </a:lnTo>
                  <a:lnTo>
                    <a:pt x="632" y="73"/>
                  </a:lnTo>
                  <a:lnTo>
                    <a:pt x="613" y="84"/>
                  </a:lnTo>
                  <a:lnTo>
                    <a:pt x="595" y="93"/>
                  </a:lnTo>
                  <a:lnTo>
                    <a:pt x="576" y="102"/>
                  </a:lnTo>
                  <a:lnTo>
                    <a:pt x="556" y="109"/>
                  </a:lnTo>
                  <a:lnTo>
                    <a:pt x="537" y="117"/>
                  </a:lnTo>
                  <a:lnTo>
                    <a:pt x="517" y="124"/>
                  </a:lnTo>
                  <a:lnTo>
                    <a:pt x="496" y="129"/>
                  </a:lnTo>
                  <a:lnTo>
                    <a:pt x="474" y="135"/>
                  </a:lnTo>
                  <a:lnTo>
                    <a:pt x="453" y="140"/>
                  </a:lnTo>
                  <a:lnTo>
                    <a:pt x="432" y="144"/>
                  </a:lnTo>
                  <a:lnTo>
                    <a:pt x="411" y="147"/>
                  </a:lnTo>
                  <a:lnTo>
                    <a:pt x="390" y="150"/>
                  </a:lnTo>
                  <a:lnTo>
                    <a:pt x="368" y="153"/>
                  </a:lnTo>
                  <a:lnTo>
                    <a:pt x="346" y="154"/>
                  </a:lnTo>
                  <a:lnTo>
                    <a:pt x="325" y="154"/>
                  </a:lnTo>
                  <a:lnTo>
                    <a:pt x="304" y="154"/>
                  </a:lnTo>
                  <a:lnTo>
                    <a:pt x="282" y="153"/>
                  </a:lnTo>
                  <a:lnTo>
                    <a:pt x="261" y="150"/>
                  </a:lnTo>
                  <a:lnTo>
                    <a:pt x="240" y="148"/>
                  </a:lnTo>
                  <a:lnTo>
                    <a:pt x="219" y="145"/>
                  </a:lnTo>
                  <a:lnTo>
                    <a:pt x="199" y="141"/>
                  </a:lnTo>
                  <a:lnTo>
                    <a:pt x="178" y="137"/>
                  </a:lnTo>
                  <a:lnTo>
                    <a:pt x="158" y="131"/>
                  </a:lnTo>
                  <a:lnTo>
                    <a:pt x="137" y="125"/>
                  </a:lnTo>
                  <a:lnTo>
                    <a:pt x="117" y="119"/>
                  </a:lnTo>
                  <a:lnTo>
                    <a:pt x="97" y="111"/>
                  </a:lnTo>
                  <a:lnTo>
                    <a:pt x="77" y="104"/>
                  </a:lnTo>
                  <a:lnTo>
                    <a:pt x="58" y="95"/>
                  </a:lnTo>
                  <a:lnTo>
                    <a:pt x="38" y="86"/>
                  </a:lnTo>
                  <a:lnTo>
                    <a:pt x="19" y="75"/>
                  </a:lnTo>
                  <a:lnTo>
                    <a:pt x="0" y="65"/>
                  </a:lnTo>
                  <a:lnTo>
                    <a:pt x="41" y="0"/>
                  </a:lnTo>
                  <a:lnTo>
                    <a:pt x="56" y="9"/>
                  </a:lnTo>
                  <a:lnTo>
                    <a:pt x="72" y="18"/>
                  </a:lnTo>
                  <a:lnTo>
                    <a:pt x="88" y="26"/>
                  </a:lnTo>
                  <a:lnTo>
                    <a:pt x="104" y="34"/>
                  </a:lnTo>
                  <a:lnTo>
                    <a:pt x="119" y="41"/>
                  </a:lnTo>
                  <a:lnTo>
                    <a:pt x="136" y="48"/>
                  </a:lnTo>
                  <a:lnTo>
                    <a:pt x="154" y="53"/>
                  </a:lnTo>
                  <a:lnTo>
                    <a:pt x="171" y="58"/>
                  </a:lnTo>
                  <a:lnTo>
                    <a:pt x="189" y="63"/>
                  </a:lnTo>
                  <a:lnTo>
                    <a:pt x="207" y="67"/>
                  </a:lnTo>
                  <a:lnTo>
                    <a:pt x="226" y="71"/>
                  </a:lnTo>
                  <a:lnTo>
                    <a:pt x="246" y="73"/>
                  </a:lnTo>
                  <a:lnTo>
                    <a:pt x="265" y="75"/>
                  </a:lnTo>
                  <a:lnTo>
                    <a:pt x="285" y="77"/>
                  </a:lnTo>
                  <a:lnTo>
                    <a:pt x="305" y="78"/>
                  </a:lnTo>
                  <a:lnTo>
                    <a:pt x="325" y="7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6" name="Freeform 26"/>
            <p:cNvSpPr>
              <a:spLocks/>
            </p:cNvSpPr>
            <p:nvPr userDrawn="1"/>
          </p:nvSpPr>
          <p:spPr bwMode="auto">
            <a:xfrm>
              <a:off x="2518" y="1336"/>
              <a:ext cx="56" cy="64"/>
            </a:xfrm>
            <a:custGeom>
              <a:avLst/>
              <a:gdLst>
                <a:gd name="T0" fmla="*/ 0 w 941"/>
                <a:gd name="T1" fmla="*/ 0 h 1080"/>
                <a:gd name="T2" fmla="*/ 0 w 941"/>
                <a:gd name="T3" fmla="*/ 0 h 1080"/>
                <a:gd name="T4" fmla="*/ 0 w 941"/>
                <a:gd name="T5" fmla="*/ 0 h 1080"/>
                <a:gd name="T6" fmla="*/ 0 w 941"/>
                <a:gd name="T7" fmla="*/ 0 h 1080"/>
                <a:gd name="T8" fmla="*/ 0 w 941"/>
                <a:gd name="T9" fmla="*/ 0 h 1080"/>
                <a:gd name="T10" fmla="*/ 0 w 941"/>
                <a:gd name="T11" fmla="*/ 0 h 1080"/>
                <a:gd name="T12" fmla="*/ 0 w 941"/>
                <a:gd name="T13" fmla="*/ 0 h 1080"/>
                <a:gd name="T14" fmla="*/ 0 w 941"/>
                <a:gd name="T15" fmla="*/ 0 h 1080"/>
                <a:gd name="T16" fmla="*/ 0 w 941"/>
                <a:gd name="T17" fmla="*/ 0 h 1080"/>
                <a:gd name="T18" fmla="*/ 0 w 941"/>
                <a:gd name="T19" fmla="*/ 0 h 1080"/>
                <a:gd name="T20" fmla="*/ 0 w 941"/>
                <a:gd name="T21" fmla="*/ 0 h 1080"/>
                <a:gd name="T22" fmla="*/ 0 w 941"/>
                <a:gd name="T23" fmla="*/ 0 h 1080"/>
                <a:gd name="T24" fmla="*/ 0 w 941"/>
                <a:gd name="T25" fmla="*/ 0 h 1080"/>
                <a:gd name="T26" fmla="*/ 0 w 941"/>
                <a:gd name="T27" fmla="*/ 0 h 1080"/>
                <a:gd name="T28" fmla="*/ 0 w 941"/>
                <a:gd name="T29" fmla="*/ 0 h 1080"/>
                <a:gd name="T30" fmla="*/ 0 w 941"/>
                <a:gd name="T31" fmla="*/ 0 h 1080"/>
                <a:gd name="T32" fmla="*/ 0 w 941"/>
                <a:gd name="T33" fmla="*/ 0 h 1080"/>
                <a:gd name="T34" fmla="*/ 0 w 941"/>
                <a:gd name="T35" fmla="*/ 0 h 1080"/>
                <a:gd name="T36" fmla="*/ 0 w 941"/>
                <a:gd name="T37" fmla="*/ 0 h 1080"/>
                <a:gd name="T38" fmla="*/ 0 w 941"/>
                <a:gd name="T39" fmla="*/ 0 h 1080"/>
                <a:gd name="T40" fmla="*/ 0 w 941"/>
                <a:gd name="T41" fmla="*/ 0 h 1080"/>
                <a:gd name="T42" fmla="*/ 0 w 941"/>
                <a:gd name="T43" fmla="*/ 0 h 1080"/>
                <a:gd name="T44" fmla="*/ 0 w 941"/>
                <a:gd name="T45" fmla="*/ 0 h 1080"/>
                <a:gd name="T46" fmla="*/ 0 w 941"/>
                <a:gd name="T47" fmla="*/ 0 h 1080"/>
                <a:gd name="T48" fmla="*/ 0 w 941"/>
                <a:gd name="T49" fmla="*/ 0 h 1080"/>
                <a:gd name="T50" fmla="*/ 0 w 941"/>
                <a:gd name="T51" fmla="*/ 0 h 1080"/>
                <a:gd name="T52" fmla="*/ 0 w 941"/>
                <a:gd name="T53" fmla="*/ 0 h 1080"/>
                <a:gd name="T54" fmla="*/ 0 w 941"/>
                <a:gd name="T55" fmla="*/ 0 h 1080"/>
                <a:gd name="T56" fmla="*/ 0 w 941"/>
                <a:gd name="T57" fmla="*/ 0 h 108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41" h="1080">
                  <a:moveTo>
                    <a:pt x="941" y="0"/>
                  </a:moveTo>
                  <a:lnTo>
                    <a:pt x="941" y="1080"/>
                  </a:lnTo>
                  <a:lnTo>
                    <a:pt x="922" y="1077"/>
                  </a:lnTo>
                  <a:lnTo>
                    <a:pt x="904" y="1075"/>
                  </a:lnTo>
                  <a:lnTo>
                    <a:pt x="888" y="1075"/>
                  </a:lnTo>
                  <a:lnTo>
                    <a:pt x="873" y="1074"/>
                  </a:lnTo>
                  <a:lnTo>
                    <a:pt x="860" y="1075"/>
                  </a:lnTo>
                  <a:lnTo>
                    <a:pt x="843" y="1075"/>
                  </a:lnTo>
                  <a:lnTo>
                    <a:pt x="824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7" y="218"/>
                  </a:lnTo>
                  <a:lnTo>
                    <a:pt x="549" y="495"/>
                  </a:lnTo>
                  <a:lnTo>
                    <a:pt x="219" y="880"/>
                  </a:lnTo>
                  <a:lnTo>
                    <a:pt x="48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3" y="1"/>
                  </a:lnTo>
                  <a:lnTo>
                    <a:pt x="30" y="3"/>
                  </a:lnTo>
                  <a:lnTo>
                    <a:pt x="48" y="3"/>
                  </a:lnTo>
                  <a:lnTo>
                    <a:pt x="70" y="3"/>
                  </a:lnTo>
                  <a:lnTo>
                    <a:pt x="91" y="3"/>
                  </a:lnTo>
                  <a:lnTo>
                    <a:pt x="110" y="3"/>
                  </a:lnTo>
                  <a:lnTo>
                    <a:pt x="126" y="1"/>
                  </a:lnTo>
                  <a:lnTo>
                    <a:pt x="139" y="0"/>
                  </a:lnTo>
                  <a:lnTo>
                    <a:pt x="139" y="824"/>
                  </a:lnTo>
                  <a:lnTo>
                    <a:pt x="155" y="823"/>
                  </a:lnTo>
                  <a:lnTo>
                    <a:pt x="873" y="0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7" name="Freeform 27"/>
            <p:cNvSpPr>
              <a:spLocks/>
            </p:cNvSpPr>
            <p:nvPr userDrawn="1"/>
          </p:nvSpPr>
          <p:spPr bwMode="auto">
            <a:xfrm>
              <a:off x="2446" y="1336"/>
              <a:ext cx="55" cy="64"/>
            </a:xfrm>
            <a:custGeom>
              <a:avLst/>
              <a:gdLst>
                <a:gd name="T0" fmla="*/ 0 w 939"/>
                <a:gd name="T1" fmla="*/ 0 h 1080"/>
                <a:gd name="T2" fmla="*/ 0 w 939"/>
                <a:gd name="T3" fmla="*/ 0 h 1080"/>
                <a:gd name="T4" fmla="*/ 0 w 939"/>
                <a:gd name="T5" fmla="*/ 0 h 1080"/>
                <a:gd name="T6" fmla="*/ 0 w 939"/>
                <a:gd name="T7" fmla="*/ 0 h 1080"/>
                <a:gd name="T8" fmla="*/ 0 w 939"/>
                <a:gd name="T9" fmla="*/ 0 h 1080"/>
                <a:gd name="T10" fmla="*/ 0 w 939"/>
                <a:gd name="T11" fmla="*/ 0 h 1080"/>
                <a:gd name="T12" fmla="*/ 0 w 939"/>
                <a:gd name="T13" fmla="*/ 0 h 1080"/>
                <a:gd name="T14" fmla="*/ 0 w 939"/>
                <a:gd name="T15" fmla="*/ 0 h 1080"/>
                <a:gd name="T16" fmla="*/ 0 w 939"/>
                <a:gd name="T17" fmla="*/ 0 h 1080"/>
                <a:gd name="T18" fmla="*/ 0 w 939"/>
                <a:gd name="T19" fmla="*/ 0 h 1080"/>
                <a:gd name="T20" fmla="*/ 0 w 939"/>
                <a:gd name="T21" fmla="*/ 0 h 1080"/>
                <a:gd name="T22" fmla="*/ 0 w 939"/>
                <a:gd name="T23" fmla="*/ 0 h 1080"/>
                <a:gd name="T24" fmla="*/ 0 w 939"/>
                <a:gd name="T25" fmla="*/ 0 h 1080"/>
                <a:gd name="T26" fmla="*/ 0 w 939"/>
                <a:gd name="T27" fmla="*/ 0 h 1080"/>
                <a:gd name="T28" fmla="*/ 0 w 939"/>
                <a:gd name="T29" fmla="*/ 0 h 1080"/>
                <a:gd name="T30" fmla="*/ 0 w 939"/>
                <a:gd name="T31" fmla="*/ 0 h 1080"/>
                <a:gd name="T32" fmla="*/ 0 w 939"/>
                <a:gd name="T33" fmla="*/ 0 h 1080"/>
                <a:gd name="T34" fmla="*/ 0 w 939"/>
                <a:gd name="T35" fmla="*/ 0 h 1080"/>
                <a:gd name="T36" fmla="*/ 0 w 939"/>
                <a:gd name="T37" fmla="*/ 0 h 1080"/>
                <a:gd name="T38" fmla="*/ 0 w 939"/>
                <a:gd name="T39" fmla="*/ 0 h 1080"/>
                <a:gd name="T40" fmla="*/ 0 w 939"/>
                <a:gd name="T41" fmla="*/ 0 h 1080"/>
                <a:gd name="T42" fmla="*/ 0 w 939"/>
                <a:gd name="T43" fmla="*/ 0 h 1080"/>
                <a:gd name="T44" fmla="*/ 0 w 939"/>
                <a:gd name="T45" fmla="*/ 0 h 1080"/>
                <a:gd name="T46" fmla="*/ 0 w 939"/>
                <a:gd name="T47" fmla="*/ 0 h 1080"/>
                <a:gd name="T48" fmla="*/ 0 w 939"/>
                <a:gd name="T49" fmla="*/ 0 h 1080"/>
                <a:gd name="T50" fmla="*/ 0 w 939"/>
                <a:gd name="T51" fmla="*/ 0 h 1080"/>
                <a:gd name="T52" fmla="*/ 0 w 939"/>
                <a:gd name="T53" fmla="*/ 0 h 1080"/>
                <a:gd name="T54" fmla="*/ 0 w 939"/>
                <a:gd name="T55" fmla="*/ 0 h 10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39" h="1080">
                  <a:moveTo>
                    <a:pt x="153" y="824"/>
                  </a:moveTo>
                  <a:lnTo>
                    <a:pt x="870" y="0"/>
                  </a:lnTo>
                  <a:lnTo>
                    <a:pt x="939" y="0"/>
                  </a:lnTo>
                  <a:lnTo>
                    <a:pt x="939" y="1080"/>
                  </a:lnTo>
                  <a:lnTo>
                    <a:pt x="920" y="1077"/>
                  </a:lnTo>
                  <a:lnTo>
                    <a:pt x="901" y="1075"/>
                  </a:lnTo>
                  <a:lnTo>
                    <a:pt x="885" y="1075"/>
                  </a:lnTo>
                  <a:lnTo>
                    <a:pt x="870" y="1074"/>
                  </a:lnTo>
                  <a:lnTo>
                    <a:pt x="858" y="1075"/>
                  </a:lnTo>
                  <a:lnTo>
                    <a:pt x="842" y="1075"/>
                  </a:lnTo>
                  <a:lnTo>
                    <a:pt x="823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6" y="218"/>
                  </a:lnTo>
                  <a:lnTo>
                    <a:pt x="128" y="984"/>
                  </a:lnTo>
                  <a:lnTo>
                    <a:pt x="103" y="1011"/>
                  </a:lnTo>
                  <a:lnTo>
                    <a:pt x="82" y="1035"/>
                  </a:lnTo>
                  <a:lnTo>
                    <a:pt x="63" y="1058"/>
                  </a:lnTo>
                  <a:lnTo>
                    <a:pt x="47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0" y="1"/>
                  </a:lnTo>
                  <a:lnTo>
                    <a:pt x="24" y="3"/>
                  </a:lnTo>
                  <a:lnTo>
                    <a:pt x="43" y="3"/>
                  </a:lnTo>
                  <a:lnTo>
                    <a:pt x="67" y="3"/>
                  </a:lnTo>
                  <a:lnTo>
                    <a:pt x="137" y="0"/>
                  </a:lnTo>
                  <a:lnTo>
                    <a:pt x="137" y="824"/>
                  </a:lnTo>
                  <a:lnTo>
                    <a:pt x="153" y="8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8" name="Freeform 28"/>
            <p:cNvSpPr>
              <a:spLocks/>
            </p:cNvSpPr>
            <p:nvPr userDrawn="1"/>
          </p:nvSpPr>
          <p:spPr bwMode="auto">
            <a:xfrm>
              <a:off x="2389" y="1336"/>
              <a:ext cx="46" cy="64"/>
            </a:xfrm>
            <a:custGeom>
              <a:avLst/>
              <a:gdLst>
                <a:gd name="T0" fmla="*/ 0 w 792"/>
                <a:gd name="T1" fmla="*/ 0 h 1081"/>
                <a:gd name="T2" fmla="*/ 0 w 792"/>
                <a:gd name="T3" fmla="*/ 0 h 1081"/>
                <a:gd name="T4" fmla="*/ 0 w 792"/>
                <a:gd name="T5" fmla="*/ 0 h 1081"/>
                <a:gd name="T6" fmla="*/ 0 w 792"/>
                <a:gd name="T7" fmla="*/ 0 h 1081"/>
                <a:gd name="T8" fmla="*/ 0 w 792"/>
                <a:gd name="T9" fmla="*/ 0 h 1081"/>
                <a:gd name="T10" fmla="*/ 0 w 792"/>
                <a:gd name="T11" fmla="*/ 0 h 1081"/>
                <a:gd name="T12" fmla="*/ 0 w 792"/>
                <a:gd name="T13" fmla="*/ 0 h 1081"/>
                <a:gd name="T14" fmla="*/ 0 w 792"/>
                <a:gd name="T15" fmla="*/ 0 h 1081"/>
                <a:gd name="T16" fmla="*/ 0 w 792"/>
                <a:gd name="T17" fmla="*/ 0 h 1081"/>
                <a:gd name="T18" fmla="*/ 0 w 792"/>
                <a:gd name="T19" fmla="*/ 0 h 1081"/>
                <a:gd name="T20" fmla="*/ 0 w 792"/>
                <a:gd name="T21" fmla="*/ 0 h 1081"/>
                <a:gd name="T22" fmla="*/ 0 w 792"/>
                <a:gd name="T23" fmla="*/ 0 h 1081"/>
                <a:gd name="T24" fmla="*/ 0 w 792"/>
                <a:gd name="T25" fmla="*/ 0 h 1081"/>
                <a:gd name="T26" fmla="*/ 0 w 792"/>
                <a:gd name="T27" fmla="*/ 0 h 1081"/>
                <a:gd name="T28" fmla="*/ 0 w 792"/>
                <a:gd name="T29" fmla="*/ 0 h 1081"/>
                <a:gd name="T30" fmla="*/ 0 w 792"/>
                <a:gd name="T31" fmla="*/ 0 h 1081"/>
                <a:gd name="T32" fmla="*/ 0 w 792"/>
                <a:gd name="T33" fmla="*/ 0 h 1081"/>
                <a:gd name="T34" fmla="*/ 0 w 792"/>
                <a:gd name="T35" fmla="*/ 0 h 1081"/>
                <a:gd name="T36" fmla="*/ 0 w 792"/>
                <a:gd name="T37" fmla="*/ 0 h 1081"/>
                <a:gd name="T38" fmla="*/ 0 w 792"/>
                <a:gd name="T39" fmla="*/ 0 h 1081"/>
                <a:gd name="T40" fmla="*/ 0 w 792"/>
                <a:gd name="T41" fmla="*/ 0 h 1081"/>
                <a:gd name="T42" fmla="*/ 0 w 792"/>
                <a:gd name="T43" fmla="*/ 0 h 1081"/>
                <a:gd name="T44" fmla="*/ 0 w 792"/>
                <a:gd name="T45" fmla="*/ 0 h 1081"/>
                <a:gd name="T46" fmla="*/ 0 w 792"/>
                <a:gd name="T47" fmla="*/ 0 h 1081"/>
                <a:gd name="T48" fmla="*/ 0 w 792"/>
                <a:gd name="T49" fmla="*/ 0 h 1081"/>
                <a:gd name="T50" fmla="*/ 0 w 792"/>
                <a:gd name="T51" fmla="*/ 0 h 1081"/>
                <a:gd name="T52" fmla="*/ 0 w 792"/>
                <a:gd name="T53" fmla="*/ 0 h 1081"/>
                <a:gd name="T54" fmla="*/ 0 w 792"/>
                <a:gd name="T55" fmla="*/ 0 h 1081"/>
                <a:gd name="T56" fmla="*/ 0 w 792"/>
                <a:gd name="T57" fmla="*/ 0 h 1081"/>
                <a:gd name="T58" fmla="*/ 0 w 792"/>
                <a:gd name="T59" fmla="*/ 0 h 1081"/>
                <a:gd name="T60" fmla="*/ 0 w 792"/>
                <a:gd name="T61" fmla="*/ 0 h 1081"/>
                <a:gd name="T62" fmla="*/ 0 w 792"/>
                <a:gd name="T63" fmla="*/ 0 h 1081"/>
                <a:gd name="T64" fmla="*/ 0 w 792"/>
                <a:gd name="T65" fmla="*/ 0 h 1081"/>
                <a:gd name="T66" fmla="*/ 0 w 792"/>
                <a:gd name="T67" fmla="*/ 0 h 1081"/>
                <a:gd name="T68" fmla="*/ 0 w 792"/>
                <a:gd name="T69" fmla="*/ 0 h 1081"/>
                <a:gd name="T70" fmla="*/ 0 w 792"/>
                <a:gd name="T71" fmla="*/ 0 h 1081"/>
                <a:gd name="T72" fmla="*/ 0 w 792"/>
                <a:gd name="T73" fmla="*/ 0 h 1081"/>
                <a:gd name="T74" fmla="*/ 0 w 792"/>
                <a:gd name="T75" fmla="*/ 0 h 1081"/>
                <a:gd name="T76" fmla="*/ 0 w 792"/>
                <a:gd name="T77" fmla="*/ 0 h 1081"/>
                <a:gd name="T78" fmla="*/ 0 w 792"/>
                <a:gd name="T79" fmla="*/ 0 h 1081"/>
                <a:gd name="T80" fmla="*/ 0 w 792"/>
                <a:gd name="T81" fmla="*/ 0 h 1081"/>
                <a:gd name="T82" fmla="*/ 0 w 792"/>
                <a:gd name="T83" fmla="*/ 0 h 1081"/>
                <a:gd name="T84" fmla="*/ 0 w 792"/>
                <a:gd name="T85" fmla="*/ 0 h 1081"/>
                <a:gd name="T86" fmla="*/ 0 w 792"/>
                <a:gd name="T87" fmla="*/ 0 h 1081"/>
                <a:gd name="T88" fmla="*/ 0 w 792"/>
                <a:gd name="T89" fmla="*/ 0 h 1081"/>
                <a:gd name="T90" fmla="*/ 0 w 792"/>
                <a:gd name="T91" fmla="*/ 0 h 1081"/>
                <a:gd name="T92" fmla="*/ 0 w 792"/>
                <a:gd name="T93" fmla="*/ 0 h 1081"/>
                <a:gd name="T94" fmla="*/ 0 w 792"/>
                <a:gd name="T95" fmla="*/ 0 h 1081"/>
                <a:gd name="T96" fmla="*/ 0 w 792"/>
                <a:gd name="T97" fmla="*/ 0 h 1081"/>
                <a:gd name="T98" fmla="*/ 0 w 792"/>
                <a:gd name="T99" fmla="*/ 0 h 1081"/>
                <a:gd name="T100" fmla="*/ 0 w 792"/>
                <a:gd name="T101" fmla="*/ 0 h 1081"/>
                <a:gd name="T102" fmla="*/ 0 w 792"/>
                <a:gd name="T103" fmla="*/ 0 h 1081"/>
                <a:gd name="T104" fmla="*/ 0 w 792"/>
                <a:gd name="T105" fmla="*/ 0 h 1081"/>
                <a:gd name="T106" fmla="*/ 0 w 792"/>
                <a:gd name="T107" fmla="*/ 0 h 1081"/>
                <a:gd name="T108" fmla="*/ 0 w 792"/>
                <a:gd name="T109" fmla="*/ 0 h 1081"/>
                <a:gd name="T110" fmla="*/ 0 w 792"/>
                <a:gd name="T111" fmla="*/ 0 h 1081"/>
                <a:gd name="T112" fmla="*/ 0 w 792"/>
                <a:gd name="T113" fmla="*/ 0 h 1081"/>
                <a:gd name="T114" fmla="*/ 0 w 792"/>
                <a:gd name="T115" fmla="*/ 0 h 1081"/>
                <a:gd name="T116" fmla="*/ 0 w 792"/>
                <a:gd name="T117" fmla="*/ 0 h 1081"/>
                <a:gd name="T118" fmla="*/ 0 w 792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2" h="1081">
                  <a:moveTo>
                    <a:pt x="138" y="530"/>
                  </a:moveTo>
                  <a:lnTo>
                    <a:pt x="138" y="1081"/>
                  </a:lnTo>
                  <a:lnTo>
                    <a:pt x="111" y="1078"/>
                  </a:lnTo>
                  <a:lnTo>
                    <a:pt x="98" y="1077"/>
                  </a:lnTo>
                  <a:lnTo>
                    <a:pt x="91" y="1077"/>
                  </a:lnTo>
                  <a:lnTo>
                    <a:pt x="69" y="1075"/>
                  </a:lnTo>
                  <a:lnTo>
                    <a:pt x="38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40" y="3"/>
                  </a:lnTo>
                  <a:lnTo>
                    <a:pt x="69" y="4"/>
                  </a:lnTo>
                  <a:lnTo>
                    <a:pt x="96" y="3"/>
                  </a:lnTo>
                  <a:lnTo>
                    <a:pt x="138" y="1"/>
                  </a:lnTo>
                  <a:lnTo>
                    <a:pt x="138" y="488"/>
                  </a:lnTo>
                  <a:lnTo>
                    <a:pt x="143" y="490"/>
                  </a:lnTo>
                  <a:lnTo>
                    <a:pt x="146" y="491"/>
                  </a:lnTo>
                  <a:lnTo>
                    <a:pt x="153" y="490"/>
                  </a:lnTo>
                  <a:lnTo>
                    <a:pt x="161" y="488"/>
                  </a:lnTo>
                  <a:lnTo>
                    <a:pt x="169" y="484"/>
                  </a:lnTo>
                  <a:lnTo>
                    <a:pt x="179" y="479"/>
                  </a:lnTo>
                  <a:lnTo>
                    <a:pt x="185" y="473"/>
                  </a:lnTo>
                  <a:lnTo>
                    <a:pt x="193" y="466"/>
                  </a:lnTo>
                  <a:lnTo>
                    <a:pt x="203" y="459"/>
                  </a:lnTo>
                  <a:lnTo>
                    <a:pt x="213" y="450"/>
                  </a:lnTo>
                  <a:lnTo>
                    <a:pt x="223" y="440"/>
                  </a:lnTo>
                  <a:lnTo>
                    <a:pt x="235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0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8" y="3"/>
                  </a:lnTo>
                  <a:lnTo>
                    <a:pt x="774" y="0"/>
                  </a:lnTo>
                  <a:lnTo>
                    <a:pt x="416" y="345"/>
                  </a:lnTo>
                  <a:lnTo>
                    <a:pt x="281" y="480"/>
                  </a:lnTo>
                  <a:lnTo>
                    <a:pt x="415" y="630"/>
                  </a:lnTo>
                  <a:lnTo>
                    <a:pt x="568" y="804"/>
                  </a:lnTo>
                  <a:lnTo>
                    <a:pt x="666" y="915"/>
                  </a:lnTo>
                  <a:lnTo>
                    <a:pt x="792" y="1073"/>
                  </a:lnTo>
                  <a:lnTo>
                    <a:pt x="792" y="1081"/>
                  </a:lnTo>
                  <a:lnTo>
                    <a:pt x="758" y="1078"/>
                  </a:lnTo>
                  <a:lnTo>
                    <a:pt x="747" y="1078"/>
                  </a:lnTo>
                  <a:lnTo>
                    <a:pt x="742" y="1077"/>
                  </a:lnTo>
                  <a:lnTo>
                    <a:pt x="733" y="1077"/>
                  </a:lnTo>
                  <a:lnTo>
                    <a:pt x="706" y="1075"/>
                  </a:lnTo>
                  <a:lnTo>
                    <a:pt x="666" y="1077"/>
                  </a:lnTo>
                  <a:lnTo>
                    <a:pt x="617" y="1081"/>
                  </a:lnTo>
                  <a:lnTo>
                    <a:pt x="589" y="1039"/>
                  </a:lnTo>
                  <a:lnTo>
                    <a:pt x="560" y="1001"/>
                  </a:lnTo>
                  <a:lnTo>
                    <a:pt x="535" y="967"/>
                  </a:lnTo>
                  <a:lnTo>
                    <a:pt x="509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39" y="528"/>
                  </a:lnTo>
                  <a:lnTo>
                    <a:pt x="139" y="529"/>
                  </a:lnTo>
                  <a:lnTo>
                    <a:pt x="138" y="53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9" name="Freeform 29"/>
            <p:cNvSpPr>
              <a:spLocks/>
            </p:cNvSpPr>
            <p:nvPr userDrawn="1"/>
          </p:nvSpPr>
          <p:spPr bwMode="auto">
            <a:xfrm>
              <a:off x="2322" y="1335"/>
              <a:ext cx="55" cy="68"/>
            </a:xfrm>
            <a:custGeom>
              <a:avLst/>
              <a:gdLst>
                <a:gd name="T0" fmla="*/ 0 w 931"/>
                <a:gd name="T1" fmla="*/ 0 h 1122"/>
                <a:gd name="T2" fmla="*/ 0 w 931"/>
                <a:gd name="T3" fmla="*/ 0 h 1122"/>
                <a:gd name="T4" fmla="*/ 0 w 931"/>
                <a:gd name="T5" fmla="*/ 0 h 1122"/>
                <a:gd name="T6" fmla="*/ 0 w 931"/>
                <a:gd name="T7" fmla="*/ 0 h 1122"/>
                <a:gd name="T8" fmla="*/ 0 w 931"/>
                <a:gd name="T9" fmla="*/ 0 h 1122"/>
                <a:gd name="T10" fmla="*/ 0 w 931"/>
                <a:gd name="T11" fmla="*/ 0 h 1122"/>
                <a:gd name="T12" fmla="*/ 0 w 931"/>
                <a:gd name="T13" fmla="*/ 0 h 1122"/>
                <a:gd name="T14" fmla="*/ 0 w 931"/>
                <a:gd name="T15" fmla="*/ 0 h 1122"/>
                <a:gd name="T16" fmla="*/ 0 w 931"/>
                <a:gd name="T17" fmla="*/ 0 h 1122"/>
                <a:gd name="T18" fmla="*/ 0 w 931"/>
                <a:gd name="T19" fmla="*/ 0 h 1122"/>
                <a:gd name="T20" fmla="*/ 0 w 931"/>
                <a:gd name="T21" fmla="*/ 0 h 1122"/>
                <a:gd name="T22" fmla="*/ 0 w 931"/>
                <a:gd name="T23" fmla="*/ 0 h 1122"/>
                <a:gd name="T24" fmla="*/ 0 w 931"/>
                <a:gd name="T25" fmla="*/ 0 h 1122"/>
                <a:gd name="T26" fmla="*/ 0 w 931"/>
                <a:gd name="T27" fmla="*/ 0 h 1122"/>
                <a:gd name="T28" fmla="*/ 0 w 931"/>
                <a:gd name="T29" fmla="*/ 0 h 1122"/>
                <a:gd name="T30" fmla="*/ 0 w 931"/>
                <a:gd name="T31" fmla="*/ 0 h 1122"/>
                <a:gd name="T32" fmla="*/ 0 w 931"/>
                <a:gd name="T33" fmla="*/ 0 h 1122"/>
                <a:gd name="T34" fmla="*/ 0 w 931"/>
                <a:gd name="T35" fmla="*/ 0 h 1122"/>
                <a:gd name="T36" fmla="*/ 0 w 931"/>
                <a:gd name="T37" fmla="*/ 0 h 1122"/>
                <a:gd name="T38" fmla="*/ 0 w 931"/>
                <a:gd name="T39" fmla="*/ 0 h 1122"/>
                <a:gd name="T40" fmla="*/ 0 w 931"/>
                <a:gd name="T41" fmla="*/ 0 h 1122"/>
                <a:gd name="T42" fmla="*/ 0 w 931"/>
                <a:gd name="T43" fmla="*/ 0 h 1122"/>
                <a:gd name="T44" fmla="*/ 0 w 931"/>
                <a:gd name="T45" fmla="*/ 0 h 1122"/>
                <a:gd name="T46" fmla="*/ 0 w 931"/>
                <a:gd name="T47" fmla="*/ 0 h 1122"/>
                <a:gd name="T48" fmla="*/ 0 w 931"/>
                <a:gd name="T49" fmla="*/ 0 h 1122"/>
                <a:gd name="T50" fmla="*/ 0 w 931"/>
                <a:gd name="T51" fmla="*/ 0 h 1122"/>
                <a:gd name="T52" fmla="*/ 0 w 931"/>
                <a:gd name="T53" fmla="*/ 0 h 1122"/>
                <a:gd name="T54" fmla="*/ 0 w 931"/>
                <a:gd name="T55" fmla="*/ 0 h 1122"/>
                <a:gd name="T56" fmla="*/ 0 w 931"/>
                <a:gd name="T57" fmla="*/ 0 h 1122"/>
                <a:gd name="T58" fmla="*/ 0 w 931"/>
                <a:gd name="T59" fmla="*/ 0 h 1122"/>
                <a:gd name="T60" fmla="*/ 0 w 931"/>
                <a:gd name="T61" fmla="*/ 0 h 1122"/>
                <a:gd name="T62" fmla="*/ 0 w 931"/>
                <a:gd name="T63" fmla="*/ 0 h 1122"/>
                <a:gd name="T64" fmla="*/ 0 w 931"/>
                <a:gd name="T65" fmla="*/ 0 h 1122"/>
                <a:gd name="T66" fmla="*/ 0 w 931"/>
                <a:gd name="T67" fmla="*/ 0 h 1122"/>
                <a:gd name="T68" fmla="*/ 0 w 931"/>
                <a:gd name="T69" fmla="*/ 0 h 1122"/>
                <a:gd name="T70" fmla="*/ 0 w 931"/>
                <a:gd name="T71" fmla="*/ 0 h 1122"/>
                <a:gd name="T72" fmla="*/ 0 w 931"/>
                <a:gd name="T73" fmla="*/ 0 h 1122"/>
                <a:gd name="T74" fmla="*/ 0 w 931"/>
                <a:gd name="T75" fmla="*/ 0 h 1122"/>
                <a:gd name="T76" fmla="*/ 0 w 931"/>
                <a:gd name="T77" fmla="*/ 0 h 1122"/>
                <a:gd name="T78" fmla="*/ 0 w 931"/>
                <a:gd name="T79" fmla="*/ 0 h 1122"/>
                <a:gd name="T80" fmla="*/ 0 w 931"/>
                <a:gd name="T81" fmla="*/ 0 h 1122"/>
                <a:gd name="T82" fmla="*/ 0 w 931"/>
                <a:gd name="T83" fmla="*/ 0 h 1122"/>
                <a:gd name="T84" fmla="*/ 0 w 931"/>
                <a:gd name="T85" fmla="*/ 0 h 1122"/>
                <a:gd name="T86" fmla="*/ 0 w 931"/>
                <a:gd name="T87" fmla="*/ 0 h 1122"/>
                <a:gd name="T88" fmla="*/ 0 w 931"/>
                <a:gd name="T89" fmla="*/ 0 h 1122"/>
                <a:gd name="T90" fmla="*/ 0 w 931"/>
                <a:gd name="T91" fmla="*/ 0 h 1122"/>
                <a:gd name="T92" fmla="*/ 0 w 931"/>
                <a:gd name="T93" fmla="*/ 0 h 1122"/>
                <a:gd name="T94" fmla="*/ 0 w 931"/>
                <a:gd name="T95" fmla="*/ 0 h 1122"/>
                <a:gd name="T96" fmla="*/ 0 w 931"/>
                <a:gd name="T97" fmla="*/ 0 h 1122"/>
                <a:gd name="T98" fmla="*/ 0 w 931"/>
                <a:gd name="T99" fmla="*/ 0 h 1122"/>
                <a:gd name="T100" fmla="*/ 0 w 931"/>
                <a:gd name="T101" fmla="*/ 0 h 11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1" h="1122">
                  <a:moveTo>
                    <a:pt x="37" y="789"/>
                  </a:moveTo>
                  <a:lnTo>
                    <a:pt x="29" y="763"/>
                  </a:lnTo>
                  <a:lnTo>
                    <a:pt x="21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5" y="649"/>
                  </a:lnTo>
                  <a:lnTo>
                    <a:pt x="2" y="620"/>
                  </a:lnTo>
                  <a:lnTo>
                    <a:pt x="0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2" y="494"/>
                  </a:lnTo>
                  <a:lnTo>
                    <a:pt x="4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4" y="415"/>
                  </a:lnTo>
                  <a:lnTo>
                    <a:pt x="18" y="396"/>
                  </a:lnTo>
                  <a:lnTo>
                    <a:pt x="24" y="378"/>
                  </a:lnTo>
                  <a:lnTo>
                    <a:pt x="30" y="359"/>
                  </a:lnTo>
                  <a:lnTo>
                    <a:pt x="35" y="341"/>
                  </a:lnTo>
                  <a:lnTo>
                    <a:pt x="43" y="323"/>
                  </a:lnTo>
                  <a:lnTo>
                    <a:pt x="50" y="306"/>
                  </a:lnTo>
                  <a:lnTo>
                    <a:pt x="58" y="290"/>
                  </a:lnTo>
                  <a:lnTo>
                    <a:pt x="67" y="273"/>
                  </a:lnTo>
                  <a:lnTo>
                    <a:pt x="76" y="258"/>
                  </a:lnTo>
                  <a:lnTo>
                    <a:pt x="86" y="242"/>
                  </a:lnTo>
                  <a:lnTo>
                    <a:pt x="97" y="227"/>
                  </a:lnTo>
                  <a:lnTo>
                    <a:pt x="108" y="212"/>
                  </a:lnTo>
                  <a:lnTo>
                    <a:pt x="119" y="198"/>
                  </a:lnTo>
                  <a:lnTo>
                    <a:pt x="132" y="184"/>
                  </a:lnTo>
                  <a:lnTo>
                    <a:pt x="143" y="172"/>
                  </a:lnTo>
                  <a:lnTo>
                    <a:pt x="156" y="159"/>
                  </a:lnTo>
                  <a:lnTo>
                    <a:pt x="170" y="147"/>
                  </a:lnTo>
                  <a:lnTo>
                    <a:pt x="183" y="136"/>
                  </a:lnTo>
                  <a:lnTo>
                    <a:pt x="197" y="124"/>
                  </a:lnTo>
                  <a:lnTo>
                    <a:pt x="212" y="113"/>
                  </a:lnTo>
                  <a:lnTo>
                    <a:pt x="227" y="103"/>
                  </a:lnTo>
                  <a:lnTo>
                    <a:pt x="242" y="93"/>
                  </a:lnTo>
                  <a:lnTo>
                    <a:pt x="258" y="84"/>
                  </a:lnTo>
                  <a:lnTo>
                    <a:pt x="275" y="75"/>
                  </a:lnTo>
                  <a:lnTo>
                    <a:pt x="292" y="67"/>
                  </a:lnTo>
                  <a:lnTo>
                    <a:pt x="308" y="59"/>
                  </a:lnTo>
                  <a:lnTo>
                    <a:pt x="325" y="51"/>
                  </a:lnTo>
                  <a:lnTo>
                    <a:pt x="343" y="44"/>
                  </a:lnTo>
                  <a:lnTo>
                    <a:pt x="361" y="38"/>
                  </a:lnTo>
                  <a:lnTo>
                    <a:pt x="379" y="31"/>
                  </a:lnTo>
                  <a:lnTo>
                    <a:pt x="397" y="26"/>
                  </a:lnTo>
                  <a:lnTo>
                    <a:pt x="417" y="21"/>
                  </a:lnTo>
                  <a:lnTo>
                    <a:pt x="435" y="17"/>
                  </a:lnTo>
                  <a:lnTo>
                    <a:pt x="454" y="12"/>
                  </a:lnTo>
                  <a:lnTo>
                    <a:pt x="473" y="9"/>
                  </a:lnTo>
                  <a:lnTo>
                    <a:pt x="493" y="6"/>
                  </a:lnTo>
                  <a:lnTo>
                    <a:pt x="512" y="4"/>
                  </a:lnTo>
                  <a:lnTo>
                    <a:pt x="532" y="2"/>
                  </a:lnTo>
                  <a:lnTo>
                    <a:pt x="552" y="1"/>
                  </a:lnTo>
                  <a:lnTo>
                    <a:pt x="572" y="0"/>
                  </a:lnTo>
                  <a:lnTo>
                    <a:pt x="593" y="0"/>
                  </a:lnTo>
                  <a:lnTo>
                    <a:pt x="622" y="1"/>
                  </a:lnTo>
                  <a:lnTo>
                    <a:pt x="652" y="2"/>
                  </a:lnTo>
                  <a:lnTo>
                    <a:pt x="680" y="4"/>
                  </a:lnTo>
                  <a:lnTo>
                    <a:pt x="710" y="7"/>
                  </a:lnTo>
                  <a:lnTo>
                    <a:pt x="739" y="12"/>
                  </a:lnTo>
                  <a:lnTo>
                    <a:pt x="767" y="18"/>
                  </a:lnTo>
                  <a:lnTo>
                    <a:pt x="796" y="25"/>
                  </a:lnTo>
                  <a:lnTo>
                    <a:pt x="824" y="33"/>
                  </a:lnTo>
                  <a:lnTo>
                    <a:pt x="852" y="41"/>
                  </a:lnTo>
                  <a:lnTo>
                    <a:pt x="879" y="51"/>
                  </a:lnTo>
                  <a:lnTo>
                    <a:pt x="906" y="61"/>
                  </a:lnTo>
                  <a:lnTo>
                    <a:pt x="931" y="73"/>
                  </a:lnTo>
                  <a:lnTo>
                    <a:pt x="923" y="98"/>
                  </a:lnTo>
                  <a:lnTo>
                    <a:pt x="914" y="127"/>
                  </a:lnTo>
                  <a:lnTo>
                    <a:pt x="906" y="159"/>
                  </a:lnTo>
                  <a:lnTo>
                    <a:pt x="899" y="194"/>
                  </a:lnTo>
                  <a:lnTo>
                    <a:pt x="888" y="195"/>
                  </a:lnTo>
                  <a:lnTo>
                    <a:pt x="877" y="183"/>
                  </a:lnTo>
                  <a:lnTo>
                    <a:pt x="865" y="171"/>
                  </a:lnTo>
                  <a:lnTo>
                    <a:pt x="849" y="157"/>
                  </a:lnTo>
                  <a:lnTo>
                    <a:pt x="830" y="142"/>
                  </a:lnTo>
                  <a:lnTo>
                    <a:pt x="808" y="127"/>
                  </a:lnTo>
                  <a:lnTo>
                    <a:pt x="784" y="113"/>
                  </a:lnTo>
                  <a:lnTo>
                    <a:pt x="757" y="99"/>
                  </a:lnTo>
                  <a:lnTo>
                    <a:pt x="726" y="86"/>
                  </a:lnTo>
                  <a:lnTo>
                    <a:pt x="709" y="80"/>
                  </a:lnTo>
                  <a:lnTo>
                    <a:pt x="692" y="75"/>
                  </a:lnTo>
                  <a:lnTo>
                    <a:pt x="676" y="70"/>
                  </a:lnTo>
                  <a:lnTo>
                    <a:pt x="658" y="67"/>
                  </a:lnTo>
                  <a:lnTo>
                    <a:pt x="641" y="63"/>
                  </a:lnTo>
                  <a:lnTo>
                    <a:pt x="623" y="61"/>
                  </a:lnTo>
                  <a:lnTo>
                    <a:pt x="605" y="60"/>
                  </a:lnTo>
                  <a:lnTo>
                    <a:pt x="587" y="59"/>
                  </a:lnTo>
                  <a:lnTo>
                    <a:pt x="570" y="59"/>
                  </a:lnTo>
                  <a:lnTo>
                    <a:pt x="553" y="60"/>
                  </a:lnTo>
                  <a:lnTo>
                    <a:pt x="537" y="61"/>
                  </a:lnTo>
                  <a:lnTo>
                    <a:pt x="520" y="63"/>
                  </a:lnTo>
                  <a:lnTo>
                    <a:pt x="504" y="65"/>
                  </a:lnTo>
                  <a:lnTo>
                    <a:pt x="490" y="69"/>
                  </a:lnTo>
                  <a:lnTo>
                    <a:pt x="474" y="72"/>
                  </a:lnTo>
                  <a:lnTo>
                    <a:pt x="459" y="76"/>
                  </a:lnTo>
                  <a:lnTo>
                    <a:pt x="444" y="80"/>
                  </a:lnTo>
                  <a:lnTo>
                    <a:pt x="430" y="86"/>
                  </a:lnTo>
                  <a:lnTo>
                    <a:pt x="417" y="91"/>
                  </a:lnTo>
                  <a:lnTo>
                    <a:pt x="403" y="97"/>
                  </a:lnTo>
                  <a:lnTo>
                    <a:pt x="389" y="104"/>
                  </a:lnTo>
                  <a:lnTo>
                    <a:pt x="376" y="111"/>
                  </a:lnTo>
                  <a:lnTo>
                    <a:pt x="364" y="119"/>
                  </a:lnTo>
                  <a:lnTo>
                    <a:pt x="352" y="126"/>
                  </a:lnTo>
                  <a:lnTo>
                    <a:pt x="339" y="134"/>
                  </a:lnTo>
                  <a:lnTo>
                    <a:pt x="328" y="144"/>
                  </a:lnTo>
                  <a:lnTo>
                    <a:pt x="317" y="154"/>
                  </a:lnTo>
                  <a:lnTo>
                    <a:pt x="306" y="163"/>
                  </a:lnTo>
                  <a:lnTo>
                    <a:pt x="296" y="174"/>
                  </a:lnTo>
                  <a:lnTo>
                    <a:pt x="285" y="184"/>
                  </a:lnTo>
                  <a:lnTo>
                    <a:pt x="276" y="195"/>
                  </a:lnTo>
                  <a:lnTo>
                    <a:pt x="266" y="207"/>
                  </a:lnTo>
                  <a:lnTo>
                    <a:pt x="248" y="231"/>
                  </a:lnTo>
                  <a:lnTo>
                    <a:pt x="232" y="257"/>
                  </a:lnTo>
                  <a:lnTo>
                    <a:pt x="217" y="283"/>
                  </a:lnTo>
                  <a:lnTo>
                    <a:pt x="204" y="313"/>
                  </a:lnTo>
                  <a:lnTo>
                    <a:pt x="192" y="341"/>
                  </a:lnTo>
                  <a:lnTo>
                    <a:pt x="182" y="372"/>
                  </a:lnTo>
                  <a:lnTo>
                    <a:pt x="174" y="402"/>
                  </a:lnTo>
                  <a:lnTo>
                    <a:pt x="167" y="434"/>
                  </a:lnTo>
                  <a:lnTo>
                    <a:pt x="161" y="466"/>
                  </a:lnTo>
                  <a:lnTo>
                    <a:pt x="157" y="497"/>
                  </a:lnTo>
                  <a:lnTo>
                    <a:pt x="155" y="530"/>
                  </a:lnTo>
                  <a:lnTo>
                    <a:pt x="154" y="564"/>
                  </a:lnTo>
                  <a:lnTo>
                    <a:pt x="155" y="600"/>
                  </a:lnTo>
                  <a:lnTo>
                    <a:pt x="158" y="635"/>
                  </a:lnTo>
                  <a:lnTo>
                    <a:pt x="162" y="669"/>
                  </a:lnTo>
                  <a:lnTo>
                    <a:pt x="168" y="702"/>
                  </a:lnTo>
                  <a:lnTo>
                    <a:pt x="175" y="734"/>
                  </a:lnTo>
                  <a:lnTo>
                    <a:pt x="183" y="765"/>
                  </a:lnTo>
                  <a:lnTo>
                    <a:pt x="194" y="795"/>
                  </a:lnTo>
                  <a:lnTo>
                    <a:pt x="206" y="824"/>
                  </a:lnTo>
                  <a:lnTo>
                    <a:pt x="221" y="851"/>
                  </a:lnTo>
                  <a:lnTo>
                    <a:pt x="236" y="877"/>
                  </a:lnTo>
                  <a:lnTo>
                    <a:pt x="253" y="902"/>
                  </a:lnTo>
                  <a:lnTo>
                    <a:pt x="271" y="924"/>
                  </a:lnTo>
                  <a:lnTo>
                    <a:pt x="290" y="945"/>
                  </a:lnTo>
                  <a:lnTo>
                    <a:pt x="312" y="964"/>
                  </a:lnTo>
                  <a:lnTo>
                    <a:pt x="333" y="983"/>
                  </a:lnTo>
                  <a:lnTo>
                    <a:pt x="357" y="998"/>
                  </a:lnTo>
                  <a:lnTo>
                    <a:pt x="369" y="1006"/>
                  </a:lnTo>
                  <a:lnTo>
                    <a:pt x="382" y="1013"/>
                  </a:lnTo>
                  <a:lnTo>
                    <a:pt x="393" y="1020"/>
                  </a:lnTo>
                  <a:lnTo>
                    <a:pt x="407" y="1026"/>
                  </a:lnTo>
                  <a:lnTo>
                    <a:pt x="432" y="1037"/>
                  </a:lnTo>
                  <a:lnTo>
                    <a:pt x="460" y="1045"/>
                  </a:lnTo>
                  <a:lnTo>
                    <a:pt x="487" y="1052"/>
                  </a:lnTo>
                  <a:lnTo>
                    <a:pt x="516" y="1056"/>
                  </a:lnTo>
                  <a:lnTo>
                    <a:pt x="546" y="1059"/>
                  </a:lnTo>
                  <a:lnTo>
                    <a:pt x="576" y="1060"/>
                  </a:lnTo>
                  <a:lnTo>
                    <a:pt x="596" y="1060"/>
                  </a:lnTo>
                  <a:lnTo>
                    <a:pt x="615" y="1059"/>
                  </a:lnTo>
                  <a:lnTo>
                    <a:pt x="633" y="1057"/>
                  </a:lnTo>
                  <a:lnTo>
                    <a:pt x="652" y="1055"/>
                  </a:lnTo>
                  <a:lnTo>
                    <a:pt x="670" y="1050"/>
                  </a:lnTo>
                  <a:lnTo>
                    <a:pt x="688" y="1047"/>
                  </a:lnTo>
                  <a:lnTo>
                    <a:pt x="706" y="1042"/>
                  </a:lnTo>
                  <a:lnTo>
                    <a:pt x="723" y="1037"/>
                  </a:lnTo>
                  <a:lnTo>
                    <a:pt x="756" y="1025"/>
                  </a:lnTo>
                  <a:lnTo>
                    <a:pt x="786" y="1012"/>
                  </a:lnTo>
                  <a:lnTo>
                    <a:pt x="813" y="998"/>
                  </a:lnTo>
                  <a:lnTo>
                    <a:pt x="837" y="985"/>
                  </a:lnTo>
                  <a:lnTo>
                    <a:pt x="858" y="971"/>
                  </a:lnTo>
                  <a:lnTo>
                    <a:pt x="877" y="957"/>
                  </a:lnTo>
                  <a:lnTo>
                    <a:pt x="895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78" y="1046"/>
                  </a:lnTo>
                  <a:lnTo>
                    <a:pt x="853" y="1060"/>
                  </a:lnTo>
                  <a:lnTo>
                    <a:pt x="825" y="1073"/>
                  </a:lnTo>
                  <a:lnTo>
                    <a:pt x="797" y="1084"/>
                  </a:lnTo>
                  <a:lnTo>
                    <a:pt x="770" y="1093"/>
                  </a:lnTo>
                  <a:lnTo>
                    <a:pt x="742" y="1100"/>
                  </a:lnTo>
                  <a:lnTo>
                    <a:pt x="712" y="1107"/>
                  </a:lnTo>
                  <a:lnTo>
                    <a:pt x="681" y="1112"/>
                  </a:lnTo>
                  <a:lnTo>
                    <a:pt x="650" y="1116"/>
                  </a:lnTo>
                  <a:lnTo>
                    <a:pt x="618" y="1119"/>
                  </a:lnTo>
                  <a:lnTo>
                    <a:pt x="586" y="1122"/>
                  </a:lnTo>
                  <a:lnTo>
                    <a:pt x="554" y="1122"/>
                  </a:lnTo>
                  <a:lnTo>
                    <a:pt x="522" y="1122"/>
                  </a:lnTo>
                  <a:lnTo>
                    <a:pt x="492" y="1119"/>
                  </a:lnTo>
                  <a:lnTo>
                    <a:pt x="461" y="1116"/>
                  </a:lnTo>
                  <a:lnTo>
                    <a:pt x="431" y="1112"/>
                  </a:lnTo>
                  <a:lnTo>
                    <a:pt x="403" y="1107"/>
                  </a:lnTo>
                  <a:lnTo>
                    <a:pt x="375" y="1099"/>
                  </a:lnTo>
                  <a:lnTo>
                    <a:pt x="349" y="1092"/>
                  </a:lnTo>
                  <a:lnTo>
                    <a:pt x="323" y="1082"/>
                  </a:lnTo>
                  <a:lnTo>
                    <a:pt x="298" y="1073"/>
                  </a:lnTo>
                  <a:lnTo>
                    <a:pt x="274" y="1061"/>
                  </a:lnTo>
                  <a:lnTo>
                    <a:pt x="249" y="1049"/>
                  </a:lnTo>
                  <a:lnTo>
                    <a:pt x="227" y="1036"/>
                  </a:lnTo>
                  <a:lnTo>
                    <a:pt x="206" y="1021"/>
                  </a:lnTo>
                  <a:lnTo>
                    <a:pt x="186" y="1005"/>
                  </a:lnTo>
                  <a:lnTo>
                    <a:pt x="167" y="988"/>
                  </a:lnTo>
                  <a:lnTo>
                    <a:pt x="147" y="970"/>
                  </a:lnTo>
                  <a:lnTo>
                    <a:pt x="130" y="951"/>
                  </a:lnTo>
                  <a:lnTo>
                    <a:pt x="115" y="932"/>
                  </a:lnTo>
                  <a:lnTo>
                    <a:pt x="99" y="910"/>
                  </a:lnTo>
                  <a:lnTo>
                    <a:pt x="85" y="888"/>
                  </a:lnTo>
                  <a:lnTo>
                    <a:pt x="71" y="865"/>
                  </a:lnTo>
                  <a:lnTo>
                    <a:pt x="58" y="841"/>
                  </a:lnTo>
                  <a:lnTo>
                    <a:pt x="48" y="816"/>
                  </a:lnTo>
                  <a:lnTo>
                    <a:pt x="37" y="78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0" name="Freeform 30"/>
            <p:cNvSpPr>
              <a:spLocks noEditPoints="1"/>
            </p:cNvSpPr>
            <p:nvPr userDrawn="1"/>
          </p:nvSpPr>
          <p:spPr bwMode="auto">
            <a:xfrm>
              <a:off x="2274" y="1336"/>
              <a:ext cx="40" cy="64"/>
            </a:xfrm>
            <a:custGeom>
              <a:avLst/>
              <a:gdLst>
                <a:gd name="T0" fmla="*/ 0 w 688"/>
                <a:gd name="T1" fmla="*/ 0 h 1080"/>
                <a:gd name="T2" fmla="*/ 0 w 688"/>
                <a:gd name="T3" fmla="*/ 0 h 1080"/>
                <a:gd name="T4" fmla="*/ 0 w 688"/>
                <a:gd name="T5" fmla="*/ 0 h 1080"/>
                <a:gd name="T6" fmla="*/ 0 w 688"/>
                <a:gd name="T7" fmla="*/ 0 h 1080"/>
                <a:gd name="T8" fmla="*/ 0 w 688"/>
                <a:gd name="T9" fmla="*/ 0 h 1080"/>
                <a:gd name="T10" fmla="*/ 0 w 688"/>
                <a:gd name="T11" fmla="*/ 0 h 1080"/>
                <a:gd name="T12" fmla="*/ 0 w 688"/>
                <a:gd name="T13" fmla="*/ 0 h 1080"/>
                <a:gd name="T14" fmla="*/ 0 w 688"/>
                <a:gd name="T15" fmla="*/ 0 h 1080"/>
                <a:gd name="T16" fmla="*/ 0 w 688"/>
                <a:gd name="T17" fmla="*/ 0 h 1080"/>
                <a:gd name="T18" fmla="*/ 0 w 688"/>
                <a:gd name="T19" fmla="*/ 0 h 1080"/>
                <a:gd name="T20" fmla="*/ 0 w 688"/>
                <a:gd name="T21" fmla="*/ 0 h 1080"/>
                <a:gd name="T22" fmla="*/ 0 w 688"/>
                <a:gd name="T23" fmla="*/ 0 h 1080"/>
                <a:gd name="T24" fmla="*/ 0 w 688"/>
                <a:gd name="T25" fmla="*/ 0 h 1080"/>
                <a:gd name="T26" fmla="*/ 0 w 688"/>
                <a:gd name="T27" fmla="*/ 0 h 1080"/>
                <a:gd name="T28" fmla="*/ 0 w 688"/>
                <a:gd name="T29" fmla="*/ 0 h 1080"/>
                <a:gd name="T30" fmla="*/ 0 w 688"/>
                <a:gd name="T31" fmla="*/ 0 h 1080"/>
                <a:gd name="T32" fmla="*/ 0 w 688"/>
                <a:gd name="T33" fmla="*/ 0 h 1080"/>
                <a:gd name="T34" fmla="*/ 0 w 688"/>
                <a:gd name="T35" fmla="*/ 0 h 1080"/>
                <a:gd name="T36" fmla="*/ 0 w 688"/>
                <a:gd name="T37" fmla="*/ 0 h 1080"/>
                <a:gd name="T38" fmla="*/ 0 w 688"/>
                <a:gd name="T39" fmla="*/ 0 h 1080"/>
                <a:gd name="T40" fmla="*/ 0 w 688"/>
                <a:gd name="T41" fmla="*/ 0 h 1080"/>
                <a:gd name="T42" fmla="*/ 0 w 688"/>
                <a:gd name="T43" fmla="*/ 0 h 1080"/>
                <a:gd name="T44" fmla="*/ 0 w 688"/>
                <a:gd name="T45" fmla="*/ 0 h 1080"/>
                <a:gd name="T46" fmla="*/ 0 w 688"/>
                <a:gd name="T47" fmla="*/ 0 h 1080"/>
                <a:gd name="T48" fmla="*/ 0 w 688"/>
                <a:gd name="T49" fmla="*/ 0 h 1080"/>
                <a:gd name="T50" fmla="*/ 0 w 688"/>
                <a:gd name="T51" fmla="*/ 0 h 1080"/>
                <a:gd name="T52" fmla="*/ 0 w 688"/>
                <a:gd name="T53" fmla="*/ 0 h 1080"/>
                <a:gd name="T54" fmla="*/ 0 w 688"/>
                <a:gd name="T55" fmla="*/ 0 h 1080"/>
                <a:gd name="T56" fmla="*/ 0 w 688"/>
                <a:gd name="T57" fmla="*/ 0 h 1080"/>
                <a:gd name="T58" fmla="*/ 0 w 688"/>
                <a:gd name="T59" fmla="*/ 0 h 1080"/>
                <a:gd name="T60" fmla="*/ 0 w 688"/>
                <a:gd name="T61" fmla="*/ 0 h 1080"/>
                <a:gd name="T62" fmla="*/ 0 w 688"/>
                <a:gd name="T63" fmla="*/ 0 h 1080"/>
                <a:gd name="T64" fmla="*/ 0 w 688"/>
                <a:gd name="T65" fmla="*/ 0 h 1080"/>
                <a:gd name="T66" fmla="*/ 0 w 688"/>
                <a:gd name="T67" fmla="*/ 0 h 1080"/>
                <a:gd name="T68" fmla="*/ 0 w 688"/>
                <a:gd name="T69" fmla="*/ 0 h 1080"/>
                <a:gd name="T70" fmla="*/ 0 w 688"/>
                <a:gd name="T71" fmla="*/ 0 h 1080"/>
                <a:gd name="T72" fmla="*/ 0 w 688"/>
                <a:gd name="T73" fmla="*/ 0 h 1080"/>
                <a:gd name="T74" fmla="*/ 0 w 688"/>
                <a:gd name="T75" fmla="*/ 0 h 1080"/>
                <a:gd name="T76" fmla="*/ 0 w 688"/>
                <a:gd name="T77" fmla="*/ 0 h 1080"/>
                <a:gd name="T78" fmla="*/ 0 w 688"/>
                <a:gd name="T79" fmla="*/ 0 h 1080"/>
                <a:gd name="T80" fmla="*/ 0 w 688"/>
                <a:gd name="T81" fmla="*/ 0 h 1080"/>
                <a:gd name="T82" fmla="*/ 0 w 688"/>
                <a:gd name="T83" fmla="*/ 0 h 1080"/>
                <a:gd name="T84" fmla="*/ 0 w 688"/>
                <a:gd name="T85" fmla="*/ 0 h 1080"/>
                <a:gd name="T86" fmla="*/ 0 w 688"/>
                <a:gd name="T87" fmla="*/ 0 h 1080"/>
                <a:gd name="T88" fmla="*/ 0 w 688"/>
                <a:gd name="T89" fmla="*/ 0 h 1080"/>
                <a:gd name="T90" fmla="*/ 0 w 688"/>
                <a:gd name="T91" fmla="*/ 0 h 1080"/>
                <a:gd name="T92" fmla="*/ 0 w 688"/>
                <a:gd name="T93" fmla="*/ 0 h 10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88" h="1080">
                  <a:moveTo>
                    <a:pt x="319" y="61"/>
                  </a:moveTo>
                  <a:lnTo>
                    <a:pt x="299" y="61"/>
                  </a:lnTo>
                  <a:lnTo>
                    <a:pt x="280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lnTo>
                    <a:pt x="216" y="525"/>
                  </a:lnTo>
                  <a:lnTo>
                    <a:pt x="222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2" y="502"/>
                  </a:lnTo>
                  <a:lnTo>
                    <a:pt x="398" y="496"/>
                  </a:lnTo>
                  <a:lnTo>
                    <a:pt x="413" y="488"/>
                  </a:lnTo>
                  <a:lnTo>
                    <a:pt x="427" y="480"/>
                  </a:lnTo>
                  <a:lnTo>
                    <a:pt x="441" y="471"/>
                  </a:lnTo>
                  <a:lnTo>
                    <a:pt x="453" y="462"/>
                  </a:lnTo>
                  <a:lnTo>
                    <a:pt x="466" y="452"/>
                  </a:lnTo>
                  <a:lnTo>
                    <a:pt x="477" y="442"/>
                  </a:lnTo>
                  <a:lnTo>
                    <a:pt x="487" y="430"/>
                  </a:lnTo>
                  <a:lnTo>
                    <a:pt x="497" y="418"/>
                  </a:lnTo>
                  <a:lnTo>
                    <a:pt x="505" y="406"/>
                  </a:lnTo>
                  <a:lnTo>
                    <a:pt x="514" y="392"/>
                  </a:lnTo>
                  <a:lnTo>
                    <a:pt x="520" y="378"/>
                  </a:lnTo>
                  <a:lnTo>
                    <a:pt x="527" y="363"/>
                  </a:lnTo>
                  <a:lnTo>
                    <a:pt x="532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3" y="283"/>
                  </a:lnTo>
                  <a:lnTo>
                    <a:pt x="543" y="266"/>
                  </a:lnTo>
                  <a:lnTo>
                    <a:pt x="543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7" y="89"/>
                  </a:lnTo>
                  <a:lnTo>
                    <a:pt x="445" y="84"/>
                  </a:lnTo>
                  <a:lnTo>
                    <a:pt x="434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5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close/>
                  <a:moveTo>
                    <a:pt x="310" y="586"/>
                  </a:moveTo>
                  <a:lnTo>
                    <a:pt x="298" y="587"/>
                  </a:lnTo>
                  <a:lnTo>
                    <a:pt x="285" y="588"/>
                  </a:lnTo>
                  <a:lnTo>
                    <a:pt x="272" y="588"/>
                  </a:lnTo>
                  <a:lnTo>
                    <a:pt x="260" y="588"/>
                  </a:lnTo>
                  <a:lnTo>
                    <a:pt x="246" y="588"/>
                  </a:lnTo>
                  <a:lnTo>
                    <a:pt x="240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20" y="586"/>
                  </a:lnTo>
                  <a:lnTo>
                    <a:pt x="195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1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70" y="1074"/>
                  </a:lnTo>
                  <a:lnTo>
                    <a:pt x="38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319" y="0"/>
                  </a:lnTo>
                  <a:lnTo>
                    <a:pt x="354" y="1"/>
                  </a:lnTo>
                  <a:lnTo>
                    <a:pt x="387" y="3"/>
                  </a:lnTo>
                  <a:lnTo>
                    <a:pt x="417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500" y="18"/>
                  </a:lnTo>
                  <a:lnTo>
                    <a:pt x="523" y="24"/>
                  </a:lnTo>
                  <a:lnTo>
                    <a:pt x="545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5" y="212"/>
                  </a:lnTo>
                  <a:lnTo>
                    <a:pt x="688" y="235"/>
                  </a:lnTo>
                  <a:lnTo>
                    <a:pt x="688" y="258"/>
                  </a:lnTo>
                  <a:lnTo>
                    <a:pt x="688" y="281"/>
                  </a:lnTo>
                  <a:lnTo>
                    <a:pt x="685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0" y="485"/>
                  </a:lnTo>
                  <a:lnTo>
                    <a:pt x="575" y="497"/>
                  </a:lnTo>
                  <a:lnTo>
                    <a:pt x="558" y="507"/>
                  </a:lnTo>
                  <a:lnTo>
                    <a:pt x="540" y="518"/>
                  </a:lnTo>
                  <a:lnTo>
                    <a:pt x="521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1" name="Freeform 31"/>
            <p:cNvSpPr>
              <a:spLocks noEditPoints="1"/>
            </p:cNvSpPr>
            <p:nvPr userDrawn="1"/>
          </p:nvSpPr>
          <p:spPr bwMode="auto">
            <a:xfrm>
              <a:off x="2211" y="1336"/>
              <a:ext cx="46" cy="64"/>
            </a:xfrm>
            <a:custGeom>
              <a:avLst/>
              <a:gdLst>
                <a:gd name="T0" fmla="*/ 0 w 791"/>
                <a:gd name="T1" fmla="*/ 0 h 1081"/>
                <a:gd name="T2" fmla="*/ 0 w 791"/>
                <a:gd name="T3" fmla="*/ 0 h 1081"/>
                <a:gd name="T4" fmla="*/ 0 w 791"/>
                <a:gd name="T5" fmla="*/ 0 h 1081"/>
                <a:gd name="T6" fmla="*/ 0 w 791"/>
                <a:gd name="T7" fmla="*/ 0 h 1081"/>
                <a:gd name="T8" fmla="*/ 0 w 791"/>
                <a:gd name="T9" fmla="*/ 0 h 1081"/>
                <a:gd name="T10" fmla="*/ 0 w 791"/>
                <a:gd name="T11" fmla="*/ 0 h 1081"/>
                <a:gd name="T12" fmla="*/ 0 w 791"/>
                <a:gd name="T13" fmla="*/ 0 h 1081"/>
                <a:gd name="T14" fmla="*/ 0 w 791"/>
                <a:gd name="T15" fmla="*/ 0 h 1081"/>
                <a:gd name="T16" fmla="*/ 0 w 791"/>
                <a:gd name="T17" fmla="*/ 0 h 1081"/>
                <a:gd name="T18" fmla="*/ 0 w 791"/>
                <a:gd name="T19" fmla="*/ 0 h 1081"/>
                <a:gd name="T20" fmla="*/ 0 w 791"/>
                <a:gd name="T21" fmla="*/ 0 h 1081"/>
                <a:gd name="T22" fmla="*/ 0 w 791"/>
                <a:gd name="T23" fmla="*/ 0 h 1081"/>
                <a:gd name="T24" fmla="*/ 0 w 791"/>
                <a:gd name="T25" fmla="*/ 0 h 1081"/>
                <a:gd name="T26" fmla="*/ 0 w 791"/>
                <a:gd name="T27" fmla="*/ 0 h 1081"/>
                <a:gd name="T28" fmla="*/ 0 w 791"/>
                <a:gd name="T29" fmla="*/ 0 h 1081"/>
                <a:gd name="T30" fmla="*/ 0 w 791"/>
                <a:gd name="T31" fmla="*/ 0 h 1081"/>
                <a:gd name="T32" fmla="*/ 0 w 791"/>
                <a:gd name="T33" fmla="*/ 0 h 1081"/>
                <a:gd name="T34" fmla="*/ 0 w 791"/>
                <a:gd name="T35" fmla="*/ 0 h 1081"/>
                <a:gd name="T36" fmla="*/ 0 w 791"/>
                <a:gd name="T37" fmla="*/ 0 h 1081"/>
                <a:gd name="T38" fmla="*/ 0 w 791"/>
                <a:gd name="T39" fmla="*/ 0 h 1081"/>
                <a:gd name="T40" fmla="*/ 0 w 791"/>
                <a:gd name="T41" fmla="*/ 0 h 1081"/>
                <a:gd name="T42" fmla="*/ 0 w 791"/>
                <a:gd name="T43" fmla="*/ 0 h 1081"/>
                <a:gd name="T44" fmla="*/ 0 w 791"/>
                <a:gd name="T45" fmla="*/ 0 h 1081"/>
                <a:gd name="T46" fmla="*/ 0 w 791"/>
                <a:gd name="T47" fmla="*/ 0 h 1081"/>
                <a:gd name="T48" fmla="*/ 0 w 791"/>
                <a:gd name="T49" fmla="*/ 0 h 1081"/>
                <a:gd name="T50" fmla="*/ 0 w 791"/>
                <a:gd name="T51" fmla="*/ 0 h 1081"/>
                <a:gd name="T52" fmla="*/ 0 w 791"/>
                <a:gd name="T53" fmla="*/ 0 h 1081"/>
                <a:gd name="T54" fmla="*/ 0 w 791"/>
                <a:gd name="T55" fmla="*/ 0 h 1081"/>
                <a:gd name="T56" fmla="*/ 0 w 791"/>
                <a:gd name="T57" fmla="*/ 0 h 1081"/>
                <a:gd name="T58" fmla="*/ 0 w 791"/>
                <a:gd name="T59" fmla="*/ 0 h 1081"/>
                <a:gd name="T60" fmla="*/ 0 w 791"/>
                <a:gd name="T61" fmla="*/ 0 h 1081"/>
                <a:gd name="T62" fmla="*/ 0 w 791"/>
                <a:gd name="T63" fmla="*/ 0 h 1081"/>
                <a:gd name="T64" fmla="*/ 0 w 791"/>
                <a:gd name="T65" fmla="*/ 0 h 1081"/>
                <a:gd name="T66" fmla="*/ 0 w 791"/>
                <a:gd name="T67" fmla="*/ 0 h 1081"/>
                <a:gd name="T68" fmla="*/ 0 w 791"/>
                <a:gd name="T69" fmla="*/ 0 h 1081"/>
                <a:gd name="T70" fmla="*/ 0 w 791"/>
                <a:gd name="T71" fmla="*/ 0 h 1081"/>
                <a:gd name="T72" fmla="*/ 0 w 791"/>
                <a:gd name="T73" fmla="*/ 0 h 1081"/>
                <a:gd name="T74" fmla="*/ 0 w 791"/>
                <a:gd name="T75" fmla="*/ 0 h 1081"/>
                <a:gd name="T76" fmla="*/ 0 w 791"/>
                <a:gd name="T77" fmla="*/ 0 h 1081"/>
                <a:gd name="T78" fmla="*/ 0 w 791"/>
                <a:gd name="T79" fmla="*/ 0 h 1081"/>
                <a:gd name="T80" fmla="*/ 0 w 791"/>
                <a:gd name="T81" fmla="*/ 0 h 1081"/>
                <a:gd name="T82" fmla="*/ 0 w 791"/>
                <a:gd name="T83" fmla="*/ 0 h 1081"/>
                <a:gd name="T84" fmla="*/ 0 w 791"/>
                <a:gd name="T85" fmla="*/ 0 h 1081"/>
                <a:gd name="T86" fmla="*/ 0 w 791"/>
                <a:gd name="T87" fmla="*/ 0 h 1081"/>
                <a:gd name="T88" fmla="*/ 0 w 791"/>
                <a:gd name="T89" fmla="*/ 0 h 1081"/>
                <a:gd name="T90" fmla="*/ 0 w 791"/>
                <a:gd name="T91" fmla="*/ 0 h 1081"/>
                <a:gd name="T92" fmla="*/ 0 w 791"/>
                <a:gd name="T93" fmla="*/ 0 h 1081"/>
                <a:gd name="T94" fmla="*/ 0 w 791"/>
                <a:gd name="T95" fmla="*/ 0 h 1081"/>
                <a:gd name="T96" fmla="*/ 0 w 791"/>
                <a:gd name="T97" fmla="*/ 0 h 1081"/>
                <a:gd name="T98" fmla="*/ 0 w 791"/>
                <a:gd name="T99" fmla="*/ 0 h 1081"/>
                <a:gd name="T100" fmla="*/ 0 w 791"/>
                <a:gd name="T101" fmla="*/ 0 h 1081"/>
                <a:gd name="T102" fmla="*/ 0 w 791"/>
                <a:gd name="T103" fmla="*/ 0 h 1081"/>
                <a:gd name="T104" fmla="*/ 0 w 791"/>
                <a:gd name="T105" fmla="*/ 0 h 1081"/>
                <a:gd name="T106" fmla="*/ 0 w 791"/>
                <a:gd name="T107" fmla="*/ 0 h 1081"/>
                <a:gd name="T108" fmla="*/ 0 w 791"/>
                <a:gd name="T109" fmla="*/ 0 h 1081"/>
                <a:gd name="T110" fmla="*/ 0 w 791"/>
                <a:gd name="T111" fmla="*/ 0 h 1081"/>
                <a:gd name="T112" fmla="*/ 0 w 791"/>
                <a:gd name="T113" fmla="*/ 0 h 1081"/>
                <a:gd name="T114" fmla="*/ 0 w 791"/>
                <a:gd name="T115" fmla="*/ 0 h 1081"/>
                <a:gd name="T116" fmla="*/ 0 w 791"/>
                <a:gd name="T117" fmla="*/ 0 h 1081"/>
                <a:gd name="T118" fmla="*/ 0 w 791"/>
                <a:gd name="T119" fmla="*/ 0 h 1081"/>
                <a:gd name="T120" fmla="*/ 0 w 791"/>
                <a:gd name="T121" fmla="*/ 0 h 1081"/>
                <a:gd name="T122" fmla="*/ 0 w 791"/>
                <a:gd name="T123" fmla="*/ 0 h 10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91" h="1081">
                  <a:moveTo>
                    <a:pt x="192" y="58"/>
                  </a:moveTo>
                  <a:lnTo>
                    <a:pt x="203" y="51"/>
                  </a:lnTo>
                  <a:lnTo>
                    <a:pt x="215" y="45"/>
                  </a:lnTo>
                  <a:lnTo>
                    <a:pt x="228" y="38"/>
                  </a:lnTo>
                  <a:lnTo>
                    <a:pt x="240" y="33"/>
                  </a:lnTo>
                  <a:lnTo>
                    <a:pt x="255" y="28"/>
                  </a:lnTo>
                  <a:lnTo>
                    <a:pt x="269" y="22"/>
                  </a:lnTo>
                  <a:lnTo>
                    <a:pt x="285" y="18"/>
                  </a:lnTo>
                  <a:lnTo>
                    <a:pt x="301" y="15"/>
                  </a:lnTo>
                  <a:lnTo>
                    <a:pt x="318" y="11"/>
                  </a:lnTo>
                  <a:lnTo>
                    <a:pt x="336" y="9"/>
                  </a:lnTo>
                  <a:lnTo>
                    <a:pt x="355" y="5"/>
                  </a:lnTo>
                  <a:lnTo>
                    <a:pt x="374" y="3"/>
                  </a:lnTo>
                  <a:lnTo>
                    <a:pt x="414" y="1"/>
                  </a:lnTo>
                  <a:lnTo>
                    <a:pt x="457" y="0"/>
                  </a:lnTo>
                  <a:lnTo>
                    <a:pt x="791" y="0"/>
                  </a:lnTo>
                  <a:lnTo>
                    <a:pt x="791" y="1080"/>
                  </a:lnTo>
                  <a:lnTo>
                    <a:pt x="765" y="1077"/>
                  </a:lnTo>
                  <a:lnTo>
                    <a:pt x="753" y="1076"/>
                  </a:lnTo>
                  <a:lnTo>
                    <a:pt x="746" y="1076"/>
                  </a:lnTo>
                  <a:lnTo>
                    <a:pt x="722" y="1074"/>
                  </a:lnTo>
                  <a:lnTo>
                    <a:pt x="700" y="1076"/>
                  </a:lnTo>
                  <a:lnTo>
                    <a:pt x="681" y="1077"/>
                  </a:lnTo>
                  <a:lnTo>
                    <a:pt x="653" y="1080"/>
                  </a:lnTo>
                  <a:lnTo>
                    <a:pt x="653" y="552"/>
                  </a:lnTo>
                  <a:lnTo>
                    <a:pt x="592" y="552"/>
                  </a:lnTo>
                  <a:lnTo>
                    <a:pt x="466" y="701"/>
                  </a:lnTo>
                  <a:lnTo>
                    <a:pt x="282" y="944"/>
                  </a:lnTo>
                  <a:lnTo>
                    <a:pt x="182" y="1081"/>
                  </a:lnTo>
                  <a:lnTo>
                    <a:pt x="144" y="1076"/>
                  </a:lnTo>
                  <a:lnTo>
                    <a:pt x="131" y="1076"/>
                  </a:lnTo>
                  <a:lnTo>
                    <a:pt x="125" y="1076"/>
                  </a:lnTo>
                  <a:lnTo>
                    <a:pt x="119" y="1074"/>
                  </a:lnTo>
                  <a:lnTo>
                    <a:pt x="92" y="1074"/>
                  </a:lnTo>
                  <a:lnTo>
                    <a:pt x="62" y="1076"/>
                  </a:lnTo>
                  <a:lnTo>
                    <a:pt x="38" y="1077"/>
                  </a:lnTo>
                  <a:lnTo>
                    <a:pt x="0" y="1080"/>
                  </a:lnTo>
                  <a:lnTo>
                    <a:pt x="31" y="1040"/>
                  </a:lnTo>
                  <a:lnTo>
                    <a:pt x="107" y="951"/>
                  </a:lnTo>
                  <a:lnTo>
                    <a:pt x="431" y="540"/>
                  </a:lnTo>
                  <a:lnTo>
                    <a:pt x="398" y="533"/>
                  </a:lnTo>
                  <a:lnTo>
                    <a:pt x="366" y="524"/>
                  </a:lnTo>
                  <a:lnTo>
                    <a:pt x="336" y="514"/>
                  </a:lnTo>
                  <a:lnTo>
                    <a:pt x="306" y="502"/>
                  </a:lnTo>
                  <a:lnTo>
                    <a:pt x="277" y="489"/>
                  </a:lnTo>
                  <a:lnTo>
                    <a:pt x="251" y="475"/>
                  </a:lnTo>
                  <a:lnTo>
                    <a:pt x="225" y="458"/>
                  </a:lnTo>
                  <a:lnTo>
                    <a:pt x="202" y="441"/>
                  </a:lnTo>
                  <a:lnTo>
                    <a:pt x="190" y="431"/>
                  </a:lnTo>
                  <a:lnTo>
                    <a:pt x="180" y="420"/>
                  </a:lnTo>
                  <a:lnTo>
                    <a:pt x="169" y="410"/>
                  </a:lnTo>
                  <a:lnTo>
                    <a:pt x="160" y="399"/>
                  </a:lnTo>
                  <a:lnTo>
                    <a:pt x="151" y="389"/>
                  </a:lnTo>
                  <a:lnTo>
                    <a:pt x="144" y="377"/>
                  </a:lnTo>
                  <a:lnTo>
                    <a:pt x="138" y="365"/>
                  </a:lnTo>
                  <a:lnTo>
                    <a:pt x="131" y="352"/>
                  </a:lnTo>
                  <a:lnTo>
                    <a:pt x="125" y="340"/>
                  </a:lnTo>
                  <a:lnTo>
                    <a:pt x="121" y="327"/>
                  </a:lnTo>
                  <a:lnTo>
                    <a:pt x="116" y="313"/>
                  </a:lnTo>
                  <a:lnTo>
                    <a:pt x="113" y="299"/>
                  </a:lnTo>
                  <a:lnTo>
                    <a:pt x="111" y="285"/>
                  </a:lnTo>
                  <a:lnTo>
                    <a:pt x="109" y="270"/>
                  </a:lnTo>
                  <a:lnTo>
                    <a:pt x="108" y="255"/>
                  </a:lnTo>
                  <a:lnTo>
                    <a:pt x="107" y="240"/>
                  </a:lnTo>
                  <a:lnTo>
                    <a:pt x="108" y="225"/>
                  </a:lnTo>
                  <a:lnTo>
                    <a:pt x="109" y="210"/>
                  </a:lnTo>
                  <a:lnTo>
                    <a:pt x="110" y="196"/>
                  </a:lnTo>
                  <a:lnTo>
                    <a:pt x="112" y="183"/>
                  </a:lnTo>
                  <a:lnTo>
                    <a:pt x="115" y="170"/>
                  </a:lnTo>
                  <a:lnTo>
                    <a:pt x="119" y="157"/>
                  </a:lnTo>
                  <a:lnTo>
                    <a:pt x="124" y="145"/>
                  </a:lnTo>
                  <a:lnTo>
                    <a:pt x="129" y="134"/>
                  </a:lnTo>
                  <a:lnTo>
                    <a:pt x="134" y="123"/>
                  </a:lnTo>
                  <a:lnTo>
                    <a:pt x="141" y="113"/>
                  </a:lnTo>
                  <a:lnTo>
                    <a:pt x="147" y="102"/>
                  </a:lnTo>
                  <a:lnTo>
                    <a:pt x="156" y="92"/>
                  </a:lnTo>
                  <a:lnTo>
                    <a:pt x="163" y="83"/>
                  </a:lnTo>
                  <a:lnTo>
                    <a:pt x="172" y="74"/>
                  </a:lnTo>
                  <a:lnTo>
                    <a:pt x="182" y="66"/>
                  </a:lnTo>
                  <a:lnTo>
                    <a:pt x="192" y="58"/>
                  </a:lnTo>
                  <a:close/>
                  <a:moveTo>
                    <a:pt x="653" y="494"/>
                  </a:moveTo>
                  <a:lnTo>
                    <a:pt x="653" y="57"/>
                  </a:lnTo>
                  <a:lnTo>
                    <a:pt x="590" y="54"/>
                  </a:lnTo>
                  <a:lnTo>
                    <a:pt x="519" y="54"/>
                  </a:lnTo>
                  <a:lnTo>
                    <a:pt x="486" y="55"/>
                  </a:lnTo>
                  <a:lnTo>
                    <a:pt x="458" y="56"/>
                  </a:lnTo>
                  <a:lnTo>
                    <a:pt x="437" y="57"/>
                  </a:lnTo>
                  <a:lnTo>
                    <a:pt x="421" y="60"/>
                  </a:lnTo>
                  <a:lnTo>
                    <a:pt x="400" y="64"/>
                  </a:lnTo>
                  <a:lnTo>
                    <a:pt x="381" y="69"/>
                  </a:lnTo>
                  <a:lnTo>
                    <a:pt x="362" y="75"/>
                  </a:lnTo>
                  <a:lnTo>
                    <a:pt x="346" y="83"/>
                  </a:lnTo>
                  <a:lnTo>
                    <a:pt x="330" y="91"/>
                  </a:lnTo>
                  <a:lnTo>
                    <a:pt x="315" y="101"/>
                  </a:lnTo>
                  <a:lnTo>
                    <a:pt x="303" y="112"/>
                  </a:lnTo>
                  <a:lnTo>
                    <a:pt x="291" y="123"/>
                  </a:lnTo>
                  <a:lnTo>
                    <a:pt x="282" y="136"/>
                  </a:lnTo>
                  <a:lnTo>
                    <a:pt x="272" y="150"/>
                  </a:lnTo>
                  <a:lnTo>
                    <a:pt x="265" y="166"/>
                  </a:lnTo>
                  <a:lnTo>
                    <a:pt x="258" y="182"/>
                  </a:lnTo>
                  <a:lnTo>
                    <a:pt x="254" y="199"/>
                  </a:lnTo>
                  <a:lnTo>
                    <a:pt x="251" y="218"/>
                  </a:lnTo>
                  <a:lnTo>
                    <a:pt x="249" y="237"/>
                  </a:lnTo>
                  <a:lnTo>
                    <a:pt x="248" y="258"/>
                  </a:lnTo>
                  <a:lnTo>
                    <a:pt x="249" y="279"/>
                  </a:lnTo>
                  <a:lnTo>
                    <a:pt x="251" y="300"/>
                  </a:lnTo>
                  <a:lnTo>
                    <a:pt x="255" y="321"/>
                  </a:lnTo>
                  <a:lnTo>
                    <a:pt x="261" y="339"/>
                  </a:lnTo>
                  <a:lnTo>
                    <a:pt x="269" y="357"/>
                  </a:lnTo>
                  <a:lnTo>
                    <a:pt x="279" y="374"/>
                  </a:lnTo>
                  <a:lnTo>
                    <a:pt x="290" y="390"/>
                  </a:lnTo>
                  <a:lnTo>
                    <a:pt x="304" y="404"/>
                  </a:lnTo>
                  <a:lnTo>
                    <a:pt x="318" y="419"/>
                  </a:lnTo>
                  <a:lnTo>
                    <a:pt x="333" y="432"/>
                  </a:lnTo>
                  <a:lnTo>
                    <a:pt x="349" y="444"/>
                  </a:lnTo>
                  <a:lnTo>
                    <a:pt x="367" y="454"/>
                  </a:lnTo>
                  <a:lnTo>
                    <a:pt x="386" y="463"/>
                  </a:lnTo>
                  <a:lnTo>
                    <a:pt x="407" y="471"/>
                  </a:lnTo>
                  <a:lnTo>
                    <a:pt x="428" y="478"/>
                  </a:lnTo>
                  <a:lnTo>
                    <a:pt x="450" y="484"/>
                  </a:lnTo>
                  <a:lnTo>
                    <a:pt x="476" y="488"/>
                  </a:lnTo>
                  <a:lnTo>
                    <a:pt x="507" y="492"/>
                  </a:lnTo>
                  <a:lnTo>
                    <a:pt x="541" y="493"/>
                  </a:lnTo>
                  <a:lnTo>
                    <a:pt x="579" y="494"/>
                  </a:lnTo>
                  <a:lnTo>
                    <a:pt x="653" y="49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" name="Freeform 32"/>
            <p:cNvSpPr>
              <a:spLocks noEditPoints="1"/>
            </p:cNvSpPr>
            <p:nvPr userDrawn="1"/>
          </p:nvSpPr>
          <p:spPr bwMode="auto">
            <a:xfrm>
              <a:off x="2135" y="1335"/>
              <a:ext cx="70" cy="68"/>
            </a:xfrm>
            <a:custGeom>
              <a:avLst/>
              <a:gdLst>
                <a:gd name="T0" fmla="*/ 0 w 1181"/>
                <a:gd name="T1" fmla="*/ 0 h 1122"/>
                <a:gd name="T2" fmla="*/ 0 w 1181"/>
                <a:gd name="T3" fmla="*/ 0 h 1122"/>
                <a:gd name="T4" fmla="*/ 0 w 1181"/>
                <a:gd name="T5" fmla="*/ 0 h 1122"/>
                <a:gd name="T6" fmla="*/ 0 w 1181"/>
                <a:gd name="T7" fmla="*/ 0 h 1122"/>
                <a:gd name="T8" fmla="*/ 0 w 1181"/>
                <a:gd name="T9" fmla="*/ 0 h 1122"/>
                <a:gd name="T10" fmla="*/ 0 w 1181"/>
                <a:gd name="T11" fmla="*/ 0 h 1122"/>
                <a:gd name="T12" fmla="*/ 0 w 1181"/>
                <a:gd name="T13" fmla="*/ 0 h 1122"/>
                <a:gd name="T14" fmla="*/ 0 w 1181"/>
                <a:gd name="T15" fmla="*/ 0 h 1122"/>
                <a:gd name="T16" fmla="*/ 0 w 1181"/>
                <a:gd name="T17" fmla="*/ 0 h 1122"/>
                <a:gd name="T18" fmla="*/ 0 w 1181"/>
                <a:gd name="T19" fmla="*/ 0 h 1122"/>
                <a:gd name="T20" fmla="*/ 0 w 1181"/>
                <a:gd name="T21" fmla="*/ 0 h 1122"/>
                <a:gd name="T22" fmla="*/ 0 w 1181"/>
                <a:gd name="T23" fmla="*/ 0 h 1122"/>
                <a:gd name="T24" fmla="*/ 0 w 1181"/>
                <a:gd name="T25" fmla="*/ 0 h 1122"/>
                <a:gd name="T26" fmla="*/ 0 w 1181"/>
                <a:gd name="T27" fmla="*/ 0 h 1122"/>
                <a:gd name="T28" fmla="*/ 0 w 1181"/>
                <a:gd name="T29" fmla="*/ 0 h 1122"/>
                <a:gd name="T30" fmla="*/ 0 w 1181"/>
                <a:gd name="T31" fmla="*/ 0 h 1122"/>
                <a:gd name="T32" fmla="*/ 0 w 1181"/>
                <a:gd name="T33" fmla="*/ 0 h 1122"/>
                <a:gd name="T34" fmla="*/ 0 w 1181"/>
                <a:gd name="T35" fmla="*/ 0 h 1122"/>
                <a:gd name="T36" fmla="*/ 0 w 1181"/>
                <a:gd name="T37" fmla="*/ 0 h 1122"/>
                <a:gd name="T38" fmla="*/ 0 w 1181"/>
                <a:gd name="T39" fmla="*/ 0 h 1122"/>
                <a:gd name="T40" fmla="*/ 0 w 1181"/>
                <a:gd name="T41" fmla="*/ 0 h 1122"/>
                <a:gd name="T42" fmla="*/ 0 w 1181"/>
                <a:gd name="T43" fmla="*/ 0 h 1122"/>
                <a:gd name="T44" fmla="*/ 0 w 1181"/>
                <a:gd name="T45" fmla="*/ 0 h 1122"/>
                <a:gd name="T46" fmla="*/ 0 w 1181"/>
                <a:gd name="T47" fmla="*/ 0 h 1122"/>
                <a:gd name="T48" fmla="*/ 0 w 1181"/>
                <a:gd name="T49" fmla="*/ 0 h 1122"/>
                <a:gd name="T50" fmla="*/ 0 w 1181"/>
                <a:gd name="T51" fmla="*/ 0 h 1122"/>
                <a:gd name="T52" fmla="*/ 0 w 1181"/>
                <a:gd name="T53" fmla="*/ 0 h 1122"/>
                <a:gd name="T54" fmla="*/ 0 w 1181"/>
                <a:gd name="T55" fmla="*/ 0 h 1122"/>
                <a:gd name="T56" fmla="*/ 0 w 1181"/>
                <a:gd name="T57" fmla="*/ 0 h 1122"/>
                <a:gd name="T58" fmla="*/ 0 w 1181"/>
                <a:gd name="T59" fmla="*/ 0 h 1122"/>
                <a:gd name="T60" fmla="*/ 0 w 1181"/>
                <a:gd name="T61" fmla="*/ 0 h 1122"/>
                <a:gd name="T62" fmla="*/ 0 w 1181"/>
                <a:gd name="T63" fmla="*/ 0 h 1122"/>
                <a:gd name="T64" fmla="*/ 0 w 1181"/>
                <a:gd name="T65" fmla="*/ 0 h 1122"/>
                <a:gd name="T66" fmla="*/ 0 w 1181"/>
                <a:gd name="T67" fmla="*/ 0 h 1122"/>
                <a:gd name="T68" fmla="*/ 0 w 1181"/>
                <a:gd name="T69" fmla="*/ 0 h 1122"/>
                <a:gd name="T70" fmla="*/ 0 w 1181"/>
                <a:gd name="T71" fmla="*/ 0 h 1122"/>
                <a:gd name="T72" fmla="*/ 0 w 1181"/>
                <a:gd name="T73" fmla="*/ 0 h 1122"/>
                <a:gd name="T74" fmla="*/ 0 w 1181"/>
                <a:gd name="T75" fmla="*/ 0 h 1122"/>
                <a:gd name="T76" fmla="*/ 0 w 1181"/>
                <a:gd name="T77" fmla="*/ 0 h 1122"/>
                <a:gd name="T78" fmla="*/ 0 w 1181"/>
                <a:gd name="T79" fmla="*/ 0 h 1122"/>
                <a:gd name="T80" fmla="*/ 0 w 1181"/>
                <a:gd name="T81" fmla="*/ 0 h 1122"/>
                <a:gd name="T82" fmla="*/ 0 w 1181"/>
                <a:gd name="T83" fmla="*/ 0 h 1122"/>
                <a:gd name="T84" fmla="*/ 0 w 1181"/>
                <a:gd name="T85" fmla="*/ 0 h 1122"/>
                <a:gd name="T86" fmla="*/ 0 w 1181"/>
                <a:gd name="T87" fmla="*/ 0 h 1122"/>
                <a:gd name="T88" fmla="*/ 0 w 1181"/>
                <a:gd name="T89" fmla="*/ 0 h 1122"/>
                <a:gd name="T90" fmla="*/ 0 w 1181"/>
                <a:gd name="T91" fmla="*/ 0 h 1122"/>
                <a:gd name="T92" fmla="*/ 0 w 1181"/>
                <a:gd name="T93" fmla="*/ 0 h 1122"/>
                <a:gd name="T94" fmla="*/ 0 w 1181"/>
                <a:gd name="T95" fmla="*/ 0 h 1122"/>
                <a:gd name="T96" fmla="*/ 0 w 1181"/>
                <a:gd name="T97" fmla="*/ 0 h 1122"/>
                <a:gd name="T98" fmla="*/ 0 w 1181"/>
                <a:gd name="T99" fmla="*/ 0 h 1122"/>
                <a:gd name="T100" fmla="*/ 0 w 1181"/>
                <a:gd name="T101" fmla="*/ 0 h 1122"/>
                <a:gd name="T102" fmla="*/ 0 w 1181"/>
                <a:gd name="T103" fmla="*/ 0 h 1122"/>
                <a:gd name="T104" fmla="*/ 0 w 1181"/>
                <a:gd name="T105" fmla="*/ 0 h 1122"/>
                <a:gd name="T106" fmla="*/ 0 w 1181"/>
                <a:gd name="T107" fmla="*/ 0 h 1122"/>
                <a:gd name="T108" fmla="*/ 0 w 1181"/>
                <a:gd name="T109" fmla="*/ 0 h 1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1" h="1122">
                  <a:moveTo>
                    <a:pt x="891" y="1048"/>
                  </a:moveTo>
                  <a:lnTo>
                    <a:pt x="874" y="1058"/>
                  </a:lnTo>
                  <a:lnTo>
                    <a:pt x="856" y="1066"/>
                  </a:lnTo>
                  <a:lnTo>
                    <a:pt x="838" y="1074"/>
                  </a:lnTo>
                  <a:lnTo>
                    <a:pt x="820" y="1081"/>
                  </a:lnTo>
                  <a:lnTo>
                    <a:pt x="802" y="1088"/>
                  </a:lnTo>
                  <a:lnTo>
                    <a:pt x="783" y="1093"/>
                  </a:lnTo>
                  <a:lnTo>
                    <a:pt x="764" y="1098"/>
                  </a:lnTo>
                  <a:lnTo>
                    <a:pt x="745" y="1104"/>
                  </a:lnTo>
                  <a:lnTo>
                    <a:pt x="725" y="1108"/>
                  </a:lnTo>
                  <a:lnTo>
                    <a:pt x="706" y="1112"/>
                  </a:lnTo>
                  <a:lnTo>
                    <a:pt x="686" y="1115"/>
                  </a:lnTo>
                  <a:lnTo>
                    <a:pt x="664" y="1117"/>
                  </a:lnTo>
                  <a:lnTo>
                    <a:pt x="644" y="1119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2"/>
                  </a:lnTo>
                  <a:lnTo>
                    <a:pt x="518" y="1119"/>
                  </a:lnTo>
                  <a:lnTo>
                    <a:pt x="488" y="1116"/>
                  </a:lnTo>
                  <a:lnTo>
                    <a:pt x="458" y="1112"/>
                  </a:lnTo>
                  <a:lnTo>
                    <a:pt x="428" y="1107"/>
                  </a:lnTo>
                  <a:lnTo>
                    <a:pt x="400" y="1099"/>
                  </a:lnTo>
                  <a:lnTo>
                    <a:pt x="371" y="1092"/>
                  </a:lnTo>
                  <a:lnTo>
                    <a:pt x="345" y="1082"/>
                  </a:lnTo>
                  <a:lnTo>
                    <a:pt x="318" y="1073"/>
                  </a:lnTo>
                  <a:lnTo>
                    <a:pt x="293" y="1061"/>
                  </a:lnTo>
                  <a:lnTo>
                    <a:pt x="268" y="1048"/>
                  </a:lnTo>
                  <a:lnTo>
                    <a:pt x="244" y="1035"/>
                  </a:lnTo>
                  <a:lnTo>
                    <a:pt x="222" y="1020"/>
                  </a:lnTo>
                  <a:lnTo>
                    <a:pt x="200" y="1004"/>
                  </a:lnTo>
                  <a:lnTo>
                    <a:pt x="179" y="987"/>
                  </a:lnTo>
                  <a:lnTo>
                    <a:pt x="160" y="969"/>
                  </a:lnTo>
                  <a:lnTo>
                    <a:pt x="141" y="950"/>
                  </a:lnTo>
                  <a:lnTo>
                    <a:pt x="124" y="931"/>
                  </a:lnTo>
                  <a:lnTo>
                    <a:pt x="107" y="909"/>
                  </a:lnTo>
                  <a:lnTo>
                    <a:pt x="92" y="887"/>
                  </a:lnTo>
                  <a:lnTo>
                    <a:pt x="78" y="865"/>
                  </a:lnTo>
                  <a:lnTo>
                    <a:pt x="65" y="840"/>
                  </a:lnTo>
                  <a:lnTo>
                    <a:pt x="53" y="816"/>
                  </a:lnTo>
                  <a:lnTo>
                    <a:pt x="43" y="789"/>
                  </a:lnTo>
                  <a:lnTo>
                    <a:pt x="32" y="764"/>
                  </a:lnTo>
                  <a:lnTo>
                    <a:pt x="24" y="737"/>
                  </a:lnTo>
                  <a:lnTo>
                    <a:pt x="17" y="711"/>
                  </a:lnTo>
                  <a:lnTo>
                    <a:pt x="12" y="683"/>
                  </a:lnTo>
                  <a:lnTo>
                    <a:pt x="7" y="655"/>
                  </a:lnTo>
                  <a:lnTo>
                    <a:pt x="3" y="626"/>
                  </a:lnTo>
                  <a:lnTo>
                    <a:pt x="1" y="595"/>
                  </a:lnTo>
                  <a:lnTo>
                    <a:pt x="0" y="564"/>
                  </a:lnTo>
                  <a:lnTo>
                    <a:pt x="1" y="532"/>
                  </a:lnTo>
                  <a:lnTo>
                    <a:pt x="3" y="502"/>
                  </a:lnTo>
                  <a:lnTo>
                    <a:pt x="7" y="472"/>
                  </a:lnTo>
                  <a:lnTo>
                    <a:pt x="12" y="442"/>
                  </a:lnTo>
                  <a:lnTo>
                    <a:pt x="18" y="414"/>
                  </a:lnTo>
                  <a:lnTo>
                    <a:pt x="26" y="386"/>
                  </a:lnTo>
                  <a:lnTo>
                    <a:pt x="34" y="359"/>
                  </a:lnTo>
                  <a:lnTo>
                    <a:pt x="45" y="333"/>
                  </a:lnTo>
                  <a:lnTo>
                    <a:pt x="56" y="306"/>
                  </a:lnTo>
                  <a:lnTo>
                    <a:pt x="69" y="282"/>
                  </a:lnTo>
                  <a:lnTo>
                    <a:pt x="83" y="258"/>
                  </a:lnTo>
                  <a:lnTo>
                    <a:pt x="98" y="235"/>
                  </a:lnTo>
                  <a:lnTo>
                    <a:pt x="115" y="213"/>
                  </a:lnTo>
                  <a:lnTo>
                    <a:pt x="132" y="192"/>
                  </a:lnTo>
                  <a:lnTo>
                    <a:pt x="151" y="172"/>
                  </a:lnTo>
                  <a:lnTo>
                    <a:pt x="171" y="151"/>
                  </a:lnTo>
                  <a:lnTo>
                    <a:pt x="191" y="134"/>
                  </a:lnTo>
                  <a:lnTo>
                    <a:pt x="211" y="117"/>
                  </a:lnTo>
                  <a:lnTo>
                    <a:pt x="233" y="102"/>
                  </a:lnTo>
                  <a:lnTo>
                    <a:pt x="256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8" y="51"/>
                  </a:lnTo>
                  <a:lnTo>
                    <a:pt x="354" y="40"/>
                  </a:lnTo>
                  <a:lnTo>
                    <a:pt x="381" y="30"/>
                  </a:lnTo>
                  <a:lnTo>
                    <a:pt x="408" y="22"/>
                  </a:lnTo>
                  <a:lnTo>
                    <a:pt x="437" y="16"/>
                  </a:lnTo>
                  <a:lnTo>
                    <a:pt x="465" y="10"/>
                  </a:lnTo>
                  <a:lnTo>
                    <a:pt x="494" y="5"/>
                  </a:lnTo>
                  <a:lnTo>
                    <a:pt x="524" y="3"/>
                  </a:lnTo>
                  <a:lnTo>
                    <a:pt x="554" y="1"/>
                  </a:lnTo>
                  <a:lnTo>
                    <a:pt x="585" y="0"/>
                  </a:lnTo>
                  <a:lnTo>
                    <a:pt x="613" y="1"/>
                  </a:lnTo>
                  <a:lnTo>
                    <a:pt x="641" y="2"/>
                  </a:lnTo>
                  <a:lnTo>
                    <a:pt x="669" y="4"/>
                  </a:lnTo>
                  <a:lnTo>
                    <a:pt x="696" y="8"/>
                  </a:lnTo>
                  <a:lnTo>
                    <a:pt x="724" y="12"/>
                  </a:lnTo>
                  <a:lnTo>
                    <a:pt x="751" y="19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8" y="51"/>
                  </a:lnTo>
                  <a:lnTo>
                    <a:pt x="884" y="61"/>
                  </a:lnTo>
                  <a:lnTo>
                    <a:pt x="908" y="73"/>
                  </a:lnTo>
                  <a:lnTo>
                    <a:pt x="931" y="86"/>
                  </a:lnTo>
                  <a:lnTo>
                    <a:pt x="955" y="99"/>
                  </a:lnTo>
                  <a:lnTo>
                    <a:pt x="977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8" y="165"/>
                  </a:lnTo>
                  <a:lnTo>
                    <a:pt x="1056" y="185"/>
                  </a:lnTo>
                  <a:lnTo>
                    <a:pt x="1073" y="206"/>
                  </a:lnTo>
                  <a:lnTo>
                    <a:pt x="1089" y="228"/>
                  </a:lnTo>
                  <a:lnTo>
                    <a:pt x="1105" y="250"/>
                  </a:lnTo>
                  <a:lnTo>
                    <a:pt x="1119" y="275"/>
                  </a:lnTo>
                  <a:lnTo>
                    <a:pt x="1132" y="300"/>
                  </a:lnTo>
                  <a:lnTo>
                    <a:pt x="1143" y="327"/>
                  </a:lnTo>
                  <a:lnTo>
                    <a:pt x="1154" y="353"/>
                  </a:lnTo>
                  <a:lnTo>
                    <a:pt x="1162" y="382"/>
                  </a:lnTo>
                  <a:lnTo>
                    <a:pt x="1170" y="411"/>
                  </a:lnTo>
                  <a:lnTo>
                    <a:pt x="1175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1" y="662"/>
                  </a:lnTo>
                  <a:lnTo>
                    <a:pt x="1167" y="682"/>
                  </a:lnTo>
                  <a:lnTo>
                    <a:pt x="1162" y="701"/>
                  </a:lnTo>
                  <a:lnTo>
                    <a:pt x="1157" y="720"/>
                  </a:lnTo>
                  <a:lnTo>
                    <a:pt x="1152" y="738"/>
                  </a:lnTo>
                  <a:lnTo>
                    <a:pt x="1145" y="756"/>
                  </a:lnTo>
                  <a:lnTo>
                    <a:pt x="1138" y="774"/>
                  </a:lnTo>
                  <a:lnTo>
                    <a:pt x="1131" y="793"/>
                  </a:lnTo>
                  <a:lnTo>
                    <a:pt x="1123" y="810"/>
                  </a:lnTo>
                  <a:lnTo>
                    <a:pt x="1115" y="827"/>
                  </a:lnTo>
                  <a:lnTo>
                    <a:pt x="1105" y="843"/>
                  </a:lnTo>
                  <a:lnTo>
                    <a:pt x="1096" y="859"/>
                  </a:lnTo>
                  <a:lnTo>
                    <a:pt x="1085" y="875"/>
                  </a:lnTo>
                  <a:lnTo>
                    <a:pt x="1074" y="891"/>
                  </a:lnTo>
                  <a:lnTo>
                    <a:pt x="1064" y="906"/>
                  </a:lnTo>
                  <a:lnTo>
                    <a:pt x="1052" y="921"/>
                  </a:lnTo>
                  <a:lnTo>
                    <a:pt x="1039" y="935"/>
                  </a:lnTo>
                  <a:lnTo>
                    <a:pt x="1027" y="949"/>
                  </a:lnTo>
                  <a:lnTo>
                    <a:pt x="1014" y="961"/>
                  </a:lnTo>
                  <a:lnTo>
                    <a:pt x="1000" y="974"/>
                  </a:lnTo>
                  <a:lnTo>
                    <a:pt x="985" y="986"/>
                  </a:lnTo>
                  <a:lnTo>
                    <a:pt x="972" y="997"/>
                  </a:lnTo>
                  <a:lnTo>
                    <a:pt x="956" y="1009"/>
                  </a:lnTo>
                  <a:lnTo>
                    <a:pt x="941" y="1020"/>
                  </a:lnTo>
                  <a:lnTo>
                    <a:pt x="925" y="1029"/>
                  </a:lnTo>
                  <a:lnTo>
                    <a:pt x="908" y="1040"/>
                  </a:lnTo>
                  <a:lnTo>
                    <a:pt x="891" y="1048"/>
                  </a:lnTo>
                  <a:close/>
                  <a:moveTo>
                    <a:pt x="723" y="70"/>
                  </a:moveTo>
                  <a:lnTo>
                    <a:pt x="692" y="62"/>
                  </a:lnTo>
                  <a:lnTo>
                    <a:pt x="661" y="57"/>
                  </a:lnTo>
                  <a:lnTo>
                    <a:pt x="645" y="55"/>
                  </a:lnTo>
                  <a:lnTo>
                    <a:pt x="631" y="53"/>
                  </a:lnTo>
                  <a:lnTo>
                    <a:pt x="616" y="53"/>
                  </a:lnTo>
                  <a:lnTo>
                    <a:pt x="600" y="52"/>
                  </a:lnTo>
                  <a:lnTo>
                    <a:pt x="574" y="53"/>
                  </a:lnTo>
                  <a:lnTo>
                    <a:pt x="550" y="54"/>
                  </a:lnTo>
                  <a:lnTo>
                    <a:pt x="526" y="57"/>
                  </a:lnTo>
                  <a:lnTo>
                    <a:pt x="502" y="61"/>
                  </a:lnTo>
                  <a:lnTo>
                    <a:pt x="479" y="67"/>
                  </a:lnTo>
                  <a:lnTo>
                    <a:pt x="457" y="73"/>
                  </a:lnTo>
                  <a:lnTo>
                    <a:pt x="436" y="80"/>
                  </a:lnTo>
                  <a:lnTo>
                    <a:pt x="414" y="90"/>
                  </a:lnTo>
                  <a:lnTo>
                    <a:pt x="394" y="99"/>
                  </a:lnTo>
                  <a:lnTo>
                    <a:pt x="374" y="110"/>
                  </a:lnTo>
                  <a:lnTo>
                    <a:pt x="355" y="122"/>
                  </a:lnTo>
                  <a:lnTo>
                    <a:pt x="337" y="134"/>
                  </a:lnTo>
                  <a:lnTo>
                    <a:pt x="320" y="149"/>
                  </a:lnTo>
                  <a:lnTo>
                    <a:pt x="304" y="164"/>
                  </a:lnTo>
                  <a:lnTo>
                    <a:pt x="288" y="180"/>
                  </a:lnTo>
                  <a:lnTo>
                    <a:pt x="274" y="197"/>
                  </a:lnTo>
                  <a:lnTo>
                    <a:pt x="260" y="214"/>
                  </a:lnTo>
                  <a:lnTo>
                    <a:pt x="246" y="233"/>
                  </a:lnTo>
                  <a:lnTo>
                    <a:pt x="234" y="253"/>
                  </a:lnTo>
                  <a:lnTo>
                    <a:pt x="223" y="273"/>
                  </a:lnTo>
                  <a:lnTo>
                    <a:pt x="212" y="296"/>
                  </a:lnTo>
                  <a:lnTo>
                    <a:pt x="203" y="318"/>
                  </a:lnTo>
                  <a:lnTo>
                    <a:pt x="193" y="341"/>
                  </a:lnTo>
                  <a:lnTo>
                    <a:pt x="185" y="366"/>
                  </a:lnTo>
                  <a:lnTo>
                    <a:pt x="178" y="390"/>
                  </a:lnTo>
                  <a:lnTo>
                    <a:pt x="173" y="416"/>
                  </a:lnTo>
                  <a:lnTo>
                    <a:pt x="168" y="442"/>
                  </a:lnTo>
                  <a:lnTo>
                    <a:pt x="163" y="469"/>
                  </a:lnTo>
                  <a:lnTo>
                    <a:pt x="160" y="496"/>
                  </a:lnTo>
                  <a:lnTo>
                    <a:pt x="158" y="525"/>
                  </a:lnTo>
                  <a:lnTo>
                    <a:pt x="157" y="553"/>
                  </a:lnTo>
                  <a:lnTo>
                    <a:pt x="156" y="582"/>
                  </a:lnTo>
                  <a:lnTo>
                    <a:pt x="157" y="610"/>
                  </a:lnTo>
                  <a:lnTo>
                    <a:pt x="158" y="638"/>
                  </a:lnTo>
                  <a:lnTo>
                    <a:pt x="160" y="665"/>
                  </a:lnTo>
                  <a:lnTo>
                    <a:pt x="163" y="691"/>
                  </a:lnTo>
                  <a:lnTo>
                    <a:pt x="168" y="716"/>
                  </a:lnTo>
                  <a:lnTo>
                    <a:pt x="173" y="741"/>
                  </a:lnTo>
                  <a:lnTo>
                    <a:pt x="179" y="764"/>
                  </a:lnTo>
                  <a:lnTo>
                    <a:pt x="187" y="787"/>
                  </a:lnTo>
                  <a:lnTo>
                    <a:pt x="195" y="810"/>
                  </a:lnTo>
                  <a:lnTo>
                    <a:pt x="205" y="831"/>
                  </a:lnTo>
                  <a:lnTo>
                    <a:pt x="215" y="852"/>
                  </a:lnTo>
                  <a:lnTo>
                    <a:pt x="226" y="871"/>
                  </a:lnTo>
                  <a:lnTo>
                    <a:pt x="239" y="890"/>
                  </a:lnTo>
                  <a:lnTo>
                    <a:pt x="251" y="908"/>
                  </a:lnTo>
                  <a:lnTo>
                    <a:pt x="265" y="925"/>
                  </a:lnTo>
                  <a:lnTo>
                    <a:pt x="280" y="942"/>
                  </a:lnTo>
                  <a:lnTo>
                    <a:pt x="295" y="957"/>
                  </a:lnTo>
                  <a:lnTo>
                    <a:pt x="312" y="972"/>
                  </a:lnTo>
                  <a:lnTo>
                    <a:pt x="328" y="986"/>
                  </a:lnTo>
                  <a:lnTo>
                    <a:pt x="345" y="997"/>
                  </a:lnTo>
                  <a:lnTo>
                    <a:pt x="363" y="1009"/>
                  </a:lnTo>
                  <a:lnTo>
                    <a:pt x="382" y="1020"/>
                  </a:lnTo>
                  <a:lnTo>
                    <a:pt x="400" y="1029"/>
                  </a:lnTo>
                  <a:lnTo>
                    <a:pt x="420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3" y="1067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4" y="1069"/>
                  </a:lnTo>
                  <a:lnTo>
                    <a:pt x="640" y="1066"/>
                  </a:lnTo>
                  <a:lnTo>
                    <a:pt x="666" y="1063"/>
                  </a:lnTo>
                  <a:lnTo>
                    <a:pt x="691" y="1058"/>
                  </a:lnTo>
                  <a:lnTo>
                    <a:pt x="714" y="1050"/>
                  </a:lnTo>
                  <a:lnTo>
                    <a:pt x="738" y="1042"/>
                  </a:lnTo>
                  <a:lnTo>
                    <a:pt x="761" y="1032"/>
                  </a:lnTo>
                  <a:lnTo>
                    <a:pt x="782" y="1021"/>
                  </a:lnTo>
                  <a:lnTo>
                    <a:pt x="803" y="1008"/>
                  </a:lnTo>
                  <a:lnTo>
                    <a:pt x="822" y="995"/>
                  </a:lnTo>
                  <a:lnTo>
                    <a:pt x="840" y="980"/>
                  </a:lnTo>
                  <a:lnTo>
                    <a:pt x="858" y="966"/>
                  </a:lnTo>
                  <a:lnTo>
                    <a:pt x="875" y="949"/>
                  </a:lnTo>
                  <a:lnTo>
                    <a:pt x="891" y="932"/>
                  </a:lnTo>
                  <a:lnTo>
                    <a:pt x="906" y="914"/>
                  </a:lnTo>
                  <a:lnTo>
                    <a:pt x="920" y="894"/>
                  </a:lnTo>
                  <a:lnTo>
                    <a:pt x="932" y="875"/>
                  </a:lnTo>
                  <a:lnTo>
                    <a:pt x="944" y="855"/>
                  </a:lnTo>
                  <a:lnTo>
                    <a:pt x="956" y="834"/>
                  </a:lnTo>
                  <a:lnTo>
                    <a:pt x="966" y="813"/>
                  </a:lnTo>
                  <a:lnTo>
                    <a:pt x="976" y="791"/>
                  </a:lnTo>
                  <a:lnTo>
                    <a:pt x="984" y="769"/>
                  </a:lnTo>
                  <a:lnTo>
                    <a:pt x="993" y="746"/>
                  </a:lnTo>
                  <a:lnTo>
                    <a:pt x="999" y="724"/>
                  </a:lnTo>
                  <a:lnTo>
                    <a:pt x="1006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3" y="612"/>
                  </a:lnTo>
                  <a:lnTo>
                    <a:pt x="1025" y="592"/>
                  </a:lnTo>
                  <a:lnTo>
                    <a:pt x="1026" y="572"/>
                  </a:lnTo>
                  <a:lnTo>
                    <a:pt x="1026" y="552"/>
                  </a:lnTo>
                  <a:lnTo>
                    <a:pt x="1026" y="514"/>
                  </a:lnTo>
                  <a:lnTo>
                    <a:pt x="1025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4" y="393"/>
                  </a:lnTo>
                  <a:lnTo>
                    <a:pt x="1008" y="366"/>
                  </a:lnTo>
                  <a:lnTo>
                    <a:pt x="999" y="338"/>
                  </a:lnTo>
                  <a:lnTo>
                    <a:pt x="989" y="310"/>
                  </a:lnTo>
                  <a:lnTo>
                    <a:pt x="982" y="296"/>
                  </a:lnTo>
                  <a:lnTo>
                    <a:pt x="976" y="282"/>
                  </a:lnTo>
                  <a:lnTo>
                    <a:pt x="970" y="268"/>
                  </a:lnTo>
                  <a:lnTo>
                    <a:pt x="962" y="254"/>
                  </a:lnTo>
                  <a:lnTo>
                    <a:pt x="946" y="229"/>
                  </a:lnTo>
                  <a:lnTo>
                    <a:pt x="927" y="203"/>
                  </a:lnTo>
                  <a:lnTo>
                    <a:pt x="918" y="192"/>
                  </a:lnTo>
                  <a:lnTo>
                    <a:pt x="908" y="180"/>
                  </a:lnTo>
                  <a:lnTo>
                    <a:pt x="898" y="169"/>
                  </a:lnTo>
                  <a:lnTo>
                    <a:pt x="886" y="159"/>
                  </a:lnTo>
                  <a:lnTo>
                    <a:pt x="874" y="149"/>
                  </a:lnTo>
                  <a:lnTo>
                    <a:pt x="863" y="140"/>
                  </a:lnTo>
                  <a:lnTo>
                    <a:pt x="851" y="131"/>
                  </a:lnTo>
                  <a:lnTo>
                    <a:pt x="838" y="123"/>
                  </a:lnTo>
                  <a:lnTo>
                    <a:pt x="824" y="114"/>
                  </a:lnTo>
                  <a:lnTo>
                    <a:pt x="812" y="106"/>
                  </a:lnTo>
                  <a:lnTo>
                    <a:pt x="798" y="99"/>
                  </a:lnTo>
                  <a:lnTo>
                    <a:pt x="783" y="92"/>
                  </a:lnTo>
                  <a:lnTo>
                    <a:pt x="769" y="86"/>
                  </a:lnTo>
                  <a:lnTo>
                    <a:pt x="753" y="80"/>
                  </a:lnTo>
                  <a:lnTo>
                    <a:pt x="739" y="75"/>
                  </a:lnTo>
                  <a:lnTo>
                    <a:pt x="723" y="7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Freeform 33"/>
            <p:cNvSpPr>
              <a:spLocks/>
            </p:cNvSpPr>
            <p:nvPr userDrawn="1"/>
          </p:nvSpPr>
          <p:spPr bwMode="auto">
            <a:xfrm>
              <a:off x="2068" y="1336"/>
              <a:ext cx="55" cy="64"/>
            </a:xfrm>
            <a:custGeom>
              <a:avLst/>
              <a:gdLst>
                <a:gd name="T0" fmla="*/ 0 w 941"/>
                <a:gd name="T1" fmla="*/ 0 h 1080"/>
                <a:gd name="T2" fmla="*/ 0 w 941"/>
                <a:gd name="T3" fmla="*/ 0 h 1080"/>
                <a:gd name="T4" fmla="*/ 0 w 941"/>
                <a:gd name="T5" fmla="*/ 0 h 1080"/>
                <a:gd name="T6" fmla="*/ 0 w 941"/>
                <a:gd name="T7" fmla="*/ 0 h 1080"/>
                <a:gd name="T8" fmla="*/ 0 w 941"/>
                <a:gd name="T9" fmla="*/ 0 h 1080"/>
                <a:gd name="T10" fmla="*/ 0 w 941"/>
                <a:gd name="T11" fmla="*/ 0 h 1080"/>
                <a:gd name="T12" fmla="*/ 0 w 941"/>
                <a:gd name="T13" fmla="*/ 0 h 1080"/>
                <a:gd name="T14" fmla="*/ 0 w 941"/>
                <a:gd name="T15" fmla="*/ 0 h 1080"/>
                <a:gd name="T16" fmla="*/ 0 w 941"/>
                <a:gd name="T17" fmla="*/ 0 h 1080"/>
                <a:gd name="T18" fmla="*/ 0 w 941"/>
                <a:gd name="T19" fmla="*/ 0 h 1080"/>
                <a:gd name="T20" fmla="*/ 0 w 941"/>
                <a:gd name="T21" fmla="*/ 0 h 1080"/>
                <a:gd name="T22" fmla="*/ 0 w 941"/>
                <a:gd name="T23" fmla="*/ 0 h 1080"/>
                <a:gd name="T24" fmla="*/ 0 w 941"/>
                <a:gd name="T25" fmla="*/ 0 h 1080"/>
                <a:gd name="T26" fmla="*/ 0 w 941"/>
                <a:gd name="T27" fmla="*/ 0 h 1080"/>
                <a:gd name="T28" fmla="*/ 0 w 941"/>
                <a:gd name="T29" fmla="*/ 0 h 1080"/>
                <a:gd name="T30" fmla="*/ 0 w 941"/>
                <a:gd name="T31" fmla="*/ 0 h 1080"/>
                <a:gd name="T32" fmla="*/ 0 w 941"/>
                <a:gd name="T33" fmla="*/ 0 h 1080"/>
                <a:gd name="T34" fmla="*/ 0 w 941"/>
                <a:gd name="T35" fmla="*/ 0 h 1080"/>
                <a:gd name="T36" fmla="*/ 0 w 941"/>
                <a:gd name="T37" fmla="*/ 0 h 1080"/>
                <a:gd name="T38" fmla="*/ 0 w 941"/>
                <a:gd name="T39" fmla="*/ 0 h 1080"/>
                <a:gd name="T40" fmla="*/ 0 w 941"/>
                <a:gd name="T41" fmla="*/ 0 h 1080"/>
                <a:gd name="T42" fmla="*/ 0 w 941"/>
                <a:gd name="T43" fmla="*/ 0 h 1080"/>
                <a:gd name="T44" fmla="*/ 0 w 941"/>
                <a:gd name="T45" fmla="*/ 0 h 1080"/>
                <a:gd name="T46" fmla="*/ 0 w 941"/>
                <a:gd name="T47" fmla="*/ 0 h 1080"/>
                <a:gd name="T48" fmla="*/ 0 w 941"/>
                <a:gd name="T49" fmla="*/ 0 h 1080"/>
                <a:gd name="T50" fmla="*/ 0 w 941"/>
                <a:gd name="T51" fmla="*/ 0 h 1080"/>
                <a:gd name="T52" fmla="*/ 0 w 941"/>
                <a:gd name="T53" fmla="*/ 0 h 1080"/>
                <a:gd name="T54" fmla="*/ 0 w 941"/>
                <a:gd name="T55" fmla="*/ 0 h 1080"/>
                <a:gd name="T56" fmla="*/ 0 w 941"/>
                <a:gd name="T57" fmla="*/ 0 h 1080"/>
                <a:gd name="T58" fmla="*/ 0 w 941"/>
                <a:gd name="T59" fmla="*/ 0 h 1080"/>
                <a:gd name="T60" fmla="*/ 0 w 941"/>
                <a:gd name="T61" fmla="*/ 0 h 1080"/>
                <a:gd name="T62" fmla="*/ 0 w 941"/>
                <a:gd name="T63" fmla="*/ 0 h 1080"/>
                <a:gd name="T64" fmla="*/ 0 w 941"/>
                <a:gd name="T65" fmla="*/ 0 h 1080"/>
                <a:gd name="T66" fmla="*/ 0 w 941"/>
                <a:gd name="T67" fmla="*/ 0 h 1080"/>
                <a:gd name="T68" fmla="*/ 0 w 941"/>
                <a:gd name="T69" fmla="*/ 0 h 1080"/>
                <a:gd name="T70" fmla="*/ 0 w 941"/>
                <a:gd name="T71" fmla="*/ 0 h 1080"/>
                <a:gd name="T72" fmla="*/ 0 w 941"/>
                <a:gd name="T73" fmla="*/ 0 h 1080"/>
                <a:gd name="T74" fmla="*/ 0 w 941"/>
                <a:gd name="T75" fmla="*/ 0 h 1080"/>
                <a:gd name="T76" fmla="*/ 0 w 941"/>
                <a:gd name="T77" fmla="*/ 0 h 1080"/>
                <a:gd name="T78" fmla="*/ 0 w 941"/>
                <a:gd name="T79" fmla="*/ 0 h 1080"/>
                <a:gd name="T80" fmla="*/ 0 w 941"/>
                <a:gd name="T81" fmla="*/ 0 h 1080"/>
                <a:gd name="T82" fmla="*/ 0 w 941"/>
                <a:gd name="T83" fmla="*/ 0 h 1080"/>
                <a:gd name="T84" fmla="*/ 0 w 941"/>
                <a:gd name="T85" fmla="*/ 0 h 1080"/>
                <a:gd name="T86" fmla="*/ 0 w 941"/>
                <a:gd name="T87" fmla="*/ 0 h 1080"/>
                <a:gd name="T88" fmla="*/ 0 w 941"/>
                <a:gd name="T89" fmla="*/ 0 h 1080"/>
                <a:gd name="T90" fmla="*/ 0 w 941"/>
                <a:gd name="T91" fmla="*/ 0 h 1080"/>
                <a:gd name="T92" fmla="*/ 0 w 941"/>
                <a:gd name="T93" fmla="*/ 0 h 1080"/>
                <a:gd name="T94" fmla="*/ 0 w 941"/>
                <a:gd name="T95" fmla="*/ 0 h 1080"/>
                <a:gd name="T96" fmla="*/ 0 w 941"/>
                <a:gd name="T97" fmla="*/ 0 h 1080"/>
                <a:gd name="T98" fmla="*/ 0 w 941"/>
                <a:gd name="T99" fmla="*/ 0 h 1080"/>
                <a:gd name="T100" fmla="*/ 0 w 941"/>
                <a:gd name="T101" fmla="*/ 0 h 1080"/>
                <a:gd name="T102" fmla="*/ 0 w 941"/>
                <a:gd name="T103" fmla="*/ 0 h 1080"/>
                <a:gd name="T104" fmla="*/ 0 w 941"/>
                <a:gd name="T105" fmla="*/ 0 h 1080"/>
                <a:gd name="T106" fmla="*/ 0 w 941"/>
                <a:gd name="T107" fmla="*/ 0 h 1080"/>
                <a:gd name="T108" fmla="*/ 0 w 941"/>
                <a:gd name="T109" fmla="*/ 0 h 1080"/>
                <a:gd name="T110" fmla="*/ 0 w 941"/>
                <a:gd name="T111" fmla="*/ 0 h 1080"/>
                <a:gd name="T112" fmla="*/ 0 w 941"/>
                <a:gd name="T113" fmla="*/ 0 h 10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1" h="1080">
                  <a:moveTo>
                    <a:pt x="138" y="536"/>
                  </a:moveTo>
                  <a:lnTo>
                    <a:pt x="138" y="1080"/>
                  </a:lnTo>
                  <a:lnTo>
                    <a:pt x="110" y="1077"/>
                  </a:lnTo>
                  <a:lnTo>
                    <a:pt x="98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40" y="2"/>
                  </a:lnTo>
                  <a:lnTo>
                    <a:pt x="69" y="3"/>
                  </a:lnTo>
                  <a:lnTo>
                    <a:pt x="95" y="2"/>
                  </a:lnTo>
                  <a:lnTo>
                    <a:pt x="138" y="0"/>
                  </a:lnTo>
                  <a:lnTo>
                    <a:pt x="138" y="452"/>
                  </a:lnTo>
                  <a:lnTo>
                    <a:pt x="470" y="461"/>
                  </a:lnTo>
                  <a:lnTo>
                    <a:pt x="488" y="460"/>
                  </a:lnTo>
                  <a:lnTo>
                    <a:pt x="507" y="459"/>
                  </a:lnTo>
                  <a:lnTo>
                    <a:pt x="527" y="458"/>
                  </a:lnTo>
                  <a:lnTo>
                    <a:pt x="548" y="458"/>
                  </a:lnTo>
                  <a:lnTo>
                    <a:pt x="569" y="456"/>
                  </a:lnTo>
                  <a:lnTo>
                    <a:pt x="591" y="455"/>
                  </a:lnTo>
                  <a:lnTo>
                    <a:pt x="614" y="455"/>
                  </a:lnTo>
                  <a:lnTo>
                    <a:pt x="638" y="454"/>
                  </a:lnTo>
                  <a:lnTo>
                    <a:pt x="661" y="454"/>
                  </a:lnTo>
                  <a:lnTo>
                    <a:pt x="684" y="453"/>
                  </a:lnTo>
                  <a:lnTo>
                    <a:pt x="706" y="453"/>
                  </a:lnTo>
                  <a:lnTo>
                    <a:pt x="728" y="453"/>
                  </a:lnTo>
                  <a:lnTo>
                    <a:pt x="748" y="452"/>
                  </a:lnTo>
                  <a:lnTo>
                    <a:pt x="767" y="452"/>
                  </a:lnTo>
                  <a:lnTo>
                    <a:pt x="785" y="452"/>
                  </a:lnTo>
                  <a:lnTo>
                    <a:pt x="803" y="452"/>
                  </a:lnTo>
                  <a:lnTo>
                    <a:pt x="803" y="0"/>
                  </a:lnTo>
                  <a:lnTo>
                    <a:pt x="843" y="2"/>
                  </a:lnTo>
                  <a:lnTo>
                    <a:pt x="872" y="3"/>
                  </a:lnTo>
                  <a:lnTo>
                    <a:pt x="898" y="2"/>
                  </a:lnTo>
                  <a:lnTo>
                    <a:pt x="941" y="0"/>
                  </a:lnTo>
                  <a:lnTo>
                    <a:pt x="941" y="1080"/>
                  </a:lnTo>
                  <a:lnTo>
                    <a:pt x="912" y="1077"/>
                  </a:lnTo>
                  <a:lnTo>
                    <a:pt x="901" y="1076"/>
                  </a:lnTo>
                  <a:lnTo>
                    <a:pt x="894" y="1076"/>
                  </a:lnTo>
                  <a:lnTo>
                    <a:pt x="872" y="1074"/>
                  </a:lnTo>
                  <a:lnTo>
                    <a:pt x="847" y="1076"/>
                  </a:lnTo>
                  <a:lnTo>
                    <a:pt x="828" y="1077"/>
                  </a:lnTo>
                  <a:lnTo>
                    <a:pt x="803" y="1080"/>
                  </a:lnTo>
                  <a:lnTo>
                    <a:pt x="803" y="536"/>
                  </a:lnTo>
                  <a:lnTo>
                    <a:pt x="692" y="534"/>
                  </a:lnTo>
                  <a:lnTo>
                    <a:pt x="562" y="529"/>
                  </a:lnTo>
                  <a:lnTo>
                    <a:pt x="378" y="529"/>
                  </a:lnTo>
                  <a:lnTo>
                    <a:pt x="365" y="529"/>
                  </a:lnTo>
                  <a:lnTo>
                    <a:pt x="349" y="529"/>
                  </a:lnTo>
                  <a:lnTo>
                    <a:pt x="330" y="530"/>
                  </a:lnTo>
                  <a:lnTo>
                    <a:pt x="309" y="530"/>
                  </a:lnTo>
                  <a:lnTo>
                    <a:pt x="288" y="532"/>
                  </a:lnTo>
                  <a:lnTo>
                    <a:pt x="271" y="533"/>
                  </a:lnTo>
                  <a:lnTo>
                    <a:pt x="257" y="533"/>
                  </a:lnTo>
                  <a:lnTo>
                    <a:pt x="249" y="534"/>
                  </a:lnTo>
                  <a:lnTo>
                    <a:pt x="138" y="5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" name="Freeform 34"/>
            <p:cNvSpPr>
              <a:spLocks/>
            </p:cNvSpPr>
            <p:nvPr userDrawn="1"/>
          </p:nvSpPr>
          <p:spPr bwMode="auto">
            <a:xfrm>
              <a:off x="2001" y="1335"/>
              <a:ext cx="56" cy="68"/>
            </a:xfrm>
            <a:custGeom>
              <a:avLst/>
              <a:gdLst>
                <a:gd name="T0" fmla="*/ 0 w 934"/>
                <a:gd name="T1" fmla="*/ 0 h 1122"/>
                <a:gd name="T2" fmla="*/ 0 w 934"/>
                <a:gd name="T3" fmla="*/ 0 h 1122"/>
                <a:gd name="T4" fmla="*/ 0 w 934"/>
                <a:gd name="T5" fmla="*/ 0 h 1122"/>
                <a:gd name="T6" fmla="*/ 0 w 934"/>
                <a:gd name="T7" fmla="*/ 0 h 1122"/>
                <a:gd name="T8" fmla="*/ 0 w 934"/>
                <a:gd name="T9" fmla="*/ 0 h 1122"/>
                <a:gd name="T10" fmla="*/ 0 w 934"/>
                <a:gd name="T11" fmla="*/ 0 h 1122"/>
                <a:gd name="T12" fmla="*/ 0 w 934"/>
                <a:gd name="T13" fmla="*/ 0 h 1122"/>
                <a:gd name="T14" fmla="*/ 0 w 934"/>
                <a:gd name="T15" fmla="*/ 0 h 1122"/>
                <a:gd name="T16" fmla="*/ 0 w 934"/>
                <a:gd name="T17" fmla="*/ 0 h 1122"/>
                <a:gd name="T18" fmla="*/ 0 w 934"/>
                <a:gd name="T19" fmla="*/ 0 h 1122"/>
                <a:gd name="T20" fmla="*/ 0 w 934"/>
                <a:gd name="T21" fmla="*/ 0 h 1122"/>
                <a:gd name="T22" fmla="*/ 0 w 934"/>
                <a:gd name="T23" fmla="*/ 0 h 1122"/>
                <a:gd name="T24" fmla="*/ 0 w 934"/>
                <a:gd name="T25" fmla="*/ 0 h 1122"/>
                <a:gd name="T26" fmla="*/ 0 w 934"/>
                <a:gd name="T27" fmla="*/ 0 h 1122"/>
                <a:gd name="T28" fmla="*/ 0 w 934"/>
                <a:gd name="T29" fmla="*/ 0 h 1122"/>
                <a:gd name="T30" fmla="*/ 0 w 934"/>
                <a:gd name="T31" fmla="*/ 0 h 1122"/>
                <a:gd name="T32" fmla="*/ 0 w 934"/>
                <a:gd name="T33" fmla="*/ 0 h 1122"/>
                <a:gd name="T34" fmla="*/ 0 w 934"/>
                <a:gd name="T35" fmla="*/ 0 h 1122"/>
                <a:gd name="T36" fmla="*/ 0 w 934"/>
                <a:gd name="T37" fmla="*/ 0 h 1122"/>
                <a:gd name="T38" fmla="*/ 0 w 934"/>
                <a:gd name="T39" fmla="*/ 0 h 1122"/>
                <a:gd name="T40" fmla="*/ 0 w 934"/>
                <a:gd name="T41" fmla="*/ 0 h 1122"/>
                <a:gd name="T42" fmla="*/ 0 w 934"/>
                <a:gd name="T43" fmla="*/ 0 h 1122"/>
                <a:gd name="T44" fmla="*/ 0 w 934"/>
                <a:gd name="T45" fmla="*/ 0 h 1122"/>
                <a:gd name="T46" fmla="*/ 0 w 934"/>
                <a:gd name="T47" fmla="*/ 0 h 1122"/>
                <a:gd name="T48" fmla="*/ 0 w 934"/>
                <a:gd name="T49" fmla="*/ 0 h 1122"/>
                <a:gd name="T50" fmla="*/ 0 w 934"/>
                <a:gd name="T51" fmla="*/ 0 h 1122"/>
                <a:gd name="T52" fmla="*/ 0 w 934"/>
                <a:gd name="T53" fmla="*/ 0 h 1122"/>
                <a:gd name="T54" fmla="*/ 0 w 934"/>
                <a:gd name="T55" fmla="*/ 0 h 1122"/>
                <a:gd name="T56" fmla="*/ 0 w 934"/>
                <a:gd name="T57" fmla="*/ 0 h 1122"/>
                <a:gd name="T58" fmla="*/ 0 w 934"/>
                <a:gd name="T59" fmla="*/ 0 h 1122"/>
                <a:gd name="T60" fmla="*/ 0 w 934"/>
                <a:gd name="T61" fmla="*/ 0 h 1122"/>
                <a:gd name="T62" fmla="*/ 0 w 934"/>
                <a:gd name="T63" fmla="*/ 0 h 1122"/>
                <a:gd name="T64" fmla="*/ 0 w 934"/>
                <a:gd name="T65" fmla="*/ 0 h 1122"/>
                <a:gd name="T66" fmla="*/ 0 w 934"/>
                <a:gd name="T67" fmla="*/ 0 h 1122"/>
                <a:gd name="T68" fmla="*/ 0 w 934"/>
                <a:gd name="T69" fmla="*/ 0 h 1122"/>
                <a:gd name="T70" fmla="*/ 0 w 934"/>
                <a:gd name="T71" fmla="*/ 0 h 1122"/>
                <a:gd name="T72" fmla="*/ 0 w 934"/>
                <a:gd name="T73" fmla="*/ 0 h 1122"/>
                <a:gd name="T74" fmla="*/ 0 w 934"/>
                <a:gd name="T75" fmla="*/ 0 h 1122"/>
                <a:gd name="T76" fmla="*/ 0 w 934"/>
                <a:gd name="T77" fmla="*/ 0 h 1122"/>
                <a:gd name="T78" fmla="*/ 0 w 934"/>
                <a:gd name="T79" fmla="*/ 0 h 1122"/>
                <a:gd name="T80" fmla="*/ 0 w 934"/>
                <a:gd name="T81" fmla="*/ 0 h 1122"/>
                <a:gd name="T82" fmla="*/ 0 w 934"/>
                <a:gd name="T83" fmla="*/ 0 h 1122"/>
                <a:gd name="T84" fmla="*/ 0 w 934"/>
                <a:gd name="T85" fmla="*/ 0 h 1122"/>
                <a:gd name="T86" fmla="*/ 0 w 934"/>
                <a:gd name="T87" fmla="*/ 0 h 1122"/>
                <a:gd name="T88" fmla="*/ 0 w 934"/>
                <a:gd name="T89" fmla="*/ 0 h 1122"/>
                <a:gd name="T90" fmla="*/ 0 w 934"/>
                <a:gd name="T91" fmla="*/ 0 h 1122"/>
                <a:gd name="T92" fmla="*/ 0 w 934"/>
                <a:gd name="T93" fmla="*/ 0 h 1122"/>
                <a:gd name="T94" fmla="*/ 0 w 934"/>
                <a:gd name="T95" fmla="*/ 0 h 1122"/>
                <a:gd name="T96" fmla="*/ 0 w 934"/>
                <a:gd name="T97" fmla="*/ 0 h 1122"/>
                <a:gd name="T98" fmla="*/ 0 w 934"/>
                <a:gd name="T99" fmla="*/ 0 h 1122"/>
                <a:gd name="T100" fmla="*/ 0 w 934"/>
                <a:gd name="T101" fmla="*/ 0 h 11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4" h="1122">
                  <a:moveTo>
                    <a:pt x="323" y="1082"/>
                  </a:moveTo>
                  <a:lnTo>
                    <a:pt x="298" y="1073"/>
                  </a:lnTo>
                  <a:lnTo>
                    <a:pt x="274" y="1061"/>
                  </a:lnTo>
                  <a:lnTo>
                    <a:pt x="250" y="1049"/>
                  </a:lnTo>
                  <a:lnTo>
                    <a:pt x="228" y="1036"/>
                  </a:lnTo>
                  <a:lnTo>
                    <a:pt x="207" y="1021"/>
                  </a:lnTo>
                  <a:lnTo>
                    <a:pt x="187" y="1005"/>
                  </a:lnTo>
                  <a:lnTo>
                    <a:pt x="168" y="988"/>
                  </a:lnTo>
                  <a:lnTo>
                    <a:pt x="150" y="970"/>
                  </a:lnTo>
                  <a:lnTo>
                    <a:pt x="132" y="951"/>
                  </a:lnTo>
                  <a:lnTo>
                    <a:pt x="116" y="932"/>
                  </a:lnTo>
                  <a:lnTo>
                    <a:pt x="100" y="910"/>
                  </a:lnTo>
                  <a:lnTo>
                    <a:pt x="86" y="888"/>
                  </a:lnTo>
                  <a:lnTo>
                    <a:pt x="72" y="865"/>
                  </a:lnTo>
                  <a:lnTo>
                    <a:pt x="61" y="841"/>
                  </a:lnTo>
                  <a:lnTo>
                    <a:pt x="49" y="816"/>
                  </a:lnTo>
                  <a:lnTo>
                    <a:pt x="40" y="789"/>
                  </a:lnTo>
                  <a:lnTo>
                    <a:pt x="30" y="763"/>
                  </a:lnTo>
                  <a:lnTo>
                    <a:pt x="23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6" y="649"/>
                  </a:lnTo>
                  <a:lnTo>
                    <a:pt x="2" y="620"/>
                  </a:lnTo>
                  <a:lnTo>
                    <a:pt x="1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4" y="494"/>
                  </a:lnTo>
                  <a:lnTo>
                    <a:pt x="6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5" y="415"/>
                  </a:lnTo>
                  <a:lnTo>
                    <a:pt x="21" y="396"/>
                  </a:lnTo>
                  <a:lnTo>
                    <a:pt x="26" y="378"/>
                  </a:lnTo>
                  <a:lnTo>
                    <a:pt x="31" y="359"/>
                  </a:lnTo>
                  <a:lnTo>
                    <a:pt x="37" y="341"/>
                  </a:lnTo>
                  <a:lnTo>
                    <a:pt x="45" y="323"/>
                  </a:lnTo>
                  <a:lnTo>
                    <a:pt x="52" y="306"/>
                  </a:lnTo>
                  <a:lnTo>
                    <a:pt x="60" y="290"/>
                  </a:lnTo>
                  <a:lnTo>
                    <a:pt x="69" y="273"/>
                  </a:lnTo>
                  <a:lnTo>
                    <a:pt x="78" y="258"/>
                  </a:lnTo>
                  <a:lnTo>
                    <a:pt x="88" y="242"/>
                  </a:lnTo>
                  <a:lnTo>
                    <a:pt x="99" y="227"/>
                  </a:lnTo>
                  <a:lnTo>
                    <a:pt x="109" y="212"/>
                  </a:lnTo>
                  <a:lnTo>
                    <a:pt x="121" y="198"/>
                  </a:lnTo>
                  <a:lnTo>
                    <a:pt x="133" y="184"/>
                  </a:lnTo>
                  <a:lnTo>
                    <a:pt x="144" y="172"/>
                  </a:lnTo>
                  <a:lnTo>
                    <a:pt x="157" y="159"/>
                  </a:lnTo>
                  <a:lnTo>
                    <a:pt x="171" y="147"/>
                  </a:lnTo>
                  <a:lnTo>
                    <a:pt x="185" y="136"/>
                  </a:lnTo>
                  <a:lnTo>
                    <a:pt x="198" y="124"/>
                  </a:lnTo>
                  <a:lnTo>
                    <a:pt x="213" y="113"/>
                  </a:lnTo>
                  <a:lnTo>
                    <a:pt x="228" y="103"/>
                  </a:lnTo>
                  <a:lnTo>
                    <a:pt x="244" y="93"/>
                  </a:lnTo>
                  <a:lnTo>
                    <a:pt x="260" y="84"/>
                  </a:lnTo>
                  <a:lnTo>
                    <a:pt x="276" y="75"/>
                  </a:lnTo>
                  <a:lnTo>
                    <a:pt x="293" y="67"/>
                  </a:lnTo>
                  <a:lnTo>
                    <a:pt x="310" y="59"/>
                  </a:lnTo>
                  <a:lnTo>
                    <a:pt x="327" y="51"/>
                  </a:lnTo>
                  <a:lnTo>
                    <a:pt x="345" y="44"/>
                  </a:lnTo>
                  <a:lnTo>
                    <a:pt x="363" y="38"/>
                  </a:lnTo>
                  <a:lnTo>
                    <a:pt x="381" y="31"/>
                  </a:lnTo>
                  <a:lnTo>
                    <a:pt x="399" y="26"/>
                  </a:lnTo>
                  <a:lnTo>
                    <a:pt x="417" y="21"/>
                  </a:lnTo>
                  <a:lnTo>
                    <a:pt x="436" y="17"/>
                  </a:lnTo>
                  <a:lnTo>
                    <a:pt x="455" y="12"/>
                  </a:lnTo>
                  <a:lnTo>
                    <a:pt x="474" y="9"/>
                  </a:lnTo>
                  <a:lnTo>
                    <a:pt x="494" y="6"/>
                  </a:lnTo>
                  <a:lnTo>
                    <a:pt x="514" y="4"/>
                  </a:lnTo>
                  <a:lnTo>
                    <a:pt x="533" y="2"/>
                  </a:lnTo>
                  <a:lnTo>
                    <a:pt x="554" y="1"/>
                  </a:lnTo>
                  <a:lnTo>
                    <a:pt x="575" y="0"/>
                  </a:lnTo>
                  <a:lnTo>
                    <a:pt x="595" y="0"/>
                  </a:lnTo>
                  <a:lnTo>
                    <a:pt x="623" y="1"/>
                  </a:lnTo>
                  <a:lnTo>
                    <a:pt x="653" y="2"/>
                  </a:lnTo>
                  <a:lnTo>
                    <a:pt x="682" y="4"/>
                  </a:lnTo>
                  <a:lnTo>
                    <a:pt x="711" y="7"/>
                  </a:lnTo>
                  <a:lnTo>
                    <a:pt x="740" y="12"/>
                  </a:lnTo>
                  <a:lnTo>
                    <a:pt x="768" y="18"/>
                  </a:lnTo>
                  <a:lnTo>
                    <a:pt x="798" y="25"/>
                  </a:lnTo>
                  <a:lnTo>
                    <a:pt x="827" y="33"/>
                  </a:lnTo>
                  <a:lnTo>
                    <a:pt x="854" y="41"/>
                  </a:lnTo>
                  <a:lnTo>
                    <a:pt x="882" y="51"/>
                  </a:lnTo>
                  <a:lnTo>
                    <a:pt x="907" y="61"/>
                  </a:lnTo>
                  <a:lnTo>
                    <a:pt x="934" y="73"/>
                  </a:lnTo>
                  <a:lnTo>
                    <a:pt x="924" y="98"/>
                  </a:lnTo>
                  <a:lnTo>
                    <a:pt x="916" y="127"/>
                  </a:lnTo>
                  <a:lnTo>
                    <a:pt x="907" y="159"/>
                  </a:lnTo>
                  <a:lnTo>
                    <a:pt x="900" y="194"/>
                  </a:lnTo>
                  <a:lnTo>
                    <a:pt x="890" y="195"/>
                  </a:lnTo>
                  <a:lnTo>
                    <a:pt x="880" y="183"/>
                  </a:lnTo>
                  <a:lnTo>
                    <a:pt x="866" y="171"/>
                  </a:lnTo>
                  <a:lnTo>
                    <a:pt x="850" y="157"/>
                  </a:lnTo>
                  <a:lnTo>
                    <a:pt x="831" y="142"/>
                  </a:lnTo>
                  <a:lnTo>
                    <a:pt x="810" y="127"/>
                  </a:lnTo>
                  <a:lnTo>
                    <a:pt x="785" y="113"/>
                  </a:lnTo>
                  <a:lnTo>
                    <a:pt x="758" y="99"/>
                  </a:lnTo>
                  <a:lnTo>
                    <a:pt x="727" y="86"/>
                  </a:lnTo>
                  <a:lnTo>
                    <a:pt x="711" y="80"/>
                  </a:lnTo>
                  <a:lnTo>
                    <a:pt x="694" y="75"/>
                  </a:lnTo>
                  <a:lnTo>
                    <a:pt x="677" y="70"/>
                  </a:lnTo>
                  <a:lnTo>
                    <a:pt x="660" y="67"/>
                  </a:lnTo>
                  <a:lnTo>
                    <a:pt x="642" y="63"/>
                  </a:lnTo>
                  <a:lnTo>
                    <a:pt x="624" y="61"/>
                  </a:lnTo>
                  <a:lnTo>
                    <a:pt x="606" y="60"/>
                  </a:lnTo>
                  <a:lnTo>
                    <a:pt x="588" y="59"/>
                  </a:lnTo>
                  <a:lnTo>
                    <a:pt x="571" y="59"/>
                  </a:lnTo>
                  <a:lnTo>
                    <a:pt x="554" y="60"/>
                  </a:lnTo>
                  <a:lnTo>
                    <a:pt x="539" y="61"/>
                  </a:lnTo>
                  <a:lnTo>
                    <a:pt x="523" y="63"/>
                  </a:lnTo>
                  <a:lnTo>
                    <a:pt x="507" y="65"/>
                  </a:lnTo>
                  <a:lnTo>
                    <a:pt x="491" y="69"/>
                  </a:lnTo>
                  <a:lnTo>
                    <a:pt x="476" y="72"/>
                  </a:lnTo>
                  <a:lnTo>
                    <a:pt x="460" y="76"/>
                  </a:lnTo>
                  <a:lnTo>
                    <a:pt x="446" y="80"/>
                  </a:lnTo>
                  <a:lnTo>
                    <a:pt x="432" y="86"/>
                  </a:lnTo>
                  <a:lnTo>
                    <a:pt x="418" y="91"/>
                  </a:lnTo>
                  <a:lnTo>
                    <a:pt x="404" y="97"/>
                  </a:lnTo>
                  <a:lnTo>
                    <a:pt x="391" y="104"/>
                  </a:lnTo>
                  <a:lnTo>
                    <a:pt x="379" y="111"/>
                  </a:lnTo>
                  <a:lnTo>
                    <a:pt x="366" y="119"/>
                  </a:lnTo>
                  <a:lnTo>
                    <a:pt x="353" y="126"/>
                  </a:lnTo>
                  <a:lnTo>
                    <a:pt x="341" y="134"/>
                  </a:lnTo>
                  <a:lnTo>
                    <a:pt x="330" y="144"/>
                  </a:lnTo>
                  <a:lnTo>
                    <a:pt x="318" y="154"/>
                  </a:lnTo>
                  <a:lnTo>
                    <a:pt x="308" y="163"/>
                  </a:lnTo>
                  <a:lnTo>
                    <a:pt x="297" y="174"/>
                  </a:lnTo>
                  <a:lnTo>
                    <a:pt x="286" y="184"/>
                  </a:lnTo>
                  <a:lnTo>
                    <a:pt x="277" y="195"/>
                  </a:lnTo>
                  <a:lnTo>
                    <a:pt x="267" y="207"/>
                  </a:lnTo>
                  <a:lnTo>
                    <a:pt x="258" y="218"/>
                  </a:lnTo>
                  <a:lnTo>
                    <a:pt x="249" y="231"/>
                  </a:lnTo>
                  <a:lnTo>
                    <a:pt x="241" y="243"/>
                  </a:lnTo>
                  <a:lnTo>
                    <a:pt x="233" y="257"/>
                  </a:lnTo>
                  <a:lnTo>
                    <a:pt x="219" y="283"/>
                  </a:lnTo>
                  <a:lnTo>
                    <a:pt x="206" y="313"/>
                  </a:lnTo>
                  <a:lnTo>
                    <a:pt x="194" y="341"/>
                  </a:lnTo>
                  <a:lnTo>
                    <a:pt x="184" y="372"/>
                  </a:lnTo>
                  <a:lnTo>
                    <a:pt x="175" y="402"/>
                  </a:lnTo>
                  <a:lnTo>
                    <a:pt x="168" y="434"/>
                  </a:lnTo>
                  <a:lnTo>
                    <a:pt x="162" y="466"/>
                  </a:lnTo>
                  <a:lnTo>
                    <a:pt x="159" y="497"/>
                  </a:lnTo>
                  <a:lnTo>
                    <a:pt x="156" y="530"/>
                  </a:lnTo>
                  <a:lnTo>
                    <a:pt x="156" y="564"/>
                  </a:lnTo>
                  <a:lnTo>
                    <a:pt x="156" y="600"/>
                  </a:lnTo>
                  <a:lnTo>
                    <a:pt x="159" y="635"/>
                  </a:lnTo>
                  <a:lnTo>
                    <a:pt x="162" y="669"/>
                  </a:lnTo>
                  <a:lnTo>
                    <a:pt x="169" y="702"/>
                  </a:lnTo>
                  <a:lnTo>
                    <a:pt x="176" y="734"/>
                  </a:lnTo>
                  <a:lnTo>
                    <a:pt x="185" y="765"/>
                  </a:lnTo>
                  <a:lnTo>
                    <a:pt x="195" y="795"/>
                  </a:lnTo>
                  <a:lnTo>
                    <a:pt x="208" y="824"/>
                  </a:lnTo>
                  <a:lnTo>
                    <a:pt x="222" y="851"/>
                  </a:lnTo>
                  <a:lnTo>
                    <a:pt x="237" y="877"/>
                  </a:lnTo>
                  <a:lnTo>
                    <a:pt x="254" y="902"/>
                  </a:lnTo>
                  <a:lnTo>
                    <a:pt x="273" y="924"/>
                  </a:lnTo>
                  <a:lnTo>
                    <a:pt x="292" y="945"/>
                  </a:lnTo>
                  <a:lnTo>
                    <a:pt x="313" y="964"/>
                  </a:lnTo>
                  <a:lnTo>
                    <a:pt x="335" y="983"/>
                  </a:lnTo>
                  <a:lnTo>
                    <a:pt x="358" y="998"/>
                  </a:lnTo>
                  <a:lnTo>
                    <a:pt x="383" y="1013"/>
                  </a:lnTo>
                  <a:lnTo>
                    <a:pt x="408" y="1026"/>
                  </a:lnTo>
                  <a:lnTo>
                    <a:pt x="435" y="1037"/>
                  </a:lnTo>
                  <a:lnTo>
                    <a:pt x="461" y="1045"/>
                  </a:lnTo>
                  <a:lnTo>
                    <a:pt x="489" y="1052"/>
                  </a:lnTo>
                  <a:lnTo>
                    <a:pt x="517" y="1056"/>
                  </a:lnTo>
                  <a:lnTo>
                    <a:pt x="547" y="1059"/>
                  </a:lnTo>
                  <a:lnTo>
                    <a:pt x="577" y="1060"/>
                  </a:lnTo>
                  <a:lnTo>
                    <a:pt x="597" y="1060"/>
                  </a:lnTo>
                  <a:lnTo>
                    <a:pt x="616" y="1059"/>
                  </a:lnTo>
                  <a:lnTo>
                    <a:pt x="635" y="1057"/>
                  </a:lnTo>
                  <a:lnTo>
                    <a:pt x="653" y="1055"/>
                  </a:lnTo>
                  <a:lnTo>
                    <a:pt x="671" y="1050"/>
                  </a:lnTo>
                  <a:lnTo>
                    <a:pt x="690" y="1047"/>
                  </a:lnTo>
                  <a:lnTo>
                    <a:pt x="707" y="1042"/>
                  </a:lnTo>
                  <a:lnTo>
                    <a:pt x="725" y="1037"/>
                  </a:lnTo>
                  <a:lnTo>
                    <a:pt x="758" y="1025"/>
                  </a:lnTo>
                  <a:lnTo>
                    <a:pt x="787" y="1012"/>
                  </a:lnTo>
                  <a:lnTo>
                    <a:pt x="815" y="998"/>
                  </a:lnTo>
                  <a:lnTo>
                    <a:pt x="839" y="985"/>
                  </a:lnTo>
                  <a:lnTo>
                    <a:pt x="860" y="971"/>
                  </a:lnTo>
                  <a:lnTo>
                    <a:pt x="880" y="957"/>
                  </a:lnTo>
                  <a:lnTo>
                    <a:pt x="897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80" y="1046"/>
                  </a:lnTo>
                  <a:lnTo>
                    <a:pt x="854" y="1060"/>
                  </a:lnTo>
                  <a:lnTo>
                    <a:pt x="827" y="1073"/>
                  </a:lnTo>
                  <a:lnTo>
                    <a:pt x="799" y="1084"/>
                  </a:lnTo>
                  <a:lnTo>
                    <a:pt x="771" y="1093"/>
                  </a:lnTo>
                  <a:lnTo>
                    <a:pt x="742" y="1100"/>
                  </a:lnTo>
                  <a:lnTo>
                    <a:pt x="713" y="1107"/>
                  </a:lnTo>
                  <a:lnTo>
                    <a:pt x="683" y="1112"/>
                  </a:lnTo>
                  <a:lnTo>
                    <a:pt x="651" y="1116"/>
                  </a:lnTo>
                  <a:lnTo>
                    <a:pt x="619" y="1119"/>
                  </a:lnTo>
                  <a:lnTo>
                    <a:pt x="587" y="1122"/>
                  </a:lnTo>
                  <a:lnTo>
                    <a:pt x="554" y="1122"/>
                  </a:lnTo>
                  <a:lnTo>
                    <a:pt x="524" y="1122"/>
                  </a:lnTo>
                  <a:lnTo>
                    <a:pt x="492" y="1119"/>
                  </a:lnTo>
                  <a:lnTo>
                    <a:pt x="462" y="1116"/>
                  </a:lnTo>
                  <a:lnTo>
                    <a:pt x="433" y="1112"/>
                  </a:lnTo>
                  <a:lnTo>
                    <a:pt x="404" y="1107"/>
                  </a:lnTo>
                  <a:lnTo>
                    <a:pt x="376" y="1099"/>
                  </a:lnTo>
                  <a:lnTo>
                    <a:pt x="349" y="1092"/>
                  </a:lnTo>
                  <a:lnTo>
                    <a:pt x="323" y="108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" name="Freeform 35"/>
            <p:cNvSpPr>
              <a:spLocks noEditPoints="1"/>
            </p:cNvSpPr>
            <p:nvPr userDrawn="1"/>
          </p:nvSpPr>
          <p:spPr bwMode="auto">
            <a:xfrm>
              <a:off x="1938" y="1335"/>
              <a:ext cx="59" cy="68"/>
            </a:xfrm>
            <a:custGeom>
              <a:avLst/>
              <a:gdLst>
                <a:gd name="T0" fmla="*/ 0 w 1001"/>
                <a:gd name="T1" fmla="*/ 0 h 1104"/>
                <a:gd name="T2" fmla="*/ 0 w 1001"/>
                <a:gd name="T3" fmla="*/ 0 h 1104"/>
                <a:gd name="T4" fmla="*/ 0 w 1001"/>
                <a:gd name="T5" fmla="*/ 0 h 1104"/>
                <a:gd name="T6" fmla="*/ 0 w 1001"/>
                <a:gd name="T7" fmla="*/ 0 h 1104"/>
                <a:gd name="T8" fmla="*/ 0 w 1001"/>
                <a:gd name="T9" fmla="*/ 0 h 1104"/>
                <a:gd name="T10" fmla="*/ 0 w 1001"/>
                <a:gd name="T11" fmla="*/ 0 h 1104"/>
                <a:gd name="T12" fmla="*/ 0 w 1001"/>
                <a:gd name="T13" fmla="*/ 0 h 1104"/>
                <a:gd name="T14" fmla="*/ 0 w 1001"/>
                <a:gd name="T15" fmla="*/ 0 h 1104"/>
                <a:gd name="T16" fmla="*/ 0 w 1001"/>
                <a:gd name="T17" fmla="*/ 0 h 1104"/>
                <a:gd name="T18" fmla="*/ 0 w 1001"/>
                <a:gd name="T19" fmla="*/ 0 h 1104"/>
                <a:gd name="T20" fmla="*/ 0 w 1001"/>
                <a:gd name="T21" fmla="*/ 0 h 1104"/>
                <a:gd name="T22" fmla="*/ 0 w 1001"/>
                <a:gd name="T23" fmla="*/ 0 h 1104"/>
                <a:gd name="T24" fmla="*/ 0 w 1001"/>
                <a:gd name="T25" fmla="*/ 0 h 1104"/>
                <a:gd name="T26" fmla="*/ 0 w 1001"/>
                <a:gd name="T27" fmla="*/ 0 h 1104"/>
                <a:gd name="T28" fmla="*/ 0 w 1001"/>
                <a:gd name="T29" fmla="*/ 0 h 1104"/>
                <a:gd name="T30" fmla="*/ 0 w 1001"/>
                <a:gd name="T31" fmla="*/ 0 h 1104"/>
                <a:gd name="T32" fmla="*/ 0 w 1001"/>
                <a:gd name="T33" fmla="*/ 0 h 1104"/>
                <a:gd name="T34" fmla="*/ 0 w 1001"/>
                <a:gd name="T35" fmla="*/ 0 h 1104"/>
                <a:gd name="T36" fmla="*/ 0 w 1001"/>
                <a:gd name="T37" fmla="*/ 0 h 1104"/>
                <a:gd name="T38" fmla="*/ 0 w 1001"/>
                <a:gd name="T39" fmla="*/ 0 h 1104"/>
                <a:gd name="T40" fmla="*/ 0 w 1001"/>
                <a:gd name="T41" fmla="*/ 0 h 1104"/>
                <a:gd name="T42" fmla="*/ 0 w 1001"/>
                <a:gd name="T43" fmla="*/ 0 h 1104"/>
                <a:gd name="T44" fmla="*/ 0 w 1001"/>
                <a:gd name="T45" fmla="*/ 0 h 1104"/>
                <a:gd name="T46" fmla="*/ 0 w 1001"/>
                <a:gd name="T47" fmla="*/ 0 h 1104"/>
                <a:gd name="T48" fmla="*/ 0 w 1001"/>
                <a:gd name="T49" fmla="*/ 0 h 1104"/>
                <a:gd name="T50" fmla="*/ 0 w 1001"/>
                <a:gd name="T51" fmla="*/ 0 h 1104"/>
                <a:gd name="T52" fmla="*/ 0 w 1001"/>
                <a:gd name="T53" fmla="*/ 0 h 1104"/>
                <a:gd name="T54" fmla="*/ 0 w 1001"/>
                <a:gd name="T55" fmla="*/ 0 h 1104"/>
                <a:gd name="T56" fmla="*/ 0 w 1001"/>
                <a:gd name="T57" fmla="*/ 0 h 1104"/>
                <a:gd name="T58" fmla="*/ 0 w 1001"/>
                <a:gd name="T59" fmla="*/ 0 h 1104"/>
                <a:gd name="T60" fmla="*/ 0 w 1001"/>
                <a:gd name="T61" fmla="*/ 0 h 1104"/>
                <a:gd name="T62" fmla="*/ 0 w 1001"/>
                <a:gd name="T63" fmla="*/ 0 h 1104"/>
                <a:gd name="T64" fmla="*/ 0 w 1001"/>
                <a:gd name="T65" fmla="*/ 0 h 1104"/>
                <a:gd name="T66" fmla="*/ 0 w 1001"/>
                <a:gd name="T67" fmla="*/ 0 h 1104"/>
                <a:gd name="T68" fmla="*/ 0 w 1001"/>
                <a:gd name="T69" fmla="*/ 0 h 1104"/>
                <a:gd name="T70" fmla="*/ 0 w 1001"/>
                <a:gd name="T71" fmla="*/ 0 h 1104"/>
                <a:gd name="T72" fmla="*/ 0 w 1001"/>
                <a:gd name="T73" fmla="*/ 0 h 1104"/>
                <a:gd name="T74" fmla="*/ 0 w 1001"/>
                <a:gd name="T75" fmla="*/ 0 h 1104"/>
                <a:gd name="T76" fmla="*/ 0 w 1001"/>
                <a:gd name="T77" fmla="*/ 0 h 1104"/>
                <a:gd name="T78" fmla="*/ 0 w 1001"/>
                <a:gd name="T79" fmla="*/ 0 h 1104"/>
                <a:gd name="T80" fmla="*/ 0 w 1001"/>
                <a:gd name="T81" fmla="*/ 0 h 1104"/>
                <a:gd name="T82" fmla="*/ 0 w 1001"/>
                <a:gd name="T83" fmla="*/ 0 h 1104"/>
                <a:gd name="T84" fmla="*/ 0 w 1001"/>
                <a:gd name="T85" fmla="*/ 0 h 1104"/>
                <a:gd name="T86" fmla="*/ 0 w 1001"/>
                <a:gd name="T87" fmla="*/ 0 h 110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4">
                  <a:moveTo>
                    <a:pt x="229" y="777"/>
                  </a:moveTo>
                  <a:lnTo>
                    <a:pt x="184" y="901"/>
                  </a:lnTo>
                  <a:lnTo>
                    <a:pt x="147" y="998"/>
                  </a:lnTo>
                  <a:lnTo>
                    <a:pt x="114" y="1104"/>
                  </a:lnTo>
                  <a:lnTo>
                    <a:pt x="88" y="1101"/>
                  </a:lnTo>
                  <a:lnTo>
                    <a:pt x="80" y="1100"/>
                  </a:lnTo>
                  <a:lnTo>
                    <a:pt x="72" y="1100"/>
                  </a:lnTo>
                  <a:lnTo>
                    <a:pt x="54" y="1098"/>
                  </a:lnTo>
                  <a:lnTo>
                    <a:pt x="36" y="1098"/>
                  </a:lnTo>
                  <a:lnTo>
                    <a:pt x="23" y="1100"/>
                  </a:lnTo>
                  <a:lnTo>
                    <a:pt x="0" y="1104"/>
                  </a:lnTo>
                  <a:lnTo>
                    <a:pt x="491" y="0"/>
                  </a:lnTo>
                  <a:lnTo>
                    <a:pt x="528" y="0"/>
                  </a:lnTo>
                  <a:lnTo>
                    <a:pt x="1001" y="1104"/>
                  </a:lnTo>
                  <a:lnTo>
                    <a:pt x="968" y="1101"/>
                  </a:lnTo>
                  <a:lnTo>
                    <a:pt x="957" y="1101"/>
                  </a:lnTo>
                  <a:lnTo>
                    <a:pt x="953" y="1100"/>
                  </a:lnTo>
                  <a:lnTo>
                    <a:pt x="944" y="1100"/>
                  </a:lnTo>
                  <a:lnTo>
                    <a:pt x="919" y="1098"/>
                  </a:lnTo>
                  <a:lnTo>
                    <a:pt x="893" y="1098"/>
                  </a:lnTo>
                  <a:lnTo>
                    <a:pt x="871" y="1100"/>
                  </a:lnTo>
                  <a:lnTo>
                    <a:pt x="836" y="1104"/>
                  </a:lnTo>
                  <a:lnTo>
                    <a:pt x="819" y="1057"/>
                  </a:lnTo>
                  <a:lnTo>
                    <a:pt x="804" y="1018"/>
                  </a:lnTo>
                  <a:lnTo>
                    <a:pt x="793" y="985"/>
                  </a:lnTo>
                  <a:lnTo>
                    <a:pt x="782" y="958"/>
                  </a:lnTo>
                  <a:lnTo>
                    <a:pt x="777" y="941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3" y="854"/>
                  </a:lnTo>
                  <a:lnTo>
                    <a:pt x="733" y="830"/>
                  </a:lnTo>
                  <a:lnTo>
                    <a:pt x="724" y="805"/>
                  </a:lnTo>
                  <a:lnTo>
                    <a:pt x="713" y="780"/>
                  </a:lnTo>
                  <a:lnTo>
                    <a:pt x="703" y="754"/>
                  </a:lnTo>
                  <a:lnTo>
                    <a:pt x="692" y="729"/>
                  </a:lnTo>
                  <a:lnTo>
                    <a:pt x="682" y="703"/>
                  </a:lnTo>
                  <a:lnTo>
                    <a:pt x="670" y="677"/>
                  </a:lnTo>
                  <a:lnTo>
                    <a:pt x="269" y="677"/>
                  </a:lnTo>
                  <a:lnTo>
                    <a:pt x="229" y="777"/>
                  </a:lnTo>
                  <a:close/>
                  <a:moveTo>
                    <a:pt x="646" y="610"/>
                  </a:moveTo>
                  <a:lnTo>
                    <a:pt x="472" y="208"/>
                  </a:lnTo>
                  <a:lnTo>
                    <a:pt x="299" y="610"/>
                  </a:lnTo>
                  <a:lnTo>
                    <a:pt x="646" y="6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" name="Freeform 36"/>
            <p:cNvSpPr>
              <a:spLocks noEditPoints="1"/>
            </p:cNvSpPr>
            <p:nvPr userDrawn="1"/>
          </p:nvSpPr>
          <p:spPr bwMode="auto">
            <a:xfrm>
              <a:off x="1893" y="1336"/>
              <a:ext cx="40" cy="64"/>
            </a:xfrm>
            <a:custGeom>
              <a:avLst/>
              <a:gdLst>
                <a:gd name="T0" fmla="*/ 0 w 689"/>
                <a:gd name="T1" fmla="*/ 0 h 1080"/>
                <a:gd name="T2" fmla="*/ 0 w 689"/>
                <a:gd name="T3" fmla="*/ 0 h 1080"/>
                <a:gd name="T4" fmla="*/ 0 w 689"/>
                <a:gd name="T5" fmla="*/ 0 h 1080"/>
                <a:gd name="T6" fmla="*/ 0 w 689"/>
                <a:gd name="T7" fmla="*/ 0 h 1080"/>
                <a:gd name="T8" fmla="*/ 0 w 689"/>
                <a:gd name="T9" fmla="*/ 0 h 1080"/>
                <a:gd name="T10" fmla="*/ 0 w 689"/>
                <a:gd name="T11" fmla="*/ 0 h 1080"/>
                <a:gd name="T12" fmla="*/ 0 w 689"/>
                <a:gd name="T13" fmla="*/ 0 h 1080"/>
                <a:gd name="T14" fmla="*/ 0 w 689"/>
                <a:gd name="T15" fmla="*/ 0 h 1080"/>
                <a:gd name="T16" fmla="*/ 0 w 689"/>
                <a:gd name="T17" fmla="*/ 0 h 1080"/>
                <a:gd name="T18" fmla="*/ 0 w 689"/>
                <a:gd name="T19" fmla="*/ 0 h 1080"/>
                <a:gd name="T20" fmla="*/ 0 w 689"/>
                <a:gd name="T21" fmla="*/ 0 h 1080"/>
                <a:gd name="T22" fmla="*/ 0 w 689"/>
                <a:gd name="T23" fmla="*/ 0 h 1080"/>
                <a:gd name="T24" fmla="*/ 0 w 689"/>
                <a:gd name="T25" fmla="*/ 0 h 1080"/>
                <a:gd name="T26" fmla="*/ 0 w 689"/>
                <a:gd name="T27" fmla="*/ 0 h 1080"/>
                <a:gd name="T28" fmla="*/ 0 w 689"/>
                <a:gd name="T29" fmla="*/ 0 h 1080"/>
                <a:gd name="T30" fmla="*/ 0 w 689"/>
                <a:gd name="T31" fmla="*/ 0 h 1080"/>
                <a:gd name="T32" fmla="*/ 0 w 689"/>
                <a:gd name="T33" fmla="*/ 0 h 1080"/>
                <a:gd name="T34" fmla="*/ 0 w 689"/>
                <a:gd name="T35" fmla="*/ 0 h 1080"/>
                <a:gd name="T36" fmla="*/ 0 w 689"/>
                <a:gd name="T37" fmla="*/ 0 h 1080"/>
                <a:gd name="T38" fmla="*/ 0 w 689"/>
                <a:gd name="T39" fmla="*/ 0 h 1080"/>
                <a:gd name="T40" fmla="*/ 0 w 689"/>
                <a:gd name="T41" fmla="*/ 0 h 1080"/>
                <a:gd name="T42" fmla="*/ 0 w 689"/>
                <a:gd name="T43" fmla="*/ 0 h 1080"/>
                <a:gd name="T44" fmla="*/ 0 w 689"/>
                <a:gd name="T45" fmla="*/ 0 h 1080"/>
                <a:gd name="T46" fmla="*/ 0 w 689"/>
                <a:gd name="T47" fmla="*/ 0 h 1080"/>
                <a:gd name="T48" fmla="*/ 0 w 689"/>
                <a:gd name="T49" fmla="*/ 0 h 1080"/>
                <a:gd name="T50" fmla="*/ 0 w 689"/>
                <a:gd name="T51" fmla="*/ 0 h 1080"/>
                <a:gd name="T52" fmla="*/ 0 w 689"/>
                <a:gd name="T53" fmla="*/ 0 h 1080"/>
                <a:gd name="T54" fmla="*/ 0 w 689"/>
                <a:gd name="T55" fmla="*/ 0 h 1080"/>
                <a:gd name="T56" fmla="*/ 0 w 689"/>
                <a:gd name="T57" fmla="*/ 0 h 1080"/>
                <a:gd name="T58" fmla="*/ 0 w 689"/>
                <a:gd name="T59" fmla="*/ 0 h 1080"/>
                <a:gd name="T60" fmla="*/ 0 w 689"/>
                <a:gd name="T61" fmla="*/ 0 h 1080"/>
                <a:gd name="T62" fmla="*/ 0 w 689"/>
                <a:gd name="T63" fmla="*/ 0 h 1080"/>
                <a:gd name="T64" fmla="*/ 0 w 689"/>
                <a:gd name="T65" fmla="*/ 0 h 1080"/>
                <a:gd name="T66" fmla="*/ 0 w 689"/>
                <a:gd name="T67" fmla="*/ 0 h 1080"/>
                <a:gd name="T68" fmla="*/ 0 w 689"/>
                <a:gd name="T69" fmla="*/ 0 h 1080"/>
                <a:gd name="T70" fmla="*/ 0 w 689"/>
                <a:gd name="T71" fmla="*/ 0 h 1080"/>
                <a:gd name="T72" fmla="*/ 0 w 689"/>
                <a:gd name="T73" fmla="*/ 0 h 1080"/>
                <a:gd name="T74" fmla="*/ 0 w 689"/>
                <a:gd name="T75" fmla="*/ 0 h 1080"/>
                <a:gd name="T76" fmla="*/ 0 w 689"/>
                <a:gd name="T77" fmla="*/ 0 h 1080"/>
                <a:gd name="T78" fmla="*/ 0 w 689"/>
                <a:gd name="T79" fmla="*/ 0 h 1080"/>
                <a:gd name="T80" fmla="*/ 0 w 689"/>
                <a:gd name="T81" fmla="*/ 0 h 1080"/>
                <a:gd name="T82" fmla="*/ 0 w 689"/>
                <a:gd name="T83" fmla="*/ 0 h 1080"/>
                <a:gd name="T84" fmla="*/ 0 w 689"/>
                <a:gd name="T85" fmla="*/ 0 h 1080"/>
                <a:gd name="T86" fmla="*/ 0 w 689"/>
                <a:gd name="T87" fmla="*/ 0 h 1080"/>
                <a:gd name="T88" fmla="*/ 0 w 689"/>
                <a:gd name="T89" fmla="*/ 0 h 1080"/>
                <a:gd name="T90" fmla="*/ 0 w 689"/>
                <a:gd name="T91" fmla="*/ 0 h 1080"/>
                <a:gd name="T92" fmla="*/ 0 w 689"/>
                <a:gd name="T93" fmla="*/ 0 h 10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89" h="1080">
                  <a:moveTo>
                    <a:pt x="246" y="588"/>
                  </a:moveTo>
                  <a:lnTo>
                    <a:pt x="241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19" y="586"/>
                  </a:lnTo>
                  <a:lnTo>
                    <a:pt x="194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0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320" y="0"/>
                  </a:lnTo>
                  <a:lnTo>
                    <a:pt x="355" y="1"/>
                  </a:lnTo>
                  <a:lnTo>
                    <a:pt x="388" y="3"/>
                  </a:lnTo>
                  <a:lnTo>
                    <a:pt x="418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499" y="18"/>
                  </a:lnTo>
                  <a:lnTo>
                    <a:pt x="522" y="24"/>
                  </a:lnTo>
                  <a:lnTo>
                    <a:pt x="544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7" y="212"/>
                  </a:lnTo>
                  <a:lnTo>
                    <a:pt x="689" y="235"/>
                  </a:lnTo>
                  <a:lnTo>
                    <a:pt x="689" y="258"/>
                  </a:lnTo>
                  <a:lnTo>
                    <a:pt x="689" y="281"/>
                  </a:lnTo>
                  <a:lnTo>
                    <a:pt x="687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1" y="485"/>
                  </a:lnTo>
                  <a:lnTo>
                    <a:pt x="575" y="497"/>
                  </a:lnTo>
                  <a:lnTo>
                    <a:pt x="559" y="507"/>
                  </a:lnTo>
                  <a:lnTo>
                    <a:pt x="541" y="518"/>
                  </a:lnTo>
                  <a:lnTo>
                    <a:pt x="522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lnTo>
                    <a:pt x="299" y="587"/>
                  </a:lnTo>
                  <a:lnTo>
                    <a:pt x="286" y="588"/>
                  </a:lnTo>
                  <a:lnTo>
                    <a:pt x="273" y="588"/>
                  </a:lnTo>
                  <a:lnTo>
                    <a:pt x="260" y="588"/>
                  </a:lnTo>
                  <a:lnTo>
                    <a:pt x="246" y="588"/>
                  </a:lnTo>
                  <a:close/>
                  <a:moveTo>
                    <a:pt x="211" y="525"/>
                  </a:moveTo>
                  <a:lnTo>
                    <a:pt x="216" y="525"/>
                  </a:lnTo>
                  <a:lnTo>
                    <a:pt x="224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4" y="502"/>
                  </a:lnTo>
                  <a:lnTo>
                    <a:pt x="399" y="496"/>
                  </a:lnTo>
                  <a:lnTo>
                    <a:pt x="414" y="488"/>
                  </a:lnTo>
                  <a:lnTo>
                    <a:pt x="429" y="480"/>
                  </a:lnTo>
                  <a:lnTo>
                    <a:pt x="442" y="471"/>
                  </a:lnTo>
                  <a:lnTo>
                    <a:pt x="455" y="462"/>
                  </a:lnTo>
                  <a:lnTo>
                    <a:pt x="466" y="452"/>
                  </a:lnTo>
                  <a:lnTo>
                    <a:pt x="478" y="442"/>
                  </a:lnTo>
                  <a:lnTo>
                    <a:pt x="488" y="430"/>
                  </a:lnTo>
                  <a:lnTo>
                    <a:pt x="498" y="418"/>
                  </a:lnTo>
                  <a:lnTo>
                    <a:pt x="506" y="406"/>
                  </a:lnTo>
                  <a:lnTo>
                    <a:pt x="515" y="392"/>
                  </a:lnTo>
                  <a:lnTo>
                    <a:pt x="521" y="378"/>
                  </a:lnTo>
                  <a:lnTo>
                    <a:pt x="528" y="363"/>
                  </a:lnTo>
                  <a:lnTo>
                    <a:pt x="533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4" y="283"/>
                  </a:lnTo>
                  <a:lnTo>
                    <a:pt x="544" y="266"/>
                  </a:lnTo>
                  <a:lnTo>
                    <a:pt x="544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6" y="89"/>
                  </a:lnTo>
                  <a:lnTo>
                    <a:pt x="445" y="84"/>
                  </a:lnTo>
                  <a:lnTo>
                    <a:pt x="433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6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lnTo>
                    <a:pt x="300" y="61"/>
                  </a:lnTo>
                  <a:lnTo>
                    <a:pt x="281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" name="Freeform 37"/>
            <p:cNvSpPr>
              <a:spLocks/>
            </p:cNvSpPr>
            <p:nvPr userDrawn="1"/>
          </p:nvSpPr>
          <p:spPr bwMode="auto">
            <a:xfrm>
              <a:off x="1836" y="1336"/>
              <a:ext cx="47" cy="64"/>
            </a:xfrm>
            <a:custGeom>
              <a:avLst/>
              <a:gdLst>
                <a:gd name="T0" fmla="*/ 0 w 794"/>
                <a:gd name="T1" fmla="*/ 0 h 1081"/>
                <a:gd name="T2" fmla="*/ 0 w 794"/>
                <a:gd name="T3" fmla="*/ 0 h 1081"/>
                <a:gd name="T4" fmla="*/ 0 w 794"/>
                <a:gd name="T5" fmla="*/ 0 h 1081"/>
                <a:gd name="T6" fmla="*/ 0 w 794"/>
                <a:gd name="T7" fmla="*/ 0 h 1081"/>
                <a:gd name="T8" fmla="*/ 0 w 794"/>
                <a:gd name="T9" fmla="*/ 0 h 1081"/>
                <a:gd name="T10" fmla="*/ 0 w 794"/>
                <a:gd name="T11" fmla="*/ 0 h 1081"/>
                <a:gd name="T12" fmla="*/ 0 w 794"/>
                <a:gd name="T13" fmla="*/ 0 h 1081"/>
                <a:gd name="T14" fmla="*/ 0 w 794"/>
                <a:gd name="T15" fmla="*/ 0 h 1081"/>
                <a:gd name="T16" fmla="*/ 0 w 794"/>
                <a:gd name="T17" fmla="*/ 0 h 1081"/>
                <a:gd name="T18" fmla="*/ 0 w 794"/>
                <a:gd name="T19" fmla="*/ 0 h 1081"/>
                <a:gd name="T20" fmla="*/ 0 w 794"/>
                <a:gd name="T21" fmla="*/ 0 h 1081"/>
                <a:gd name="T22" fmla="*/ 0 w 794"/>
                <a:gd name="T23" fmla="*/ 0 h 1081"/>
                <a:gd name="T24" fmla="*/ 0 w 794"/>
                <a:gd name="T25" fmla="*/ 0 h 1081"/>
                <a:gd name="T26" fmla="*/ 0 w 794"/>
                <a:gd name="T27" fmla="*/ 0 h 1081"/>
                <a:gd name="T28" fmla="*/ 0 w 794"/>
                <a:gd name="T29" fmla="*/ 0 h 1081"/>
                <a:gd name="T30" fmla="*/ 0 w 794"/>
                <a:gd name="T31" fmla="*/ 0 h 1081"/>
                <a:gd name="T32" fmla="*/ 0 w 794"/>
                <a:gd name="T33" fmla="*/ 0 h 1081"/>
                <a:gd name="T34" fmla="*/ 0 w 794"/>
                <a:gd name="T35" fmla="*/ 0 h 1081"/>
                <a:gd name="T36" fmla="*/ 0 w 794"/>
                <a:gd name="T37" fmla="*/ 0 h 1081"/>
                <a:gd name="T38" fmla="*/ 0 w 794"/>
                <a:gd name="T39" fmla="*/ 0 h 1081"/>
                <a:gd name="T40" fmla="*/ 0 w 794"/>
                <a:gd name="T41" fmla="*/ 0 h 1081"/>
                <a:gd name="T42" fmla="*/ 0 w 794"/>
                <a:gd name="T43" fmla="*/ 0 h 1081"/>
                <a:gd name="T44" fmla="*/ 0 w 794"/>
                <a:gd name="T45" fmla="*/ 0 h 1081"/>
                <a:gd name="T46" fmla="*/ 0 w 794"/>
                <a:gd name="T47" fmla="*/ 0 h 1081"/>
                <a:gd name="T48" fmla="*/ 0 w 794"/>
                <a:gd name="T49" fmla="*/ 0 h 1081"/>
                <a:gd name="T50" fmla="*/ 0 w 794"/>
                <a:gd name="T51" fmla="*/ 0 h 1081"/>
                <a:gd name="T52" fmla="*/ 0 w 794"/>
                <a:gd name="T53" fmla="*/ 0 h 1081"/>
                <a:gd name="T54" fmla="*/ 0 w 794"/>
                <a:gd name="T55" fmla="*/ 0 h 1081"/>
                <a:gd name="T56" fmla="*/ 0 w 794"/>
                <a:gd name="T57" fmla="*/ 0 h 1081"/>
                <a:gd name="T58" fmla="*/ 0 w 794"/>
                <a:gd name="T59" fmla="*/ 0 h 1081"/>
                <a:gd name="T60" fmla="*/ 0 w 794"/>
                <a:gd name="T61" fmla="*/ 0 h 1081"/>
                <a:gd name="T62" fmla="*/ 0 w 794"/>
                <a:gd name="T63" fmla="*/ 0 h 1081"/>
                <a:gd name="T64" fmla="*/ 0 w 794"/>
                <a:gd name="T65" fmla="*/ 0 h 1081"/>
                <a:gd name="T66" fmla="*/ 0 w 794"/>
                <a:gd name="T67" fmla="*/ 0 h 1081"/>
                <a:gd name="T68" fmla="*/ 0 w 794"/>
                <a:gd name="T69" fmla="*/ 0 h 1081"/>
                <a:gd name="T70" fmla="*/ 0 w 794"/>
                <a:gd name="T71" fmla="*/ 0 h 1081"/>
                <a:gd name="T72" fmla="*/ 0 w 794"/>
                <a:gd name="T73" fmla="*/ 0 h 1081"/>
                <a:gd name="T74" fmla="*/ 0 w 794"/>
                <a:gd name="T75" fmla="*/ 0 h 1081"/>
                <a:gd name="T76" fmla="*/ 0 w 794"/>
                <a:gd name="T77" fmla="*/ 0 h 1081"/>
                <a:gd name="T78" fmla="*/ 0 w 794"/>
                <a:gd name="T79" fmla="*/ 0 h 1081"/>
                <a:gd name="T80" fmla="*/ 0 w 794"/>
                <a:gd name="T81" fmla="*/ 0 h 1081"/>
                <a:gd name="T82" fmla="*/ 0 w 794"/>
                <a:gd name="T83" fmla="*/ 0 h 1081"/>
                <a:gd name="T84" fmla="*/ 0 w 794"/>
                <a:gd name="T85" fmla="*/ 0 h 1081"/>
                <a:gd name="T86" fmla="*/ 0 w 794"/>
                <a:gd name="T87" fmla="*/ 0 h 1081"/>
                <a:gd name="T88" fmla="*/ 0 w 794"/>
                <a:gd name="T89" fmla="*/ 0 h 1081"/>
                <a:gd name="T90" fmla="*/ 0 w 794"/>
                <a:gd name="T91" fmla="*/ 0 h 1081"/>
                <a:gd name="T92" fmla="*/ 0 w 794"/>
                <a:gd name="T93" fmla="*/ 0 h 1081"/>
                <a:gd name="T94" fmla="*/ 0 w 794"/>
                <a:gd name="T95" fmla="*/ 0 h 1081"/>
                <a:gd name="T96" fmla="*/ 0 w 794"/>
                <a:gd name="T97" fmla="*/ 0 h 1081"/>
                <a:gd name="T98" fmla="*/ 0 w 794"/>
                <a:gd name="T99" fmla="*/ 0 h 1081"/>
                <a:gd name="T100" fmla="*/ 0 w 794"/>
                <a:gd name="T101" fmla="*/ 0 h 1081"/>
                <a:gd name="T102" fmla="*/ 0 w 794"/>
                <a:gd name="T103" fmla="*/ 0 h 1081"/>
                <a:gd name="T104" fmla="*/ 0 w 794"/>
                <a:gd name="T105" fmla="*/ 0 h 1081"/>
                <a:gd name="T106" fmla="*/ 0 w 794"/>
                <a:gd name="T107" fmla="*/ 0 h 1081"/>
                <a:gd name="T108" fmla="*/ 0 w 794"/>
                <a:gd name="T109" fmla="*/ 0 h 1081"/>
                <a:gd name="T110" fmla="*/ 0 w 794"/>
                <a:gd name="T111" fmla="*/ 0 h 1081"/>
                <a:gd name="T112" fmla="*/ 0 w 794"/>
                <a:gd name="T113" fmla="*/ 0 h 1081"/>
                <a:gd name="T114" fmla="*/ 0 w 794"/>
                <a:gd name="T115" fmla="*/ 0 h 1081"/>
                <a:gd name="T116" fmla="*/ 0 w 794"/>
                <a:gd name="T117" fmla="*/ 0 h 1081"/>
                <a:gd name="T118" fmla="*/ 0 w 794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4" h="1081">
                  <a:moveTo>
                    <a:pt x="139" y="530"/>
                  </a:moveTo>
                  <a:lnTo>
                    <a:pt x="139" y="1081"/>
                  </a:lnTo>
                  <a:lnTo>
                    <a:pt x="111" y="1078"/>
                  </a:lnTo>
                  <a:lnTo>
                    <a:pt x="99" y="1077"/>
                  </a:lnTo>
                  <a:lnTo>
                    <a:pt x="92" y="1077"/>
                  </a:lnTo>
                  <a:lnTo>
                    <a:pt x="69" y="1075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39" y="3"/>
                  </a:lnTo>
                  <a:lnTo>
                    <a:pt x="69" y="4"/>
                  </a:lnTo>
                  <a:lnTo>
                    <a:pt x="97" y="3"/>
                  </a:lnTo>
                  <a:lnTo>
                    <a:pt x="139" y="1"/>
                  </a:lnTo>
                  <a:lnTo>
                    <a:pt x="139" y="488"/>
                  </a:lnTo>
                  <a:lnTo>
                    <a:pt x="143" y="490"/>
                  </a:lnTo>
                  <a:lnTo>
                    <a:pt x="147" y="491"/>
                  </a:lnTo>
                  <a:lnTo>
                    <a:pt x="154" y="490"/>
                  </a:lnTo>
                  <a:lnTo>
                    <a:pt x="161" y="488"/>
                  </a:lnTo>
                  <a:lnTo>
                    <a:pt x="170" y="484"/>
                  </a:lnTo>
                  <a:lnTo>
                    <a:pt x="178" y="479"/>
                  </a:lnTo>
                  <a:lnTo>
                    <a:pt x="185" y="473"/>
                  </a:lnTo>
                  <a:lnTo>
                    <a:pt x="194" y="466"/>
                  </a:lnTo>
                  <a:lnTo>
                    <a:pt x="202" y="459"/>
                  </a:lnTo>
                  <a:lnTo>
                    <a:pt x="212" y="450"/>
                  </a:lnTo>
                  <a:lnTo>
                    <a:pt x="223" y="440"/>
                  </a:lnTo>
                  <a:lnTo>
                    <a:pt x="234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1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7" y="3"/>
                  </a:lnTo>
                  <a:lnTo>
                    <a:pt x="773" y="0"/>
                  </a:lnTo>
                  <a:lnTo>
                    <a:pt x="416" y="345"/>
                  </a:lnTo>
                  <a:lnTo>
                    <a:pt x="283" y="480"/>
                  </a:lnTo>
                  <a:lnTo>
                    <a:pt x="416" y="630"/>
                  </a:lnTo>
                  <a:lnTo>
                    <a:pt x="569" y="804"/>
                  </a:lnTo>
                  <a:lnTo>
                    <a:pt x="666" y="915"/>
                  </a:lnTo>
                  <a:lnTo>
                    <a:pt x="794" y="1073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2" y="1077"/>
                  </a:lnTo>
                  <a:lnTo>
                    <a:pt x="734" y="1077"/>
                  </a:lnTo>
                  <a:lnTo>
                    <a:pt x="707" y="1075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1" y="1001"/>
                  </a:lnTo>
                  <a:lnTo>
                    <a:pt x="535" y="967"/>
                  </a:lnTo>
                  <a:lnTo>
                    <a:pt x="511" y="937"/>
                  </a:lnTo>
                  <a:lnTo>
                    <a:pt x="165" y="535"/>
                  </a:lnTo>
                  <a:lnTo>
                    <a:pt x="160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42" y="526"/>
                  </a:lnTo>
                  <a:lnTo>
                    <a:pt x="141" y="528"/>
                  </a:lnTo>
                  <a:lnTo>
                    <a:pt x="140" y="529"/>
                  </a:lnTo>
                  <a:lnTo>
                    <a:pt x="139" y="53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" name="Freeform 38"/>
            <p:cNvSpPr>
              <a:spLocks noEditPoints="1"/>
            </p:cNvSpPr>
            <p:nvPr userDrawn="1"/>
          </p:nvSpPr>
          <p:spPr bwMode="auto">
            <a:xfrm>
              <a:off x="2454" y="1595"/>
              <a:ext cx="46" cy="64"/>
            </a:xfrm>
            <a:custGeom>
              <a:avLst/>
              <a:gdLst>
                <a:gd name="T0" fmla="*/ 0 w 790"/>
                <a:gd name="T1" fmla="*/ 0 h 1082"/>
                <a:gd name="T2" fmla="*/ 0 w 790"/>
                <a:gd name="T3" fmla="*/ 0 h 1082"/>
                <a:gd name="T4" fmla="*/ 0 w 790"/>
                <a:gd name="T5" fmla="*/ 0 h 1082"/>
                <a:gd name="T6" fmla="*/ 0 w 790"/>
                <a:gd name="T7" fmla="*/ 0 h 1082"/>
                <a:gd name="T8" fmla="*/ 0 w 790"/>
                <a:gd name="T9" fmla="*/ 0 h 1082"/>
                <a:gd name="T10" fmla="*/ 0 w 790"/>
                <a:gd name="T11" fmla="*/ 0 h 1082"/>
                <a:gd name="T12" fmla="*/ 0 w 790"/>
                <a:gd name="T13" fmla="*/ 0 h 1082"/>
                <a:gd name="T14" fmla="*/ 0 w 790"/>
                <a:gd name="T15" fmla="*/ 0 h 1082"/>
                <a:gd name="T16" fmla="*/ 0 w 790"/>
                <a:gd name="T17" fmla="*/ 0 h 1082"/>
                <a:gd name="T18" fmla="*/ 0 w 790"/>
                <a:gd name="T19" fmla="*/ 0 h 1082"/>
                <a:gd name="T20" fmla="*/ 0 w 790"/>
                <a:gd name="T21" fmla="*/ 0 h 1082"/>
                <a:gd name="T22" fmla="*/ 0 w 790"/>
                <a:gd name="T23" fmla="*/ 0 h 1082"/>
                <a:gd name="T24" fmla="*/ 0 w 790"/>
                <a:gd name="T25" fmla="*/ 0 h 1082"/>
                <a:gd name="T26" fmla="*/ 0 w 790"/>
                <a:gd name="T27" fmla="*/ 0 h 1082"/>
                <a:gd name="T28" fmla="*/ 0 w 790"/>
                <a:gd name="T29" fmla="*/ 0 h 1082"/>
                <a:gd name="T30" fmla="*/ 0 w 790"/>
                <a:gd name="T31" fmla="*/ 0 h 1082"/>
                <a:gd name="T32" fmla="*/ 0 w 790"/>
                <a:gd name="T33" fmla="*/ 0 h 1082"/>
                <a:gd name="T34" fmla="*/ 0 w 790"/>
                <a:gd name="T35" fmla="*/ 0 h 1082"/>
                <a:gd name="T36" fmla="*/ 0 w 790"/>
                <a:gd name="T37" fmla="*/ 0 h 1082"/>
                <a:gd name="T38" fmla="*/ 0 w 790"/>
                <a:gd name="T39" fmla="*/ 0 h 1082"/>
                <a:gd name="T40" fmla="*/ 0 w 790"/>
                <a:gd name="T41" fmla="*/ 0 h 1082"/>
                <a:gd name="T42" fmla="*/ 0 w 790"/>
                <a:gd name="T43" fmla="*/ 0 h 1082"/>
                <a:gd name="T44" fmla="*/ 0 w 790"/>
                <a:gd name="T45" fmla="*/ 0 h 1082"/>
                <a:gd name="T46" fmla="*/ 0 w 790"/>
                <a:gd name="T47" fmla="*/ 0 h 1082"/>
                <a:gd name="T48" fmla="*/ 0 w 790"/>
                <a:gd name="T49" fmla="*/ 0 h 1082"/>
                <a:gd name="T50" fmla="*/ 0 w 790"/>
                <a:gd name="T51" fmla="*/ 0 h 1082"/>
                <a:gd name="T52" fmla="*/ 0 w 790"/>
                <a:gd name="T53" fmla="*/ 0 h 1082"/>
                <a:gd name="T54" fmla="*/ 0 w 790"/>
                <a:gd name="T55" fmla="*/ 0 h 1082"/>
                <a:gd name="T56" fmla="*/ 0 w 790"/>
                <a:gd name="T57" fmla="*/ 0 h 1082"/>
                <a:gd name="T58" fmla="*/ 0 w 790"/>
                <a:gd name="T59" fmla="*/ 0 h 1082"/>
                <a:gd name="T60" fmla="*/ 0 w 790"/>
                <a:gd name="T61" fmla="*/ 0 h 1082"/>
                <a:gd name="T62" fmla="*/ 0 w 790"/>
                <a:gd name="T63" fmla="*/ 0 h 1082"/>
                <a:gd name="T64" fmla="*/ 0 w 790"/>
                <a:gd name="T65" fmla="*/ 0 h 1082"/>
                <a:gd name="T66" fmla="*/ 0 w 790"/>
                <a:gd name="T67" fmla="*/ 0 h 1082"/>
                <a:gd name="T68" fmla="*/ 0 w 790"/>
                <a:gd name="T69" fmla="*/ 0 h 1082"/>
                <a:gd name="T70" fmla="*/ 0 w 790"/>
                <a:gd name="T71" fmla="*/ 0 h 1082"/>
                <a:gd name="T72" fmla="*/ 0 w 790"/>
                <a:gd name="T73" fmla="*/ 0 h 1082"/>
                <a:gd name="T74" fmla="*/ 0 w 790"/>
                <a:gd name="T75" fmla="*/ 0 h 1082"/>
                <a:gd name="T76" fmla="*/ 0 w 790"/>
                <a:gd name="T77" fmla="*/ 0 h 1082"/>
                <a:gd name="T78" fmla="*/ 0 w 790"/>
                <a:gd name="T79" fmla="*/ 0 h 1082"/>
                <a:gd name="T80" fmla="*/ 0 w 790"/>
                <a:gd name="T81" fmla="*/ 0 h 1082"/>
                <a:gd name="T82" fmla="*/ 0 w 790"/>
                <a:gd name="T83" fmla="*/ 0 h 1082"/>
                <a:gd name="T84" fmla="*/ 0 w 790"/>
                <a:gd name="T85" fmla="*/ 0 h 1082"/>
                <a:gd name="T86" fmla="*/ 0 w 790"/>
                <a:gd name="T87" fmla="*/ 0 h 1082"/>
                <a:gd name="T88" fmla="*/ 0 w 790"/>
                <a:gd name="T89" fmla="*/ 0 h 1082"/>
                <a:gd name="T90" fmla="*/ 0 w 790"/>
                <a:gd name="T91" fmla="*/ 0 h 1082"/>
                <a:gd name="T92" fmla="*/ 0 w 790"/>
                <a:gd name="T93" fmla="*/ 0 h 1082"/>
                <a:gd name="T94" fmla="*/ 0 w 790"/>
                <a:gd name="T95" fmla="*/ 0 h 1082"/>
                <a:gd name="T96" fmla="*/ 0 w 790"/>
                <a:gd name="T97" fmla="*/ 0 h 1082"/>
                <a:gd name="T98" fmla="*/ 0 w 790"/>
                <a:gd name="T99" fmla="*/ 0 h 1082"/>
                <a:gd name="T100" fmla="*/ 0 w 790"/>
                <a:gd name="T101" fmla="*/ 0 h 1082"/>
                <a:gd name="T102" fmla="*/ 0 w 790"/>
                <a:gd name="T103" fmla="*/ 0 h 1082"/>
                <a:gd name="T104" fmla="*/ 0 w 790"/>
                <a:gd name="T105" fmla="*/ 0 h 1082"/>
                <a:gd name="T106" fmla="*/ 0 w 790"/>
                <a:gd name="T107" fmla="*/ 0 h 1082"/>
                <a:gd name="T108" fmla="*/ 0 w 790"/>
                <a:gd name="T109" fmla="*/ 0 h 1082"/>
                <a:gd name="T110" fmla="*/ 0 w 790"/>
                <a:gd name="T111" fmla="*/ 0 h 1082"/>
                <a:gd name="T112" fmla="*/ 0 w 790"/>
                <a:gd name="T113" fmla="*/ 0 h 1082"/>
                <a:gd name="T114" fmla="*/ 0 w 790"/>
                <a:gd name="T115" fmla="*/ 0 h 1082"/>
                <a:gd name="T116" fmla="*/ 0 w 790"/>
                <a:gd name="T117" fmla="*/ 0 h 1082"/>
                <a:gd name="T118" fmla="*/ 0 w 790"/>
                <a:gd name="T119" fmla="*/ 0 h 1082"/>
                <a:gd name="T120" fmla="*/ 0 w 790"/>
                <a:gd name="T121" fmla="*/ 0 h 1082"/>
                <a:gd name="T122" fmla="*/ 0 w 790"/>
                <a:gd name="T123" fmla="*/ 0 h 108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90" h="1082">
                  <a:moveTo>
                    <a:pt x="430" y="540"/>
                  </a:moveTo>
                  <a:lnTo>
                    <a:pt x="396" y="534"/>
                  </a:lnTo>
                  <a:lnTo>
                    <a:pt x="365" y="524"/>
                  </a:lnTo>
                  <a:lnTo>
                    <a:pt x="334" y="515"/>
                  </a:lnTo>
                  <a:lnTo>
                    <a:pt x="304" y="503"/>
                  </a:lnTo>
                  <a:lnTo>
                    <a:pt x="277" y="489"/>
                  </a:lnTo>
                  <a:lnTo>
                    <a:pt x="249" y="475"/>
                  </a:lnTo>
                  <a:lnTo>
                    <a:pt x="224" y="459"/>
                  </a:lnTo>
                  <a:lnTo>
                    <a:pt x="199" y="441"/>
                  </a:lnTo>
                  <a:lnTo>
                    <a:pt x="189" y="432"/>
                  </a:lnTo>
                  <a:lnTo>
                    <a:pt x="178" y="422"/>
                  </a:lnTo>
                  <a:lnTo>
                    <a:pt x="169" y="411"/>
                  </a:lnTo>
                  <a:lnTo>
                    <a:pt x="159" y="400"/>
                  </a:lnTo>
                  <a:lnTo>
                    <a:pt x="151" y="390"/>
                  </a:lnTo>
                  <a:lnTo>
                    <a:pt x="143" y="378"/>
                  </a:lnTo>
                  <a:lnTo>
                    <a:pt x="136" y="366"/>
                  </a:lnTo>
                  <a:lnTo>
                    <a:pt x="129" y="354"/>
                  </a:lnTo>
                  <a:lnTo>
                    <a:pt x="124" y="341"/>
                  </a:lnTo>
                  <a:lnTo>
                    <a:pt x="120" y="328"/>
                  </a:lnTo>
                  <a:lnTo>
                    <a:pt x="116" y="314"/>
                  </a:lnTo>
                  <a:lnTo>
                    <a:pt x="112" y="301"/>
                  </a:lnTo>
                  <a:lnTo>
                    <a:pt x="109" y="286"/>
                  </a:lnTo>
                  <a:lnTo>
                    <a:pt x="108" y="271"/>
                  </a:lnTo>
                  <a:lnTo>
                    <a:pt x="107" y="256"/>
                  </a:lnTo>
                  <a:lnTo>
                    <a:pt x="106" y="241"/>
                  </a:lnTo>
                  <a:lnTo>
                    <a:pt x="106" y="226"/>
                  </a:lnTo>
                  <a:lnTo>
                    <a:pt x="107" y="211"/>
                  </a:lnTo>
                  <a:lnTo>
                    <a:pt x="109" y="198"/>
                  </a:lnTo>
                  <a:lnTo>
                    <a:pt x="111" y="184"/>
                  </a:lnTo>
                  <a:lnTo>
                    <a:pt x="115" y="171"/>
                  </a:lnTo>
                  <a:lnTo>
                    <a:pt x="118" y="158"/>
                  </a:lnTo>
                  <a:lnTo>
                    <a:pt x="122" y="147"/>
                  </a:lnTo>
                  <a:lnTo>
                    <a:pt x="127" y="135"/>
                  </a:lnTo>
                  <a:lnTo>
                    <a:pt x="133" y="124"/>
                  </a:lnTo>
                  <a:lnTo>
                    <a:pt x="139" y="114"/>
                  </a:lnTo>
                  <a:lnTo>
                    <a:pt x="145" y="103"/>
                  </a:lnTo>
                  <a:lnTo>
                    <a:pt x="154" y="94"/>
                  </a:lnTo>
                  <a:lnTo>
                    <a:pt x="161" y="85"/>
                  </a:lnTo>
                  <a:lnTo>
                    <a:pt x="171" y="77"/>
                  </a:lnTo>
                  <a:lnTo>
                    <a:pt x="180" y="68"/>
                  </a:lnTo>
                  <a:lnTo>
                    <a:pt x="190" y="61"/>
                  </a:lnTo>
                  <a:lnTo>
                    <a:pt x="201" y="53"/>
                  </a:lnTo>
                  <a:lnTo>
                    <a:pt x="213" y="47"/>
                  </a:lnTo>
                  <a:lnTo>
                    <a:pt x="226" y="40"/>
                  </a:lnTo>
                  <a:lnTo>
                    <a:pt x="239" y="34"/>
                  </a:lnTo>
                  <a:lnTo>
                    <a:pt x="252" y="29"/>
                  </a:lnTo>
                  <a:lnTo>
                    <a:pt x="267" y="24"/>
                  </a:lnTo>
                  <a:lnTo>
                    <a:pt x="283" y="19"/>
                  </a:lnTo>
                  <a:lnTo>
                    <a:pt x="300" y="15"/>
                  </a:lnTo>
                  <a:lnTo>
                    <a:pt x="317" y="12"/>
                  </a:lnTo>
                  <a:lnTo>
                    <a:pt x="334" y="9"/>
                  </a:lnTo>
                  <a:lnTo>
                    <a:pt x="353" y="5"/>
                  </a:lnTo>
                  <a:lnTo>
                    <a:pt x="372" y="3"/>
                  </a:lnTo>
                  <a:lnTo>
                    <a:pt x="413" y="1"/>
                  </a:lnTo>
                  <a:lnTo>
                    <a:pt x="457" y="0"/>
                  </a:lnTo>
                  <a:lnTo>
                    <a:pt x="790" y="0"/>
                  </a:lnTo>
                  <a:lnTo>
                    <a:pt x="790" y="1081"/>
                  </a:lnTo>
                  <a:lnTo>
                    <a:pt x="764" y="1079"/>
                  </a:lnTo>
                  <a:lnTo>
                    <a:pt x="752" y="1079"/>
                  </a:lnTo>
                  <a:lnTo>
                    <a:pt x="745" y="1078"/>
                  </a:lnTo>
                  <a:lnTo>
                    <a:pt x="722" y="1075"/>
                  </a:lnTo>
                  <a:lnTo>
                    <a:pt x="698" y="1078"/>
                  </a:lnTo>
                  <a:lnTo>
                    <a:pt x="680" y="1079"/>
                  </a:lnTo>
                  <a:lnTo>
                    <a:pt x="653" y="1081"/>
                  </a:lnTo>
                  <a:lnTo>
                    <a:pt x="653" y="553"/>
                  </a:lnTo>
                  <a:lnTo>
                    <a:pt x="591" y="553"/>
                  </a:lnTo>
                  <a:lnTo>
                    <a:pt x="465" y="702"/>
                  </a:lnTo>
                  <a:lnTo>
                    <a:pt x="280" y="945"/>
                  </a:lnTo>
                  <a:lnTo>
                    <a:pt x="181" y="1082"/>
                  </a:lnTo>
                  <a:lnTo>
                    <a:pt x="143" y="1078"/>
                  </a:lnTo>
                  <a:lnTo>
                    <a:pt x="130" y="1078"/>
                  </a:lnTo>
                  <a:lnTo>
                    <a:pt x="123" y="1076"/>
                  </a:lnTo>
                  <a:lnTo>
                    <a:pt x="117" y="1075"/>
                  </a:lnTo>
                  <a:lnTo>
                    <a:pt x="91" y="1075"/>
                  </a:lnTo>
                  <a:lnTo>
                    <a:pt x="62" y="1078"/>
                  </a:lnTo>
                  <a:lnTo>
                    <a:pt x="36" y="1079"/>
                  </a:lnTo>
                  <a:lnTo>
                    <a:pt x="0" y="1081"/>
                  </a:lnTo>
                  <a:lnTo>
                    <a:pt x="30" y="1041"/>
                  </a:lnTo>
                  <a:lnTo>
                    <a:pt x="106" y="953"/>
                  </a:lnTo>
                  <a:lnTo>
                    <a:pt x="430" y="540"/>
                  </a:lnTo>
                  <a:close/>
                  <a:moveTo>
                    <a:pt x="518" y="56"/>
                  </a:moveTo>
                  <a:lnTo>
                    <a:pt x="484" y="56"/>
                  </a:lnTo>
                  <a:lnTo>
                    <a:pt x="457" y="57"/>
                  </a:lnTo>
                  <a:lnTo>
                    <a:pt x="436" y="59"/>
                  </a:lnTo>
                  <a:lnTo>
                    <a:pt x="421" y="61"/>
                  </a:lnTo>
                  <a:lnTo>
                    <a:pt x="400" y="65"/>
                  </a:lnTo>
                  <a:lnTo>
                    <a:pt x="379" y="70"/>
                  </a:lnTo>
                  <a:lnTo>
                    <a:pt x="361" y="76"/>
                  </a:lnTo>
                  <a:lnTo>
                    <a:pt x="344" y="83"/>
                  </a:lnTo>
                  <a:lnTo>
                    <a:pt x="329" y="91"/>
                  </a:lnTo>
                  <a:lnTo>
                    <a:pt x="314" y="101"/>
                  </a:lnTo>
                  <a:lnTo>
                    <a:pt x="301" y="112"/>
                  </a:lnTo>
                  <a:lnTo>
                    <a:pt x="289" y="123"/>
                  </a:lnTo>
                  <a:lnTo>
                    <a:pt x="280" y="137"/>
                  </a:lnTo>
                  <a:lnTo>
                    <a:pt x="270" y="151"/>
                  </a:lnTo>
                  <a:lnTo>
                    <a:pt x="263" y="166"/>
                  </a:lnTo>
                  <a:lnTo>
                    <a:pt x="257" y="183"/>
                  </a:lnTo>
                  <a:lnTo>
                    <a:pt x="252" y="200"/>
                  </a:lnTo>
                  <a:lnTo>
                    <a:pt x="249" y="219"/>
                  </a:lnTo>
                  <a:lnTo>
                    <a:pt x="247" y="238"/>
                  </a:lnTo>
                  <a:lnTo>
                    <a:pt x="246" y="259"/>
                  </a:lnTo>
                  <a:lnTo>
                    <a:pt x="247" y="280"/>
                  </a:lnTo>
                  <a:lnTo>
                    <a:pt x="249" y="301"/>
                  </a:lnTo>
                  <a:lnTo>
                    <a:pt x="254" y="321"/>
                  </a:lnTo>
                  <a:lnTo>
                    <a:pt x="260" y="340"/>
                  </a:lnTo>
                  <a:lnTo>
                    <a:pt x="268" y="358"/>
                  </a:lnTo>
                  <a:lnTo>
                    <a:pt x="278" y="375"/>
                  </a:lnTo>
                  <a:lnTo>
                    <a:pt x="288" y="391"/>
                  </a:lnTo>
                  <a:lnTo>
                    <a:pt x="301" y="406"/>
                  </a:lnTo>
                  <a:lnTo>
                    <a:pt x="316" y="419"/>
                  </a:lnTo>
                  <a:lnTo>
                    <a:pt x="332" y="433"/>
                  </a:lnTo>
                  <a:lnTo>
                    <a:pt x="348" y="445"/>
                  </a:lnTo>
                  <a:lnTo>
                    <a:pt x="366" y="456"/>
                  </a:lnTo>
                  <a:lnTo>
                    <a:pt x="385" y="464"/>
                  </a:lnTo>
                  <a:lnTo>
                    <a:pt x="405" y="472"/>
                  </a:lnTo>
                  <a:lnTo>
                    <a:pt x="426" y="480"/>
                  </a:lnTo>
                  <a:lnTo>
                    <a:pt x="448" y="485"/>
                  </a:lnTo>
                  <a:lnTo>
                    <a:pt x="476" y="489"/>
                  </a:lnTo>
                  <a:lnTo>
                    <a:pt x="507" y="493"/>
                  </a:lnTo>
                  <a:lnTo>
                    <a:pt x="540" y="494"/>
                  </a:lnTo>
                  <a:lnTo>
                    <a:pt x="579" y="495"/>
                  </a:lnTo>
                  <a:lnTo>
                    <a:pt x="653" y="495"/>
                  </a:lnTo>
                  <a:lnTo>
                    <a:pt x="653" y="60"/>
                  </a:lnTo>
                  <a:lnTo>
                    <a:pt x="589" y="56"/>
                  </a:lnTo>
                  <a:lnTo>
                    <a:pt x="518" y="5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" name="Freeform 39"/>
            <p:cNvSpPr>
              <a:spLocks/>
            </p:cNvSpPr>
            <p:nvPr userDrawn="1"/>
          </p:nvSpPr>
          <p:spPr bwMode="auto">
            <a:xfrm>
              <a:off x="2388" y="1595"/>
              <a:ext cx="56" cy="64"/>
            </a:xfrm>
            <a:custGeom>
              <a:avLst/>
              <a:gdLst>
                <a:gd name="T0" fmla="*/ 0 w 941"/>
                <a:gd name="T1" fmla="*/ 0 h 1081"/>
                <a:gd name="T2" fmla="*/ 0 w 941"/>
                <a:gd name="T3" fmla="*/ 0 h 1081"/>
                <a:gd name="T4" fmla="*/ 0 w 941"/>
                <a:gd name="T5" fmla="*/ 0 h 1081"/>
                <a:gd name="T6" fmla="*/ 0 w 941"/>
                <a:gd name="T7" fmla="*/ 0 h 1081"/>
                <a:gd name="T8" fmla="*/ 0 w 941"/>
                <a:gd name="T9" fmla="*/ 0 h 1081"/>
                <a:gd name="T10" fmla="*/ 0 w 941"/>
                <a:gd name="T11" fmla="*/ 0 h 1081"/>
                <a:gd name="T12" fmla="*/ 0 w 941"/>
                <a:gd name="T13" fmla="*/ 0 h 1081"/>
                <a:gd name="T14" fmla="*/ 0 w 941"/>
                <a:gd name="T15" fmla="*/ 0 h 1081"/>
                <a:gd name="T16" fmla="*/ 0 w 941"/>
                <a:gd name="T17" fmla="*/ 0 h 1081"/>
                <a:gd name="T18" fmla="*/ 0 w 941"/>
                <a:gd name="T19" fmla="*/ 0 h 1081"/>
                <a:gd name="T20" fmla="*/ 0 w 941"/>
                <a:gd name="T21" fmla="*/ 0 h 1081"/>
                <a:gd name="T22" fmla="*/ 0 w 941"/>
                <a:gd name="T23" fmla="*/ 0 h 1081"/>
                <a:gd name="T24" fmla="*/ 0 w 941"/>
                <a:gd name="T25" fmla="*/ 0 h 1081"/>
                <a:gd name="T26" fmla="*/ 0 w 941"/>
                <a:gd name="T27" fmla="*/ 0 h 1081"/>
                <a:gd name="T28" fmla="*/ 0 w 941"/>
                <a:gd name="T29" fmla="*/ 0 h 1081"/>
                <a:gd name="T30" fmla="*/ 0 w 941"/>
                <a:gd name="T31" fmla="*/ 0 h 1081"/>
                <a:gd name="T32" fmla="*/ 0 w 941"/>
                <a:gd name="T33" fmla="*/ 0 h 1081"/>
                <a:gd name="T34" fmla="*/ 0 w 941"/>
                <a:gd name="T35" fmla="*/ 0 h 1081"/>
                <a:gd name="T36" fmla="*/ 0 w 941"/>
                <a:gd name="T37" fmla="*/ 0 h 1081"/>
                <a:gd name="T38" fmla="*/ 0 w 941"/>
                <a:gd name="T39" fmla="*/ 0 h 1081"/>
                <a:gd name="T40" fmla="*/ 0 w 941"/>
                <a:gd name="T41" fmla="*/ 0 h 1081"/>
                <a:gd name="T42" fmla="*/ 0 w 941"/>
                <a:gd name="T43" fmla="*/ 0 h 1081"/>
                <a:gd name="T44" fmla="*/ 0 w 941"/>
                <a:gd name="T45" fmla="*/ 0 h 1081"/>
                <a:gd name="T46" fmla="*/ 0 w 941"/>
                <a:gd name="T47" fmla="*/ 0 h 1081"/>
                <a:gd name="T48" fmla="*/ 0 w 941"/>
                <a:gd name="T49" fmla="*/ 0 h 1081"/>
                <a:gd name="T50" fmla="*/ 0 w 941"/>
                <a:gd name="T51" fmla="*/ 0 h 1081"/>
                <a:gd name="T52" fmla="*/ 0 w 941"/>
                <a:gd name="T53" fmla="*/ 0 h 1081"/>
                <a:gd name="T54" fmla="*/ 0 w 941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1" h="1081">
                  <a:moveTo>
                    <a:pt x="138" y="824"/>
                  </a:moveTo>
                  <a:lnTo>
                    <a:pt x="154" y="824"/>
                  </a:lnTo>
                  <a:lnTo>
                    <a:pt x="872" y="0"/>
                  </a:lnTo>
                  <a:lnTo>
                    <a:pt x="941" y="0"/>
                  </a:lnTo>
                  <a:lnTo>
                    <a:pt x="941" y="1081"/>
                  </a:lnTo>
                  <a:lnTo>
                    <a:pt x="921" y="1079"/>
                  </a:lnTo>
                  <a:lnTo>
                    <a:pt x="903" y="1076"/>
                  </a:lnTo>
                  <a:lnTo>
                    <a:pt x="886" y="1076"/>
                  </a:lnTo>
                  <a:lnTo>
                    <a:pt x="872" y="1075"/>
                  </a:lnTo>
                  <a:lnTo>
                    <a:pt x="859" y="1076"/>
                  </a:lnTo>
                  <a:lnTo>
                    <a:pt x="843" y="1076"/>
                  </a:lnTo>
                  <a:lnTo>
                    <a:pt x="824" y="1079"/>
                  </a:lnTo>
                  <a:lnTo>
                    <a:pt x="803" y="1081"/>
                  </a:lnTo>
                  <a:lnTo>
                    <a:pt x="803" y="219"/>
                  </a:lnTo>
                  <a:lnTo>
                    <a:pt x="786" y="219"/>
                  </a:lnTo>
                  <a:lnTo>
                    <a:pt x="129" y="984"/>
                  </a:lnTo>
                  <a:lnTo>
                    <a:pt x="106" y="1011"/>
                  </a:lnTo>
                  <a:lnTo>
                    <a:pt x="83" y="1036"/>
                  </a:lnTo>
                  <a:lnTo>
                    <a:pt x="64" y="1059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3"/>
                  </a:lnTo>
                  <a:lnTo>
                    <a:pt x="44" y="4"/>
                  </a:lnTo>
                  <a:lnTo>
                    <a:pt x="69" y="4"/>
                  </a:lnTo>
                  <a:lnTo>
                    <a:pt x="138" y="0"/>
                  </a:lnTo>
                  <a:lnTo>
                    <a:pt x="138" y="8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0" name="Freeform 40"/>
            <p:cNvSpPr>
              <a:spLocks/>
            </p:cNvSpPr>
            <p:nvPr userDrawn="1"/>
          </p:nvSpPr>
          <p:spPr bwMode="auto">
            <a:xfrm>
              <a:off x="2316" y="1595"/>
              <a:ext cx="55" cy="64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w 942"/>
                <a:gd name="T57" fmla="*/ 0 h 1081"/>
                <a:gd name="T58" fmla="*/ 0 w 942"/>
                <a:gd name="T59" fmla="*/ 0 h 1081"/>
                <a:gd name="T60" fmla="*/ 0 w 942"/>
                <a:gd name="T61" fmla="*/ 0 h 1081"/>
                <a:gd name="T62" fmla="*/ 0 w 942"/>
                <a:gd name="T63" fmla="*/ 0 h 1081"/>
                <a:gd name="T64" fmla="*/ 0 w 942"/>
                <a:gd name="T65" fmla="*/ 0 h 1081"/>
                <a:gd name="T66" fmla="*/ 0 w 942"/>
                <a:gd name="T67" fmla="*/ 0 h 1081"/>
                <a:gd name="T68" fmla="*/ 0 w 942"/>
                <a:gd name="T69" fmla="*/ 0 h 1081"/>
                <a:gd name="T70" fmla="*/ 0 w 942"/>
                <a:gd name="T71" fmla="*/ 0 h 1081"/>
                <a:gd name="T72" fmla="*/ 0 w 942"/>
                <a:gd name="T73" fmla="*/ 0 h 1081"/>
                <a:gd name="T74" fmla="*/ 0 w 942"/>
                <a:gd name="T75" fmla="*/ 0 h 1081"/>
                <a:gd name="T76" fmla="*/ 0 w 942"/>
                <a:gd name="T77" fmla="*/ 0 h 1081"/>
                <a:gd name="T78" fmla="*/ 0 w 942"/>
                <a:gd name="T79" fmla="*/ 0 h 1081"/>
                <a:gd name="T80" fmla="*/ 0 w 942"/>
                <a:gd name="T81" fmla="*/ 0 h 1081"/>
                <a:gd name="T82" fmla="*/ 0 w 942"/>
                <a:gd name="T83" fmla="*/ 0 h 1081"/>
                <a:gd name="T84" fmla="*/ 0 w 942"/>
                <a:gd name="T85" fmla="*/ 0 h 1081"/>
                <a:gd name="T86" fmla="*/ 0 w 942"/>
                <a:gd name="T87" fmla="*/ 0 h 1081"/>
                <a:gd name="T88" fmla="*/ 0 w 942"/>
                <a:gd name="T89" fmla="*/ 0 h 1081"/>
                <a:gd name="T90" fmla="*/ 0 w 942"/>
                <a:gd name="T91" fmla="*/ 0 h 1081"/>
                <a:gd name="T92" fmla="*/ 0 w 942"/>
                <a:gd name="T93" fmla="*/ 0 h 1081"/>
                <a:gd name="T94" fmla="*/ 0 w 942"/>
                <a:gd name="T95" fmla="*/ 0 h 1081"/>
                <a:gd name="T96" fmla="*/ 0 w 942"/>
                <a:gd name="T97" fmla="*/ 0 h 1081"/>
                <a:gd name="T98" fmla="*/ 0 w 942"/>
                <a:gd name="T99" fmla="*/ 0 h 1081"/>
                <a:gd name="T100" fmla="*/ 0 w 942"/>
                <a:gd name="T101" fmla="*/ 0 h 1081"/>
                <a:gd name="T102" fmla="*/ 0 w 942"/>
                <a:gd name="T103" fmla="*/ 0 h 1081"/>
                <a:gd name="T104" fmla="*/ 0 w 942"/>
                <a:gd name="T105" fmla="*/ 0 h 1081"/>
                <a:gd name="T106" fmla="*/ 0 w 942"/>
                <a:gd name="T107" fmla="*/ 0 h 1081"/>
                <a:gd name="T108" fmla="*/ 0 w 942"/>
                <a:gd name="T109" fmla="*/ 0 h 1081"/>
                <a:gd name="T110" fmla="*/ 0 w 942"/>
                <a:gd name="T111" fmla="*/ 0 h 1081"/>
                <a:gd name="T112" fmla="*/ 0 w 942"/>
                <a:gd name="T113" fmla="*/ 0 h 10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2" h="1081">
                  <a:moveTo>
                    <a:pt x="69" y="4"/>
                  </a:moveTo>
                  <a:lnTo>
                    <a:pt x="96" y="3"/>
                  </a:lnTo>
                  <a:lnTo>
                    <a:pt x="139" y="0"/>
                  </a:lnTo>
                  <a:lnTo>
                    <a:pt x="139" y="453"/>
                  </a:lnTo>
                  <a:lnTo>
                    <a:pt x="472" y="461"/>
                  </a:lnTo>
                  <a:lnTo>
                    <a:pt x="489" y="460"/>
                  </a:lnTo>
                  <a:lnTo>
                    <a:pt x="509" y="460"/>
                  </a:lnTo>
                  <a:lnTo>
                    <a:pt x="528" y="459"/>
                  </a:lnTo>
                  <a:lnTo>
                    <a:pt x="549" y="459"/>
                  </a:lnTo>
                  <a:lnTo>
                    <a:pt x="570" y="458"/>
                  </a:lnTo>
                  <a:lnTo>
                    <a:pt x="592" y="457"/>
                  </a:lnTo>
                  <a:lnTo>
                    <a:pt x="614" y="457"/>
                  </a:lnTo>
                  <a:lnTo>
                    <a:pt x="639" y="456"/>
                  </a:lnTo>
                  <a:lnTo>
                    <a:pt x="662" y="456"/>
                  </a:lnTo>
                  <a:lnTo>
                    <a:pt x="684" y="454"/>
                  </a:lnTo>
                  <a:lnTo>
                    <a:pt x="707" y="454"/>
                  </a:lnTo>
                  <a:lnTo>
                    <a:pt x="727" y="454"/>
                  </a:lnTo>
                  <a:lnTo>
                    <a:pt x="747" y="453"/>
                  </a:lnTo>
                  <a:lnTo>
                    <a:pt x="766" y="453"/>
                  </a:lnTo>
                  <a:lnTo>
                    <a:pt x="785" y="453"/>
                  </a:lnTo>
                  <a:lnTo>
                    <a:pt x="802" y="453"/>
                  </a:lnTo>
                  <a:lnTo>
                    <a:pt x="802" y="0"/>
                  </a:lnTo>
                  <a:lnTo>
                    <a:pt x="843" y="3"/>
                  </a:lnTo>
                  <a:lnTo>
                    <a:pt x="873" y="4"/>
                  </a:lnTo>
                  <a:lnTo>
                    <a:pt x="900" y="3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13" y="1079"/>
                  </a:lnTo>
                  <a:lnTo>
                    <a:pt x="902" y="1079"/>
                  </a:lnTo>
                  <a:lnTo>
                    <a:pt x="894" y="1078"/>
                  </a:lnTo>
                  <a:lnTo>
                    <a:pt x="873" y="1075"/>
                  </a:lnTo>
                  <a:lnTo>
                    <a:pt x="849" y="1078"/>
                  </a:lnTo>
                  <a:lnTo>
                    <a:pt x="827" y="1079"/>
                  </a:lnTo>
                  <a:lnTo>
                    <a:pt x="802" y="1081"/>
                  </a:lnTo>
                  <a:lnTo>
                    <a:pt x="802" y="537"/>
                  </a:lnTo>
                  <a:lnTo>
                    <a:pt x="692" y="535"/>
                  </a:lnTo>
                  <a:lnTo>
                    <a:pt x="564" y="529"/>
                  </a:lnTo>
                  <a:lnTo>
                    <a:pt x="379" y="529"/>
                  </a:lnTo>
                  <a:lnTo>
                    <a:pt x="367" y="529"/>
                  </a:lnTo>
                  <a:lnTo>
                    <a:pt x="351" y="530"/>
                  </a:lnTo>
                  <a:lnTo>
                    <a:pt x="332" y="530"/>
                  </a:lnTo>
                  <a:lnTo>
                    <a:pt x="310" y="531"/>
                  </a:lnTo>
                  <a:lnTo>
                    <a:pt x="289" y="533"/>
                  </a:lnTo>
                  <a:lnTo>
                    <a:pt x="272" y="534"/>
                  </a:lnTo>
                  <a:lnTo>
                    <a:pt x="259" y="535"/>
                  </a:lnTo>
                  <a:lnTo>
                    <a:pt x="250" y="535"/>
                  </a:lnTo>
                  <a:lnTo>
                    <a:pt x="139" y="537"/>
                  </a:lnTo>
                  <a:lnTo>
                    <a:pt x="139" y="1081"/>
                  </a:lnTo>
                  <a:lnTo>
                    <a:pt x="110" y="1079"/>
                  </a:lnTo>
                  <a:lnTo>
                    <a:pt x="99" y="1079"/>
                  </a:lnTo>
                  <a:lnTo>
                    <a:pt x="91" y="1078"/>
                  </a:lnTo>
                  <a:lnTo>
                    <a:pt x="69" y="1075"/>
                  </a:ln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40" y="3"/>
                  </a:lnTo>
                  <a:lnTo>
                    <a:pt x="69" y="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1" name="Freeform 41"/>
            <p:cNvSpPr>
              <a:spLocks/>
            </p:cNvSpPr>
            <p:nvPr userDrawn="1"/>
          </p:nvSpPr>
          <p:spPr bwMode="auto">
            <a:xfrm>
              <a:off x="2269" y="1595"/>
              <a:ext cx="34" cy="64"/>
            </a:xfrm>
            <a:custGeom>
              <a:avLst/>
              <a:gdLst>
                <a:gd name="T0" fmla="*/ 0 w 571"/>
                <a:gd name="T1" fmla="*/ 0 h 1075"/>
                <a:gd name="T2" fmla="*/ 0 w 571"/>
                <a:gd name="T3" fmla="*/ 0 h 1075"/>
                <a:gd name="T4" fmla="*/ 0 w 571"/>
                <a:gd name="T5" fmla="*/ 0 h 1075"/>
                <a:gd name="T6" fmla="*/ 0 w 571"/>
                <a:gd name="T7" fmla="*/ 0 h 1075"/>
                <a:gd name="T8" fmla="*/ 0 w 571"/>
                <a:gd name="T9" fmla="*/ 0 h 1075"/>
                <a:gd name="T10" fmla="*/ 0 w 571"/>
                <a:gd name="T11" fmla="*/ 0 h 1075"/>
                <a:gd name="T12" fmla="*/ 0 w 571"/>
                <a:gd name="T13" fmla="*/ 0 h 1075"/>
                <a:gd name="T14" fmla="*/ 0 w 571"/>
                <a:gd name="T15" fmla="*/ 0 h 1075"/>
                <a:gd name="T16" fmla="*/ 0 w 571"/>
                <a:gd name="T17" fmla="*/ 0 h 1075"/>
                <a:gd name="T18" fmla="*/ 0 w 571"/>
                <a:gd name="T19" fmla="*/ 0 h 1075"/>
                <a:gd name="T20" fmla="*/ 0 w 571"/>
                <a:gd name="T21" fmla="*/ 0 h 1075"/>
                <a:gd name="T22" fmla="*/ 0 w 571"/>
                <a:gd name="T23" fmla="*/ 0 h 1075"/>
                <a:gd name="T24" fmla="*/ 0 w 571"/>
                <a:gd name="T25" fmla="*/ 0 h 1075"/>
                <a:gd name="T26" fmla="*/ 0 w 571"/>
                <a:gd name="T27" fmla="*/ 0 h 1075"/>
                <a:gd name="T28" fmla="*/ 0 w 571"/>
                <a:gd name="T29" fmla="*/ 0 h 1075"/>
                <a:gd name="T30" fmla="*/ 0 w 571"/>
                <a:gd name="T31" fmla="*/ 0 h 1075"/>
                <a:gd name="T32" fmla="*/ 0 w 571"/>
                <a:gd name="T33" fmla="*/ 0 h 1075"/>
                <a:gd name="T34" fmla="*/ 0 w 571"/>
                <a:gd name="T35" fmla="*/ 0 h 1075"/>
                <a:gd name="T36" fmla="*/ 0 w 571"/>
                <a:gd name="T37" fmla="*/ 0 h 1075"/>
                <a:gd name="T38" fmla="*/ 0 w 571"/>
                <a:gd name="T39" fmla="*/ 0 h 1075"/>
                <a:gd name="T40" fmla="*/ 0 w 571"/>
                <a:gd name="T41" fmla="*/ 0 h 1075"/>
                <a:gd name="T42" fmla="*/ 0 w 571"/>
                <a:gd name="T43" fmla="*/ 0 h 1075"/>
                <a:gd name="T44" fmla="*/ 0 w 571"/>
                <a:gd name="T45" fmla="*/ 0 h 1075"/>
                <a:gd name="T46" fmla="*/ 0 w 571"/>
                <a:gd name="T47" fmla="*/ 0 h 1075"/>
                <a:gd name="T48" fmla="*/ 0 w 571"/>
                <a:gd name="T49" fmla="*/ 0 h 1075"/>
                <a:gd name="T50" fmla="*/ 0 w 571"/>
                <a:gd name="T51" fmla="*/ 0 h 1075"/>
                <a:gd name="T52" fmla="*/ 0 w 571"/>
                <a:gd name="T53" fmla="*/ 0 h 1075"/>
                <a:gd name="T54" fmla="*/ 0 w 571"/>
                <a:gd name="T55" fmla="*/ 0 h 1075"/>
                <a:gd name="T56" fmla="*/ 0 w 571"/>
                <a:gd name="T57" fmla="*/ 0 h 1075"/>
                <a:gd name="T58" fmla="*/ 0 w 571"/>
                <a:gd name="T59" fmla="*/ 0 h 1075"/>
                <a:gd name="T60" fmla="*/ 0 w 571"/>
                <a:gd name="T61" fmla="*/ 0 h 1075"/>
                <a:gd name="T62" fmla="*/ 0 w 571"/>
                <a:gd name="T63" fmla="*/ 0 h 1075"/>
                <a:gd name="T64" fmla="*/ 0 w 571"/>
                <a:gd name="T65" fmla="*/ 0 h 1075"/>
                <a:gd name="T66" fmla="*/ 0 w 571"/>
                <a:gd name="T67" fmla="*/ 0 h 1075"/>
                <a:gd name="T68" fmla="*/ 0 w 571"/>
                <a:gd name="T69" fmla="*/ 0 h 1075"/>
                <a:gd name="T70" fmla="*/ 0 w 571"/>
                <a:gd name="T71" fmla="*/ 0 h 1075"/>
                <a:gd name="T72" fmla="*/ 0 w 571"/>
                <a:gd name="T73" fmla="*/ 0 h 1075"/>
                <a:gd name="T74" fmla="*/ 0 w 571"/>
                <a:gd name="T75" fmla="*/ 0 h 1075"/>
                <a:gd name="T76" fmla="*/ 0 w 571"/>
                <a:gd name="T77" fmla="*/ 0 h 1075"/>
                <a:gd name="T78" fmla="*/ 0 w 571"/>
                <a:gd name="T79" fmla="*/ 0 h 1075"/>
                <a:gd name="T80" fmla="*/ 0 w 571"/>
                <a:gd name="T81" fmla="*/ 0 h 1075"/>
                <a:gd name="T82" fmla="*/ 0 w 571"/>
                <a:gd name="T83" fmla="*/ 0 h 1075"/>
                <a:gd name="T84" fmla="*/ 0 w 571"/>
                <a:gd name="T85" fmla="*/ 0 h 1075"/>
                <a:gd name="T86" fmla="*/ 0 w 571"/>
                <a:gd name="T87" fmla="*/ 0 h 1075"/>
                <a:gd name="T88" fmla="*/ 0 w 571"/>
                <a:gd name="T89" fmla="*/ 0 h 1075"/>
                <a:gd name="T90" fmla="*/ 0 w 571"/>
                <a:gd name="T91" fmla="*/ 0 h 1075"/>
                <a:gd name="T92" fmla="*/ 0 w 571"/>
                <a:gd name="T93" fmla="*/ 0 h 1075"/>
                <a:gd name="T94" fmla="*/ 0 w 571"/>
                <a:gd name="T95" fmla="*/ 0 h 1075"/>
                <a:gd name="T96" fmla="*/ 0 w 571"/>
                <a:gd name="T97" fmla="*/ 0 h 1075"/>
                <a:gd name="T98" fmla="*/ 0 w 571"/>
                <a:gd name="T99" fmla="*/ 0 h 1075"/>
                <a:gd name="T100" fmla="*/ 0 w 571"/>
                <a:gd name="T101" fmla="*/ 0 h 1075"/>
                <a:gd name="T102" fmla="*/ 0 w 571"/>
                <a:gd name="T103" fmla="*/ 0 h 10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71" h="1075">
                  <a:moveTo>
                    <a:pt x="266" y="999"/>
                  </a:moveTo>
                  <a:lnTo>
                    <a:pt x="318" y="998"/>
                  </a:lnTo>
                  <a:lnTo>
                    <a:pt x="362" y="997"/>
                  </a:lnTo>
                  <a:lnTo>
                    <a:pt x="397" y="996"/>
                  </a:lnTo>
                  <a:lnTo>
                    <a:pt x="425" y="996"/>
                  </a:lnTo>
                  <a:lnTo>
                    <a:pt x="440" y="996"/>
                  </a:lnTo>
                  <a:lnTo>
                    <a:pt x="456" y="995"/>
                  </a:lnTo>
                  <a:lnTo>
                    <a:pt x="472" y="994"/>
                  </a:lnTo>
                  <a:lnTo>
                    <a:pt x="488" y="994"/>
                  </a:lnTo>
                  <a:lnTo>
                    <a:pt x="505" y="990"/>
                  </a:lnTo>
                  <a:lnTo>
                    <a:pt x="524" y="987"/>
                  </a:lnTo>
                  <a:lnTo>
                    <a:pt x="545" y="984"/>
                  </a:lnTo>
                  <a:lnTo>
                    <a:pt x="571" y="981"/>
                  </a:lnTo>
                  <a:lnTo>
                    <a:pt x="569" y="998"/>
                  </a:lnTo>
                  <a:lnTo>
                    <a:pt x="565" y="1014"/>
                  </a:lnTo>
                  <a:lnTo>
                    <a:pt x="564" y="1030"/>
                  </a:lnTo>
                  <a:lnTo>
                    <a:pt x="565" y="1042"/>
                  </a:lnTo>
                  <a:lnTo>
                    <a:pt x="565" y="1051"/>
                  </a:lnTo>
                  <a:lnTo>
                    <a:pt x="571" y="1075"/>
                  </a:lnTo>
                  <a:lnTo>
                    <a:pt x="0" y="1075"/>
                  </a:lnTo>
                  <a:lnTo>
                    <a:pt x="0" y="0"/>
                  </a:lnTo>
                  <a:lnTo>
                    <a:pt x="559" y="0"/>
                  </a:lnTo>
                  <a:lnTo>
                    <a:pt x="557" y="29"/>
                  </a:lnTo>
                  <a:lnTo>
                    <a:pt x="556" y="49"/>
                  </a:lnTo>
                  <a:lnTo>
                    <a:pt x="557" y="67"/>
                  </a:lnTo>
                  <a:lnTo>
                    <a:pt x="559" y="96"/>
                  </a:lnTo>
                  <a:lnTo>
                    <a:pt x="540" y="91"/>
                  </a:lnTo>
                  <a:lnTo>
                    <a:pt x="523" y="88"/>
                  </a:lnTo>
                  <a:lnTo>
                    <a:pt x="508" y="86"/>
                  </a:lnTo>
                  <a:lnTo>
                    <a:pt x="497" y="84"/>
                  </a:lnTo>
                  <a:lnTo>
                    <a:pt x="478" y="82"/>
                  </a:lnTo>
                  <a:lnTo>
                    <a:pt x="457" y="80"/>
                  </a:lnTo>
                  <a:lnTo>
                    <a:pt x="438" y="79"/>
                  </a:lnTo>
                  <a:lnTo>
                    <a:pt x="419" y="78"/>
                  </a:lnTo>
                  <a:lnTo>
                    <a:pt x="261" y="76"/>
                  </a:lnTo>
                  <a:lnTo>
                    <a:pt x="139" y="76"/>
                  </a:lnTo>
                  <a:lnTo>
                    <a:pt x="139" y="471"/>
                  </a:lnTo>
                  <a:lnTo>
                    <a:pt x="427" y="471"/>
                  </a:lnTo>
                  <a:lnTo>
                    <a:pt x="473" y="467"/>
                  </a:lnTo>
                  <a:lnTo>
                    <a:pt x="524" y="463"/>
                  </a:lnTo>
                  <a:lnTo>
                    <a:pt x="521" y="487"/>
                  </a:lnTo>
                  <a:lnTo>
                    <a:pt x="520" y="504"/>
                  </a:lnTo>
                  <a:lnTo>
                    <a:pt x="521" y="521"/>
                  </a:lnTo>
                  <a:lnTo>
                    <a:pt x="524" y="548"/>
                  </a:lnTo>
                  <a:lnTo>
                    <a:pt x="473" y="545"/>
                  </a:lnTo>
                  <a:lnTo>
                    <a:pt x="427" y="540"/>
                  </a:lnTo>
                  <a:lnTo>
                    <a:pt x="139" y="540"/>
                  </a:lnTo>
                  <a:lnTo>
                    <a:pt x="139" y="1002"/>
                  </a:lnTo>
                  <a:lnTo>
                    <a:pt x="153" y="1001"/>
                  </a:lnTo>
                  <a:lnTo>
                    <a:pt x="179" y="1001"/>
                  </a:lnTo>
                  <a:lnTo>
                    <a:pt x="217" y="1000"/>
                  </a:lnTo>
                  <a:lnTo>
                    <a:pt x="266" y="99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" name="Freeform 42"/>
            <p:cNvSpPr>
              <a:spLocks/>
            </p:cNvSpPr>
            <p:nvPr userDrawn="1"/>
          </p:nvSpPr>
          <p:spPr bwMode="auto">
            <a:xfrm>
              <a:off x="2187" y="1595"/>
              <a:ext cx="66" cy="64"/>
            </a:xfrm>
            <a:custGeom>
              <a:avLst/>
              <a:gdLst>
                <a:gd name="T0" fmla="*/ 0 w 1117"/>
                <a:gd name="T1" fmla="*/ 0 h 1086"/>
                <a:gd name="T2" fmla="*/ 0 w 1117"/>
                <a:gd name="T3" fmla="*/ 0 h 1086"/>
                <a:gd name="T4" fmla="*/ 0 w 1117"/>
                <a:gd name="T5" fmla="*/ 0 h 1086"/>
                <a:gd name="T6" fmla="*/ 0 w 1117"/>
                <a:gd name="T7" fmla="*/ 0 h 1086"/>
                <a:gd name="T8" fmla="*/ 0 w 1117"/>
                <a:gd name="T9" fmla="*/ 0 h 1086"/>
                <a:gd name="T10" fmla="*/ 0 w 1117"/>
                <a:gd name="T11" fmla="*/ 0 h 1086"/>
                <a:gd name="T12" fmla="*/ 0 w 1117"/>
                <a:gd name="T13" fmla="*/ 0 h 1086"/>
                <a:gd name="T14" fmla="*/ 0 w 1117"/>
                <a:gd name="T15" fmla="*/ 0 h 1086"/>
                <a:gd name="T16" fmla="*/ 0 w 1117"/>
                <a:gd name="T17" fmla="*/ 0 h 1086"/>
                <a:gd name="T18" fmla="*/ 0 w 1117"/>
                <a:gd name="T19" fmla="*/ 0 h 1086"/>
                <a:gd name="T20" fmla="*/ 0 w 1117"/>
                <a:gd name="T21" fmla="*/ 0 h 1086"/>
                <a:gd name="T22" fmla="*/ 0 w 1117"/>
                <a:gd name="T23" fmla="*/ 0 h 1086"/>
                <a:gd name="T24" fmla="*/ 0 w 1117"/>
                <a:gd name="T25" fmla="*/ 0 h 1086"/>
                <a:gd name="T26" fmla="*/ 0 w 1117"/>
                <a:gd name="T27" fmla="*/ 0 h 1086"/>
                <a:gd name="T28" fmla="*/ 0 w 1117"/>
                <a:gd name="T29" fmla="*/ 0 h 1086"/>
                <a:gd name="T30" fmla="*/ 0 w 1117"/>
                <a:gd name="T31" fmla="*/ 0 h 1086"/>
                <a:gd name="T32" fmla="*/ 0 w 1117"/>
                <a:gd name="T33" fmla="*/ 0 h 1086"/>
                <a:gd name="T34" fmla="*/ 0 w 1117"/>
                <a:gd name="T35" fmla="*/ 0 h 1086"/>
                <a:gd name="T36" fmla="*/ 0 w 1117"/>
                <a:gd name="T37" fmla="*/ 0 h 1086"/>
                <a:gd name="T38" fmla="*/ 0 w 1117"/>
                <a:gd name="T39" fmla="*/ 0 h 1086"/>
                <a:gd name="T40" fmla="*/ 0 w 1117"/>
                <a:gd name="T41" fmla="*/ 0 h 1086"/>
                <a:gd name="T42" fmla="*/ 0 w 1117"/>
                <a:gd name="T43" fmla="*/ 0 h 1086"/>
                <a:gd name="T44" fmla="*/ 0 w 1117"/>
                <a:gd name="T45" fmla="*/ 0 h 1086"/>
                <a:gd name="T46" fmla="*/ 0 w 1117"/>
                <a:gd name="T47" fmla="*/ 0 h 1086"/>
                <a:gd name="T48" fmla="*/ 0 w 1117"/>
                <a:gd name="T49" fmla="*/ 0 h 1086"/>
                <a:gd name="T50" fmla="*/ 0 w 1117"/>
                <a:gd name="T51" fmla="*/ 0 h 1086"/>
                <a:gd name="T52" fmla="*/ 0 w 1117"/>
                <a:gd name="T53" fmla="*/ 0 h 1086"/>
                <a:gd name="T54" fmla="*/ 0 w 1117"/>
                <a:gd name="T55" fmla="*/ 0 h 1086"/>
                <a:gd name="T56" fmla="*/ 0 w 1117"/>
                <a:gd name="T57" fmla="*/ 0 h 1086"/>
                <a:gd name="T58" fmla="*/ 0 w 1117"/>
                <a:gd name="T59" fmla="*/ 0 h 1086"/>
                <a:gd name="T60" fmla="*/ 0 w 1117"/>
                <a:gd name="T61" fmla="*/ 0 h 1086"/>
                <a:gd name="T62" fmla="*/ 0 w 1117"/>
                <a:gd name="T63" fmla="*/ 0 h 1086"/>
                <a:gd name="T64" fmla="*/ 0 w 1117"/>
                <a:gd name="T65" fmla="*/ 0 h 1086"/>
                <a:gd name="T66" fmla="*/ 0 w 1117"/>
                <a:gd name="T67" fmla="*/ 0 h 1086"/>
                <a:gd name="T68" fmla="*/ 0 w 1117"/>
                <a:gd name="T69" fmla="*/ 0 h 1086"/>
                <a:gd name="T70" fmla="*/ 0 w 1117"/>
                <a:gd name="T71" fmla="*/ 0 h 1086"/>
                <a:gd name="T72" fmla="*/ 0 w 1117"/>
                <a:gd name="T73" fmla="*/ 0 h 1086"/>
                <a:gd name="T74" fmla="*/ 0 w 1117"/>
                <a:gd name="T75" fmla="*/ 0 h 1086"/>
                <a:gd name="T76" fmla="*/ 0 w 1117"/>
                <a:gd name="T77" fmla="*/ 0 h 1086"/>
                <a:gd name="T78" fmla="*/ 0 w 1117"/>
                <a:gd name="T79" fmla="*/ 0 h 1086"/>
                <a:gd name="T80" fmla="*/ 0 w 1117"/>
                <a:gd name="T81" fmla="*/ 0 h 1086"/>
                <a:gd name="T82" fmla="*/ 0 w 1117"/>
                <a:gd name="T83" fmla="*/ 0 h 1086"/>
                <a:gd name="T84" fmla="*/ 0 w 1117"/>
                <a:gd name="T85" fmla="*/ 0 h 1086"/>
                <a:gd name="T86" fmla="*/ 0 w 1117"/>
                <a:gd name="T87" fmla="*/ 0 h 1086"/>
                <a:gd name="T88" fmla="*/ 0 w 1117"/>
                <a:gd name="T89" fmla="*/ 0 h 1086"/>
                <a:gd name="T90" fmla="*/ 0 w 1117"/>
                <a:gd name="T91" fmla="*/ 0 h 1086"/>
                <a:gd name="T92" fmla="*/ 0 w 1117"/>
                <a:gd name="T93" fmla="*/ 0 h 1086"/>
                <a:gd name="T94" fmla="*/ 0 w 1117"/>
                <a:gd name="T95" fmla="*/ 0 h 1086"/>
                <a:gd name="T96" fmla="*/ 0 w 1117"/>
                <a:gd name="T97" fmla="*/ 0 h 1086"/>
                <a:gd name="T98" fmla="*/ 0 w 1117"/>
                <a:gd name="T99" fmla="*/ 0 h 1086"/>
                <a:gd name="T100" fmla="*/ 0 w 1117"/>
                <a:gd name="T101" fmla="*/ 0 h 1086"/>
                <a:gd name="T102" fmla="*/ 0 w 1117"/>
                <a:gd name="T103" fmla="*/ 0 h 1086"/>
                <a:gd name="T104" fmla="*/ 0 w 1117"/>
                <a:gd name="T105" fmla="*/ 0 h 1086"/>
                <a:gd name="T106" fmla="*/ 0 w 1117"/>
                <a:gd name="T107" fmla="*/ 0 h 1086"/>
                <a:gd name="T108" fmla="*/ 0 w 1117"/>
                <a:gd name="T109" fmla="*/ 0 h 1086"/>
                <a:gd name="T110" fmla="*/ 0 w 1117"/>
                <a:gd name="T111" fmla="*/ 0 h 1086"/>
                <a:gd name="T112" fmla="*/ 0 w 1117"/>
                <a:gd name="T113" fmla="*/ 0 h 1086"/>
                <a:gd name="T114" fmla="*/ 0 w 1117"/>
                <a:gd name="T115" fmla="*/ 0 h 1086"/>
                <a:gd name="T116" fmla="*/ 0 w 1117"/>
                <a:gd name="T117" fmla="*/ 0 h 1086"/>
                <a:gd name="T118" fmla="*/ 0 w 1117"/>
                <a:gd name="T119" fmla="*/ 0 h 1086"/>
                <a:gd name="T120" fmla="*/ 0 w 1117"/>
                <a:gd name="T121" fmla="*/ 0 h 1086"/>
                <a:gd name="T122" fmla="*/ 0 w 1117"/>
                <a:gd name="T123" fmla="*/ 0 h 108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117" h="1086">
                  <a:moveTo>
                    <a:pt x="140" y="1004"/>
                  </a:moveTo>
                  <a:lnTo>
                    <a:pt x="489" y="1004"/>
                  </a:lnTo>
                  <a:lnTo>
                    <a:pt x="489" y="0"/>
                  </a:lnTo>
                  <a:lnTo>
                    <a:pt x="506" y="2"/>
                  </a:lnTo>
                  <a:lnTo>
                    <a:pt x="524" y="4"/>
                  </a:lnTo>
                  <a:lnTo>
                    <a:pt x="541" y="4"/>
                  </a:lnTo>
                  <a:lnTo>
                    <a:pt x="559" y="5"/>
                  </a:lnTo>
                  <a:lnTo>
                    <a:pt x="581" y="4"/>
                  </a:lnTo>
                  <a:lnTo>
                    <a:pt x="599" y="4"/>
                  </a:lnTo>
                  <a:lnTo>
                    <a:pt x="615" y="2"/>
                  </a:lnTo>
                  <a:lnTo>
                    <a:pt x="627" y="0"/>
                  </a:lnTo>
                  <a:lnTo>
                    <a:pt x="627" y="1004"/>
                  </a:lnTo>
                  <a:lnTo>
                    <a:pt x="978" y="1004"/>
                  </a:lnTo>
                  <a:lnTo>
                    <a:pt x="978" y="0"/>
                  </a:lnTo>
                  <a:lnTo>
                    <a:pt x="995" y="2"/>
                  </a:lnTo>
                  <a:lnTo>
                    <a:pt x="1012" y="4"/>
                  </a:lnTo>
                  <a:lnTo>
                    <a:pt x="1029" y="4"/>
                  </a:lnTo>
                  <a:lnTo>
                    <a:pt x="1047" y="5"/>
                  </a:lnTo>
                  <a:lnTo>
                    <a:pt x="1065" y="4"/>
                  </a:lnTo>
                  <a:lnTo>
                    <a:pt x="1082" y="4"/>
                  </a:lnTo>
                  <a:lnTo>
                    <a:pt x="1100" y="2"/>
                  </a:lnTo>
                  <a:lnTo>
                    <a:pt x="1117" y="0"/>
                  </a:lnTo>
                  <a:lnTo>
                    <a:pt x="1117" y="1086"/>
                  </a:lnTo>
                  <a:lnTo>
                    <a:pt x="1086" y="1086"/>
                  </a:lnTo>
                  <a:lnTo>
                    <a:pt x="1052" y="1086"/>
                  </a:lnTo>
                  <a:lnTo>
                    <a:pt x="1012" y="1085"/>
                  </a:lnTo>
                  <a:lnTo>
                    <a:pt x="969" y="1085"/>
                  </a:lnTo>
                  <a:lnTo>
                    <a:pt x="944" y="1084"/>
                  </a:lnTo>
                  <a:lnTo>
                    <a:pt x="920" y="1084"/>
                  </a:lnTo>
                  <a:lnTo>
                    <a:pt x="896" y="1084"/>
                  </a:lnTo>
                  <a:lnTo>
                    <a:pt x="870" y="1084"/>
                  </a:lnTo>
                  <a:lnTo>
                    <a:pt x="844" y="1083"/>
                  </a:lnTo>
                  <a:lnTo>
                    <a:pt x="818" y="1083"/>
                  </a:lnTo>
                  <a:lnTo>
                    <a:pt x="791" y="1083"/>
                  </a:lnTo>
                  <a:lnTo>
                    <a:pt x="763" y="1083"/>
                  </a:lnTo>
                  <a:lnTo>
                    <a:pt x="736" y="1081"/>
                  </a:lnTo>
                  <a:lnTo>
                    <a:pt x="709" y="1081"/>
                  </a:lnTo>
                  <a:lnTo>
                    <a:pt x="683" y="1081"/>
                  </a:lnTo>
                  <a:lnTo>
                    <a:pt x="657" y="1081"/>
                  </a:lnTo>
                  <a:lnTo>
                    <a:pt x="632" y="1080"/>
                  </a:lnTo>
                  <a:lnTo>
                    <a:pt x="606" y="1080"/>
                  </a:lnTo>
                  <a:lnTo>
                    <a:pt x="582" y="1080"/>
                  </a:lnTo>
                  <a:lnTo>
                    <a:pt x="559" y="1080"/>
                  </a:lnTo>
                  <a:lnTo>
                    <a:pt x="197" y="1080"/>
                  </a:lnTo>
                  <a:lnTo>
                    <a:pt x="172" y="1081"/>
                  </a:lnTo>
                  <a:lnTo>
                    <a:pt x="143" y="1081"/>
                  </a:lnTo>
                  <a:lnTo>
                    <a:pt x="112" y="1083"/>
                  </a:lnTo>
                  <a:lnTo>
                    <a:pt x="77" y="1084"/>
                  </a:lnTo>
                  <a:lnTo>
                    <a:pt x="45" y="1084"/>
                  </a:lnTo>
                  <a:lnTo>
                    <a:pt x="22" y="1085"/>
                  </a:lnTo>
                  <a:lnTo>
                    <a:pt x="7" y="1086"/>
                  </a:lnTo>
                  <a:lnTo>
                    <a:pt x="0" y="1086"/>
                  </a:lnTo>
                  <a:lnTo>
                    <a:pt x="0" y="0"/>
                  </a:lnTo>
                  <a:lnTo>
                    <a:pt x="16" y="2"/>
                  </a:lnTo>
                  <a:lnTo>
                    <a:pt x="33" y="4"/>
                  </a:lnTo>
                  <a:lnTo>
                    <a:pt x="51" y="4"/>
                  </a:lnTo>
                  <a:lnTo>
                    <a:pt x="69" y="5"/>
                  </a:lnTo>
                  <a:lnTo>
                    <a:pt x="86" y="4"/>
                  </a:lnTo>
                  <a:lnTo>
                    <a:pt x="104" y="4"/>
                  </a:lnTo>
                  <a:lnTo>
                    <a:pt x="122" y="2"/>
                  </a:lnTo>
                  <a:lnTo>
                    <a:pt x="140" y="0"/>
                  </a:lnTo>
                  <a:lnTo>
                    <a:pt x="140" y="100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" name="Freeform 43"/>
            <p:cNvSpPr>
              <a:spLocks/>
            </p:cNvSpPr>
            <p:nvPr userDrawn="1"/>
          </p:nvSpPr>
          <p:spPr bwMode="auto">
            <a:xfrm>
              <a:off x="2162" y="1595"/>
              <a:ext cx="8" cy="64"/>
            </a:xfrm>
            <a:custGeom>
              <a:avLst/>
              <a:gdLst>
                <a:gd name="T0" fmla="*/ 0 w 140"/>
                <a:gd name="T1" fmla="*/ 0 h 1081"/>
                <a:gd name="T2" fmla="*/ 0 w 140"/>
                <a:gd name="T3" fmla="*/ 0 h 1081"/>
                <a:gd name="T4" fmla="*/ 0 w 140"/>
                <a:gd name="T5" fmla="*/ 0 h 1081"/>
                <a:gd name="T6" fmla="*/ 0 w 140"/>
                <a:gd name="T7" fmla="*/ 0 h 1081"/>
                <a:gd name="T8" fmla="*/ 0 w 140"/>
                <a:gd name="T9" fmla="*/ 0 h 1081"/>
                <a:gd name="T10" fmla="*/ 0 w 140"/>
                <a:gd name="T11" fmla="*/ 0 h 1081"/>
                <a:gd name="T12" fmla="*/ 0 w 140"/>
                <a:gd name="T13" fmla="*/ 0 h 1081"/>
                <a:gd name="T14" fmla="*/ 0 w 140"/>
                <a:gd name="T15" fmla="*/ 0 h 1081"/>
                <a:gd name="T16" fmla="*/ 0 w 140"/>
                <a:gd name="T17" fmla="*/ 0 h 1081"/>
                <a:gd name="T18" fmla="*/ 0 w 140"/>
                <a:gd name="T19" fmla="*/ 0 h 1081"/>
                <a:gd name="T20" fmla="*/ 0 w 140"/>
                <a:gd name="T21" fmla="*/ 0 h 1081"/>
                <a:gd name="T22" fmla="*/ 0 w 140"/>
                <a:gd name="T23" fmla="*/ 0 h 1081"/>
                <a:gd name="T24" fmla="*/ 0 w 140"/>
                <a:gd name="T25" fmla="*/ 0 h 1081"/>
                <a:gd name="T26" fmla="*/ 0 w 140"/>
                <a:gd name="T27" fmla="*/ 0 h 10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0" h="1081">
                  <a:moveTo>
                    <a:pt x="140" y="0"/>
                  </a:moveTo>
                  <a:lnTo>
                    <a:pt x="140" y="1081"/>
                  </a:lnTo>
                  <a:lnTo>
                    <a:pt x="111" y="1078"/>
                  </a:lnTo>
                  <a:lnTo>
                    <a:pt x="26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7" y="2"/>
                  </a:lnTo>
                  <a:lnTo>
                    <a:pt x="34" y="3"/>
                  </a:lnTo>
                  <a:lnTo>
                    <a:pt x="52" y="4"/>
                  </a:lnTo>
                  <a:lnTo>
                    <a:pt x="70" y="4"/>
                  </a:lnTo>
                  <a:lnTo>
                    <a:pt x="91" y="4"/>
                  </a:lnTo>
                  <a:lnTo>
                    <a:pt x="110" y="3"/>
                  </a:lnTo>
                  <a:lnTo>
                    <a:pt x="126" y="2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" name="Freeform 44"/>
            <p:cNvSpPr>
              <a:spLocks noEditPoints="1"/>
            </p:cNvSpPr>
            <p:nvPr userDrawn="1"/>
          </p:nvSpPr>
          <p:spPr bwMode="auto">
            <a:xfrm>
              <a:off x="2113" y="1595"/>
              <a:ext cx="41" cy="64"/>
            </a:xfrm>
            <a:custGeom>
              <a:avLst/>
              <a:gdLst>
                <a:gd name="T0" fmla="*/ 0 w 688"/>
                <a:gd name="T1" fmla="*/ 0 h 1078"/>
                <a:gd name="T2" fmla="*/ 0 w 688"/>
                <a:gd name="T3" fmla="*/ 0 h 1078"/>
                <a:gd name="T4" fmla="*/ 0 w 688"/>
                <a:gd name="T5" fmla="*/ 0 h 1078"/>
                <a:gd name="T6" fmla="*/ 0 w 688"/>
                <a:gd name="T7" fmla="*/ 0 h 1078"/>
                <a:gd name="T8" fmla="*/ 0 w 688"/>
                <a:gd name="T9" fmla="*/ 0 h 1078"/>
                <a:gd name="T10" fmla="*/ 0 w 688"/>
                <a:gd name="T11" fmla="*/ 0 h 1078"/>
                <a:gd name="T12" fmla="*/ 0 w 688"/>
                <a:gd name="T13" fmla="*/ 0 h 1078"/>
                <a:gd name="T14" fmla="*/ 0 w 688"/>
                <a:gd name="T15" fmla="*/ 0 h 1078"/>
                <a:gd name="T16" fmla="*/ 0 w 688"/>
                <a:gd name="T17" fmla="*/ 0 h 1078"/>
                <a:gd name="T18" fmla="*/ 0 w 688"/>
                <a:gd name="T19" fmla="*/ 0 h 1078"/>
                <a:gd name="T20" fmla="*/ 0 w 688"/>
                <a:gd name="T21" fmla="*/ 0 h 1078"/>
                <a:gd name="T22" fmla="*/ 0 w 688"/>
                <a:gd name="T23" fmla="*/ 0 h 1078"/>
                <a:gd name="T24" fmla="*/ 0 w 688"/>
                <a:gd name="T25" fmla="*/ 0 h 1078"/>
                <a:gd name="T26" fmla="*/ 0 w 688"/>
                <a:gd name="T27" fmla="*/ 0 h 1078"/>
                <a:gd name="T28" fmla="*/ 0 w 688"/>
                <a:gd name="T29" fmla="*/ 0 h 1078"/>
                <a:gd name="T30" fmla="*/ 0 w 688"/>
                <a:gd name="T31" fmla="*/ 0 h 1078"/>
                <a:gd name="T32" fmla="*/ 0 w 688"/>
                <a:gd name="T33" fmla="*/ 0 h 1078"/>
                <a:gd name="T34" fmla="*/ 0 w 688"/>
                <a:gd name="T35" fmla="*/ 0 h 1078"/>
                <a:gd name="T36" fmla="*/ 0 w 688"/>
                <a:gd name="T37" fmla="*/ 0 h 1078"/>
                <a:gd name="T38" fmla="*/ 0 w 688"/>
                <a:gd name="T39" fmla="*/ 0 h 1078"/>
                <a:gd name="T40" fmla="*/ 0 w 688"/>
                <a:gd name="T41" fmla="*/ 0 h 1078"/>
                <a:gd name="T42" fmla="*/ 0 w 688"/>
                <a:gd name="T43" fmla="*/ 0 h 1078"/>
                <a:gd name="T44" fmla="*/ 0 w 688"/>
                <a:gd name="T45" fmla="*/ 0 h 1078"/>
                <a:gd name="T46" fmla="*/ 0 w 688"/>
                <a:gd name="T47" fmla="*/ 0 h 1078"/>
                <a:gd name="T48" fmla="*/ 0 w 688"/>
                <a:gd name="T49" fmla="*/ 0 h 1078"/>
                <a:gd name="T50" fmla="*/ 0 w 688"/>
                <a:gd name="T51" fmla="*/ 0 h 1078"/>
                <a:gd name="T52" fmla="*/ 0 w 688"/>
                <a:gd name="T53" fmla="*/ 0 h 1078"/>
                <a:gd name="T54" fmla="*/ 0 w 688"/>
                <a:gd name="T55" fmla="*/ 0 h 1078"/>
                <a:gd name="T56" fmla="*/ 0 w 688"/>
                <a:gd name="T57" fmla="*/ 0 h 1078"/>
                <a:gd name="T58" fmla="*/ 0 w 688"/>
                <a:gd name="T59" fmla="*/ 0 h 1078"/>
                <a:gd name="T60" fmla="*/ 0 w 688"/>
                <a:gd name="T61" fmla="*/ 0 h 1078"/>
                <a:gd name="T62" fmla="*/ 0 w 688"/>
                <a:gd name="T63" fmla="*/ 0 h 1078"/>
                <a:gd name="T64" fmla="*/ 0 w 688"/>
                <a:gd name="T65" fmla="*/ 0 h 1078"/>
                <a:gd name="T66" fmla="*/ 0 w 688"/>
                <a:gd name="T67" fmla="*/ 0 h 1078"/>
                <a:gd name="T68" fmla="*/ 0 w 688"/>
                <a:gd name="T69" fmla="*/ 0 h 1078"/>
                <a:gd name="T70" fmla="*/ 0 w 688"/>
                <a:gd name="T71" fmla="*/ 0 h 1078"/>
                <a:gd name="T72" fmla="*/ 0 w 688"/>
                <a:gd name="T73" fmla="*/ 0 h 1078"/>
                <a:gd name="T74" fmla="*/ 0 w 688"/>
                <a:gd name="T75" fmla="*/ 0 h 1078"/>
                <a:gd name="T76" fmla="*/ 0 w 688"/>
                <a:gd name="T77" fmla="*/ 0 h 1078"/>
                <a:gd name="T78" fmla="*/ 0 w 688"/>
                <a:gd name="T79" fmla="*/ 0 h 1078"/>
                <a:gd name="T80" fmla="*/ 0 w 688"/>
                <a:gd name="T81" fmla="*/ 0 h 1078"/>
                <a:gd name="T82" fmla="*/ 0 w 688"/>
                <a:gd name="T83" fmla="*/ 0 h 1078"/>
                <a:gd name="T84" fmla="*/ 0 w 688"/>
                <a:gd name="T85" fmla="*/ 0 h 1078"/>
                <a:gd name="T86" fmla="*/ 0 w 688"/>
                <a:gd name="T87" fmla="*/ 0 h 1078"/>
                <a:gd name="T88" fmla="*/ 0 w 688"/>
                <a:gd name="T89" fmla="*/ 0 h 1078"/>
                <a:gd name="T90" fmla="*/ 0 w 688"/>
                <a:gd name="T91" fmla="*/ 0 h 1078"/>
                <a:gd name="T92" fmla="*/ 0 w 688"/>
                <a:gd name="T93" fmla="*/ 0 h 1078"/>
                <a:gd name="T94" fmla="*/ 0 w 688"/>
                <a:gd name="T95" fmla="*/ 0 h 1078"/>
                <a:gd name="T96" fmla="*/ 0 w 688"/>
                <a:gd name="T97" fmla="*/ 0 h 1078"/>
                <a:gd name="T98" fmla="*/ 0 w 688"/>
                <a:gd name="T99" fmla="*/ 0 h 1078"/>
                <a:gd name="T100" fmla="*/ 0 w 688"/>
                <a:gd name="T101" fmla="*/ 0 h 1078"/>
                <a:gd name="T102" fmla="*/ 0 w 688"/>
                <a:gd name="T103" fmla="*/ 0 h 1078"/>
                <a:gd name="T104" fmla="*/ 0 w 688"/>
                <a:gd name="T105" fmla="*/ 0 h 1078"/>
                <a:gd name="T106" fmla="*/ 0 w 688"/>
                <a:gd name="T107" fmla="*/ 0 h 1078"/>
                <a:gd name="T108" fmla="*/ 0 w 688"/>
                <a:gd name="T109" fmla="*/ 0 h 1078"/>
                <a:gd name="T110" fmla="*/ 0 w 688"/>
                <a:gd name="T111" fmla="*/ 0 h 1078"/>
                <a:gd name="T112" fmla="*/ 0 w 688"/>
                <a:gd name="T113" fmla="*/ 0 h 1078"/>
                <a:gd name="T114" fmla="*/ 0 w 688"/>
                <a:gd name="T115" fmla="*/ 0 h 1078"/>
                <a:gd name="T116" fmla="*/ 0 w 688"/>
                <a:gd name="T117" fmla="*/ 0 h 1078"/>
                <a:gd name="T118" fmla="*/ 0 w 688"/>
                <a:gd name="T119" fmla="*/ 0 h 1078"/>
                <a:gd name="T120" fmla="*/ 0 w 688"/>
                <a:gd name="T121" fmla="*/ 0 h 107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88" h="1078">
                  <a:moveTo>
                    <a:pt x="40" y="3"/>
                  </a:moveTo>
                  <a:lnTo>
                    <a:pt x="68" y="4"/>
                  </a:lnTo>
                  <a:lnTo>
                    <a:pt x="95" y="3"/>
                  </a:lnTo>
                  <a:lnTo>
                    <a:pt x="138" y="0"/>
                  </a:lnTo>
                  <a:lnTo>
                    <a:pt x="138" y="488"/>
                  </a:lnTo>
                  <a:lnTo>
                    <a:pt x="282" y="488"/>
                  </a:lnTo>
                  <a:lnTo>
                    <a:pt x="318" y="489"/>
                  </a:lnTo>
                  <a:lnTo>
                    <a:pt x="353" y="491"/>
                  </a:lnTo>
                  <a:lnTo>
                    <a:pt x="386" y="492"/>
                  </a:lnTo>
                  <a:lnTo>
                    <a:pt x="418" y="495"/>
                  </a:lnTo>
                  <a:lnTo>
                    <a:pt x="446" y="498"/>
                  </a:lnTo>
                  <a:lnTo>
                    <a:pt x="474" y="502"/>
                  </a:lnTo>
                  <a:lnTo>
                    <a:pt x="499" y="508"/>
                  </a:lnTo>
                  <a:lnTo>
                    <a:pt x="521" y="513"/>
                  </a:lnTo>
                  <a:lnTo>
                    <a:pt x="544" y="519"/>
                  </a:lnTo>
                  <a:lnTo>
                    <a:pt x="563" y="527"/>
                  </a:lnTo>
                  <a:lnTo>
                    <a:pt x="582" y="536"/>
                  </a:lnTo>
                  <a:lnTo>
                    <a:pt x="598" y="546"/>
                  </a:lnTo>
                  <a:lnTo>
                    <a:pt x="614" y="556"/>
                  </a:lnTo>
                  <a:lnTo>
                    <a:pt x="626" y="568"/>
                  </a:lnTo>
                  <a:lnTo>
                    <a:pt x="639" y="581"/>
                  </a:lnTo>
                  <a:lnTo>
                    <a:pt x="648" y="595"/>
                  </a:lnTo>
                  <a:lnTo>
                    <a:pt x="658" y="609"/>
                  </a:lnTo>
                  <a:lnTo>
                    <a:pt x="666" y="625"/>
                  </a:lnTo>
                  <a:lnTo>
                    <a:pt x="673" y="642"/>
                  </a:lnTo>
                  <a:lnTo>
                    <a:pt x="678" y="661"/>
                  </a:lnTo>
                  <a:lnTo>
                    <a:pt x="682" y="681"/>
                  </a:lnTo>
                  <a:lnTo>
                    <a:pt x="686" y="702"/>
                  </a:lnTo>
                  <a:lnTo>
                    <a:pt x="687" y="724"/>
                  </a:lnTo>
                  <a:lnTo>
                    <a:pt x="688" y="747"/>
                  </a:lnTo>
                  <a:lnTo>
                    <a:pt x="688" y="764"/>
                  </a:lnTo>
                  <a:lnTo>
                    <a:pt x="687" y="781"/>
                  </a:lnTo>
                  <a:lnTo>
                    <a:pt x="684" y="798"/>
                  </a:lnTo>
                  <a:lnTo>
                    <a:pt x="682" y="814"/>
                  </a:lnTo>
                  <a:lnTo>
                    <a:pt x="680" y="829"/>
                  </a:lnTo>
                  <a:lnTo>
                    <a:pt x="677" y="844"/>
                  </a:lnTo>
                  <a:lnTo>
                    <a:pt x="673" y="859"/>
                  </a:lnTo>
                  <a:lnTo>
                    <a:pt x="669" y="873"/>
                  </a:lnTo>
                  <a:lnTo>
                    <a:pt x="663" y="885"/>
                  </a:lnTo>
                  <a:lnTo>
                    <a:pt x="657" y="898"/>
                  </a:lnTo>
                  <a:lnTo>
                    <a:pt x="651" y="911"/>
                  </a:lnTo>
                  <a:lnTo>
                    <a:pt x="644" y="923"/>
                  </a:lnTo>
                  <a:lnTo>
                    <a:pt x="636" y="933"/>
                  </a:lnTo>
                  <a:lnTo>
                    <a:pt x="627" y="944"/>
                  </a:lnTo>
                  <a:lnTo>
                    <a:pt x="619" y="954"/>
                  </a:lnTo>
                  <a:lnTo>
                    <a:pt x="609" y="964"/>
                  </a:lnTo>
                  <a:lnTo>
                    <a:pt x="599" y="973"/>
                  </a:lnTo>
                  <a:lnTo>
                    <a:pt x="587" y="982"/>
                  </a:lnTo>
                  <a:lnTo>
                    <a:pt x="575" y="990"/>
                  </a:lnTo>
                  <a:lnTo>
                    <a:pt x="563" y="999"/>
                  </a:lnTo>
                  <a:lnTo>
                    <a:pt x="549" y="1007"/>
                  </a:lnTo>
                  <a:lnTo>
                    <a:pt x="535" y="1015"/>
                  </a:lnTo>
                  <a:lnTo>
                    <a:pt x="519" y="1022"/>
                  </a:lnTo>
                  <a:lnTo>
                    <a:pt x="504" y="1029"/>
                  </a:lnTo>
                  <a:lnTo>
                    <a:pt x="487" y="1035"/>
                  </a:lnTo>
                  <a:lnTo>
                    <a:pt x="470" y="1041"/>
                  </a:lnTo>
                  <a:lnTo>
                    <a:pt x="452" y="1047"/>
                  </a:lnTo>
                  <a:lnTo>
                    <a:pt x="433" y="1052"/>
                  </a:lnTo>
                  <a:lnTo>
                    <a:pt x="394" y="1062"/>
                  </a:lnTo>
                  <a:lnTo>
                    <a:pt x="352" y="1070"/>
                  </a:lnTo>
                  <a:lnTo>
                    <a:pt x="339" y="1071"/>
                  </a:lnTo>
                  <a:lnTo>
                    <a:pt x="321" y="1072"/>
                  </a:lnTo>
                  <a:lnTo>
                    <a:pt x="300" y="1073"/>
                  </a:lnTo>
                  <a:lnTo>
                    <a:pt x="275" y="1074"/>
                  </a:lnTo>
                  <a:lnTo>
                    <a:pt x="245" y="1076"/>
                  </a:lnTo>
                  <a:lnTo>
                    <a:pt x="213" y="1076"/>
                  </a:lnTo>
                  <a:lnTo>
                    <a:pt x="178" y="1078"/>
                  </a:lnTo>
                  <a:lnTo>
                    <a:pt x="141" y="1078"/>
                  </a:lnTo>
                  <a:lnTo>
                    <a:pt x="0" y="1078"/>
                  </a:lnTo>
                  <a:lnTo>
                    <a:pt x="0" y="0"/>
                  </a:lnTo>
                  <a:lnTo>
                    <a:pt x="40" y="3"/>
                  </a:lnTo>
                  <a:close/>
                  <a:moveTo>
                    <a:pt x="514" y="881"/>
                  </a:moveTo>
                  <a:lnTo>
                    <a:pt x="521" y="867"/>
                  </a:lnTo>
                  <a:lnTo>
                    <a:pt x="527" y="852"/>
                  </a:lnTo>
                  <a:lnTo>
                    <a:pt x="532" y="838"/>
                  </a:lnTo>
                  <a:lnTo>
                    <a:pt x="536" y="822"/>
                  </a:lnTo>
                  <a:lnTo>
                    <a:pt x="539" y="806"/>
                  </a:lnTo>
                  <a:lnTo>
                    <a:pt x="541" y="790"/>
                  </a:lnTo>
                  <a:lnTo>
                    <a:pt x="543" y="772"/>
                  </a:lnTo>
                  <a:lnTo>
                    <a:pt x="544" y="755"/>
                  </a:lnTo>
                  <a:lnTo>
                    <a:pt x="543" y="735"/>
                  </a:lnTo>
                  <a:lnTo>
                    <a:pt x="540" y="714"/>
                  </a:lnTo>
                  <a:lnTo>
                    <a:pt x="537" y="695"/>
                  </a:lnTo>
                  <a:lnTo>
                    <a:pt x="532" y="677"/>
                  </a:lnTo>
                  <a:lnTo>
                    <a:pt x="526" y="660"/>
                  </a:lnTo>
                  <a:lnTo>
                    <a:pt x="518" y="644"/>
                  </a:lnTo>
                  <a:lnTo>
                    <a:pt x="509" y="630"/>
                  </a:lnTo>
                  <a:lnTo>
                    <a:pt x="498" y="615"/>
                  </a:lnTo>
                  <a:lnTo>
                    <a:pt x="486" y="602"/>
                  </a:lnTo>
                  <a:lnTo>
                    <a:pt x="474" y="590"/>
                  </a:lnTo>
                  <a:lnTo>
                    <a:pt x="459" y="581"/>
                  </a:lnTo>
                  <a:lnTo>
                    <a:pt x="443" y="571"/>
                  </a:lnTo>
                  <a:lnTo>
                    <a:pt x="426" y="565"/>
                  </a:lnTo>
                  <a:lnTo>
                    <a:pt x="407" y="558"/>
                  </a:lnTo>
                  <a:lnTo>
                    <a:pt x="387" y="554"/>
                  </a:lnTo>
                  <a:lnTo>
                    <a:pt x="366" y="552"/>
                  </a:lnTo>
                  <a:lnTo>
                    <a:pt x="356" y="551"/>
                  </a:lnTo>
                  <a:lnTo>
                    <a:pt x="347" y="550"/>
                  </a:lnTo>
                  <a:lnTo>
                    <a:pt x="338" y="550"/>
                  </a:lnTo>
                  <a:lnTo>
                    <a:pt x="329" y="549"/>
                  </a:lnTo>
                  <a:lnTo>
                    <a:pt x="318" y="549"/>
                  </a:lnTo>
                  <a:lnTo>
                    <a:pt x="304" y="549"/>
                  </a:lnTo>
                  <a:lnTo>
                    <a:pt x="288" y="549"/>
                  </a:lnTo>
                  <a:lnTo>
                    <a:pt x="269" y="548"/>
                  </a:lnTo>
                  <a:lnTo>
                    <a:pt x="138" y="548"/>
                  </a:lnTo>
                  <a:lnTo>
                    <a:pt x="138" y="1012"/>
                  </a:lnTo>
                  <a:lnTo>
                    <a:pt x="294" y="1012"/>
                  </a:lnTo>
                  <a:lnTo>
                    <a:pt x="313" y="1009"/>
                  </a:lnTo>
                  <a:lnTo>
                    <a:pt x="331" y="1005"/>
                  </a:lnTo>
                  <a:lnTo>
                    <a:pt x="349" y="1002"/>
                  </a:lnTo>
                  <a:lnTo>
                    <a:pt x="366" y="997"/>
                  </a:lnTo>
                  <a:lnTo>
                    <a:pt x="382" y="992"/>
                  </a:lnTo>
                  <a:lnTo>
                    <a:pt x="397" y="985"/>
                  </a:lnTo>
                  <a:lnTo>
                    <a:pt x="412" y="978"/>
                  </a:lnTo>
                  <a:lnTo>
                    <a:pt x="427" y="970"/>
                  </a:lnTo>
                  <a:lnTo>
                    <a:pt x="441" y="962"/>
                  </a:lnTo>
                  <a:lnTo>
                    <a:pt x="454" y="952"/>
                  </a:lnTo>
                  <a:lnTo>
                    <a:pt x="466" y="942"/>
                  </a:lnTo>
                  <a:lnTo>
                    <a:pt x="477" y="931"/>
                  </a:lnTo>
                  <a:lnTo>
                    <a:pt x="487" y="919"/>
                  </a:lnTo>
                  <a:lnTo>
                    <a:pt x="497" y="908"/>
                  </a:lnTo>
                  <a:lnTo>
                    <a:pt x="507" y="895"/>
                  </a:lnTo>
                  <a:lnTo>
                    <a:pt x="514" y="88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" name="Freeform 45"/>
            <p:cNvSpPr>
              <a:spLocks noEditPoints="1"/>
            </p:cNvSpPr>
            <p:nvPr userDrawn="1"/>
          </p:nvSpPr>
          <p:spPr bwMode="auto">
            <a:xfrm>
              <a:off x="2058" y="1595"/>
              <a:ext cx="42" cy="64"/>
            </a:xfrm>
            <a:custGeom>
              <a:avLst/>
              <a:gdLst>
                <a:gd name="T0" fmla="*/ 0 w 707"/>
                <a:gd name="T1" fmla="*/ 0 h 1075"/>
                <a:gd name="T2" fmla="*/ 0 w 707"/>
                <a:gd name="T3" fmla="*/ 0 h 1075"/>
                <a:gd name="T4" fmla="*/ 0 w 707"/>
                <a:gd name="T5" fmla="*/ 0 h 1075"/>
                <a:gd name="T6" fmla="*/ 0 w 707"/>
                <a:gd name="T7" fmla="*/ 0 h 1075"/>
                <a:gd name="T8" fmla="*/ 0 w 707"/>
                <a:gd name="T9" fmla="*/ 0 h 1075"/>
                <a:gd name="T10" fmla="*/ 0 w 707"/>
                <a:gd name="T11" fmla="*/ 0 h 1075"/>
                <a:gd name="T12" fmla="*/ 0 w 707"/>
                <a:gd name="T13" fmla="*/ 0 h 1075"/>
                <a:gd name="T14" fmla="*/ 0 w 707"/>
                <a:gd name="T15" fmla="*/ 0 h 1075"/>
                <a:gd name="T16" fmla="*/ 0 w 707"/>
                <a:gd name="T17" fmla="*/ 0 h 1075"/>
                <a:gd name="T18" fmla="*/ 0 w 707"/>
                <a:gd name="T19" fmla="*/ 0 h 1075"/>
                <a:gd name="T20" fmla="*/ 0 w 707"/>
                <a:gd name="T21" fmla="*/ 0 h 1075"/>
                <a:gd name="T22" fmla="*/ 0 w 707"/>
                <a:gd name="T23" fmla="*/ 0 h 1075"/>
                <a:gd name="T24" fmla="*/ 0 w 707"/>
                <a:gd name="T25" fmla="*/ 0 h 1075"/>
                <a:gd name="T26" fmla="*/ 0 w 707"/>
                <a:gd name="T27" fmla="*/ 0 h 1075"/>
                <a:gd name="T28" fmla="*/ 0 w 707"/>
                <a:gd name="T29" fmla="*/ 0 h 1075"/>
                <a:gd name="T30" fmla="*/ 0 w 707"/>
                <a:gd name="T31" fmla="*/ 0 h 1075"/>
                <a:gd name="T32" fmla="*/ 0 w 707"/>
                <a:gd name="T33" fmla="*/ 0 h 1075"/>
                <a:gd name="T34" fmla="*/ 0 w 707"/>
                <a:gd name="T35" fmla="*/ 0 h 1075"/>
                <a:gd name="T36" fmla="*/ 0 w 707"/>
                <a:gd name="T37" fmla="*/ 0 h 1075"/>
                <a:gd name="T38" fmla="*/ 0 w 707"/>
                <a:gd name="T39" fmla="*/ 0 h 1075"/>
                <a:gd name="T40" fmla="*/ 0 w 707"/>
                <a:gd name="T41" fmla="*/ 0 h 1075"/>
                <a:gd name="T42" fmla="*/ 0 w 707"/>
                <a:gd name="T43" fmla="*/ 0 h 1075"/>
                <a:gd name="T44" fmla="*/ 0 w 707"/>
                <a:gd name="T45" fmla="*/ 0 h 1075"/>
                <a:gd name="T46" fmla="*/ 0 w 707"/>
                <a:gd name="T47" fmla="*/ 0 h 1075"/>
                <a:gd name="T48" fmla="*/ 0 w 707"/>
                <a:gd name="T49" fmla="*/ 0 h 1075"/>
                <a:gd name="T50" fmla="*/ 0 w 707"/>
                <a:gd name="T51" fmla="*/ 0 h 1075"/>
                <a:gd name="T52" fmla="*/ 0 w 707"/>
                <a:gd name="T53" fmla="*/ 0 h 1075"/>
                <a:gd name="T54" fmla="*/ 0 w 707"/>
                <a:gd name="T55" fmla="*/ 0 h 1075"/>
                <a:gd name="T56" fmla="*/ 0 w 707"/>
                <a:gd name="T57" fmla="*/ 0 h 1075"/>
                <a:gd name="T58" fmla="*/ 0 w 707"/>
                <a:gd name="T59" fmla="*/ 0 h 1075"/>
                <a:gd name="T60" fmla="*/ 0 w 707"/>
                <a:gd name="T61" fmla="*/ 0 h 1075"/>
                <a:gd name="T62" fmla="*/ 0 w 707"/>
                <a:gd name="T63" fmla="*/ 0 h 1075"/>
                <a:gd name="T64" fmla="*/ 0 w 707"/>
                <a:gd name="T65" fmla="*/ 0 h 1075"/>
                <a:gd name="T66" fmla="*/ 0 w 707"/>
                <a:gd name="T67" fmla="*/ 0 h 1075"/>
                <a:gd name="T68" fmla="*/ 0 w 707"/>
                <a:gd name="T69" fmla="*/ 0 h 1075"/>
                <a:gd name="T70" fmla="*/ 0 w 707"/>
                <a:gd name="T71" fmla="*/ 0 h 1075"/>
                <a:gd name="T72" fmla="*/ 0 w 707"/>
                <a:gd name="T73" fmla="*/ 0 h 1075"/>
                <a:gd name="T74" fmla="*/ 0 w 707"/>
                <a:gd name="T75" fmla="*/ 0 h 1075"/>
                <a:gd name="T76" fmla="*/ 0 w 707"/>
                <a:gd name="T77" fmla="*/ 0 h 1075"/>
                <a:gd name="T78" fmla="*/ 0 w 707"/>
                <a:gd name="T79" fmla="*/ 0 h 1075"/>
                <a:gd name="T80" fmla="*/ 0 w 707"/>
                <a:gd name="T81" fmla="*/ 0 h 1075"/>
                <a:gd name="T82" fmla="*/ 0 w 707"/>
                <a:gd name="T83" fmla="*/ 0 h 1075"/>
                <a:gd name="T84" fmla="*/ 0 w 707"/>
                <a:gd name="T85" fmla="*/ 0 h 1075"/>
                <a:gd name="T86" fmla="*/ 0 w 707"/>
                <a:gd name="T87" fmla="*/ 0 h 1075"/>
                <a:gd name="T88" fmla="*/ 0 w 707"/>
                <a:gd name="T89" fmla="*/ 0 h 1075"/>
                <a:gd name="T90" fmla="*/ 0 w 707"/>
                <a:gd name="T91" fmla="*/ 0 h 1075"/>
                <a:gd name="T92" fmla="*/ 0 w 707"/>
                <a:gd name="T93" fmla="*/ 0 h 1075"/>
                <a:gd name="T94" fmla="*/ 0 w 707"/>
                <a:gd name="T95" fmla="*/ 0 h 1075"/>
                <a:gd name="T96" fmla="*/ 0 w 707"/>
                <a:gd name="T97" fmla="*/ 0 h 1075"/>
                <a:gd name="T98" fmla="*/ 0 w 707"/>
                <a:gd name="T99" fmla="*/ 0 h 1075"/>
                <a:gd name="T100" fmla="*/ 0 w 707"/>
                <a:gd name="T101" fmla="*/ 0 h 1075"/>
                <a:gd name="T102" fmla="*/ 0 w 707"/>
                <a:gd name="T103" fmla="*/ 0 h 10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07" h="1075">
                  <a:moveTo>
                    <a:pt x="140" y="1017"/>
                  </a:moveTo>
                  <a:lnTo>
                    <a:pt x="296" y="1017"/>
                  </a:lnTo>
                  <a:lnTo>
                    <a:pt x="315" y="1017"/>
                  </a:lnTo>
                  <a:lnTo>
                    <a:pt x="333" y="1015"/>
                  </a:lnTo>
                  <a:lnTo>
                    <a:pt x="351" y="1013"/>
                  </a:lnTo>
                  <a:lnTo>
                    <a:pt x="368" y="1010"/>
                  </a:lnTo>
                  <a:lnTo>
                    <a:pt x="385" y="1005"/>
                  </a:lnTo>
                  <a:lnTo>
                    <a:pt x="402" y="1000"/>
                  </a:lnTo>
                  <a:lnTo>
                    <a:pt x="418" y="994"/>
                  </a:lnTo>
                  <a:lnTo>
                    <a:pt x="434" y="987"/>
                  </a:lnTo>
                  <a:lnTo>
                    <a:pt x="448" y="979"/>
                  </a:lnTo>
                  <a:lnTo>
                    <a:pt x="462" y="970"/>
                  </a:lnTo>
                  <a:lnTo>
                    <a:pt x="475" y="960"/>
                  </a:lnTo>
                  <a:lnTo>
                    <a:pt x="487" y="949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5" y="885"/>
                  </a:lnTo>
                  <a:lnTo>
                    <a:pt x="542" y="871"/>
                  </a:lnTo>
                  <a:lnTo>
                    <a:pt x="547" y="855"/>
                  </a:lnTo>
                  <a:lnTo>
                    <a:pt x="553" y="840"/>
                  </a:lnTo>
                  <a:lnTo>
                    <a:pt x="556" y="824"/>
                  </a:lnTo>
                  <a:lnTo>
                    <a:pt x="559" y="807"/>
                  </a:lnTo>
                  <a:lnTo>
                    <a:pt x="560" y="790"/>
                  </a:lnTo>
                  <a:lnTo>
                    <a:pt x="561" y="773"/>
                  </a:lnTo>
                  <a:lnTo>
                    <a:pt x="560" y="752"/>
                  </a:lnTo>
                  <a:lnTo>
                    <a:pt x="559" y="730"/>
                  </a:lnTo>
                  <a:lnTo>
                    <a:pt x="556" y="711"/>
                  </a:lnTo>
                  <a:lnTo>
                    <a:pt x="552" y="693"/>
                  </a:lnTo>
                  <a:lnTo>
                    <a:pt x="545" y="675"/>
                  </a:lnTo>
                  <a:lnTo>
                    <a:pt x="539" y="659"/>
                  </a:lnTo>
                  <a:lnTo>
                    <a:pt x="530" y="644"/>
                  </a:lnTo>
                  <a:lnTo>
                    <a:pt x="521" y="631"/>
                  </a:lnTo>
                  <a:lnTo>
                    <a:pt x="510" y="619"/>
                  </a:lnTo>
                  <a:lnTo>
                    <a:pt x="499" y="607"/>
                  </a:lnTo>
                  <a:lnTo>
                    <a:pt x="487" y="597"/>
                  </a:lnTo>
                  <a:lnTo>
                    <a:pt x="473" y="587"/>
                  </a:lnTo>
                  <a:lnTo>
                    <a:pt x="458" y="579"/>
                  </a:lnTo>
                  <a:lnTo>
                    <a:pt x="443" y="571"/>
                  </a:lnTo>
                  <a:lnTo>
                    <a:pt x="427" y="564"/>
                  </a:lnTo>
                  <a:lnTo>
                    <a:pt x="410" y="557"/>
                  </a:lnTo>
                  <a:lnTo>
                    <a:pt x="391" y="553"/>
                  </a:lnTo>
                  <a:lnTo>
                    <a:pt x="371" y="548"/>
                  </a:lnTo>
                  <a:lnTo>
                    <a:pt x="350" y="545"/>
                  </a:lnTo>
                  <a:lnTo>
                    <a:pt x="328" y="541"/>
                  </a:lnTo>
                  <a:lnTo>
                    <a:pt x="306" y="539"/>
                  </a:lnTo>
                  <a:lnTo>
                    <a:pt x="284" y="537"/>
                  </a:lnTo>
                  <a:lnTo>
                    <a:pt x="259" y="536"/>
                  </a:lnTo>
                  <a:lnTo>
                    <a:pt x="235" y="536"/>
                  </a:lnTo>
                  <a:lnTo>
                    <a:pt x="140" y="536"/>
                  </a:lnTo>
                  <a:lnTo>
                    <a:pt x="140" y="1017"/>
                  </a:lnTo>
                  <a:close/>
                  <a:moveTo>
                    <a:pt x="262" y="60"/>
                  </a:moveTo>
                  <a:lnTo>
                    <a:pt x="140" y="60"/>
                  </a:lnTo>
                  <a:lnTo>
                    <a:pt x="140" y="474"/>
                  </a:lnTo>
                  <a:lnTo>
                    <a:pt x="195" y="474"/>
                  </a:lnTo>
                  <a:lnTo>
                    <a:pt x="229" y="474"/>
                  </a:lnTo>
                  <a:lnTo>
                    <a:pt x="260" y="472"/>
                  </a:lnTo>
                  <a:lnTo>
                    <a:pt x="289" y="471"/>
                  </a:lnTo>
                  <a:lnTo>
                    <a:pt x="314" y="469"/>
                  </a:lnTo>
                  <a:lnTo>
                    <a:pt x="339" y="465"/>
                  </a:lnTo>
                  <a:lnTo>
                    <a:pt x="363" y="460"/>
                  </a:lnTo>
                  <a:lnTo>
                    <a:pt x="386" y="452"/>
                  </a:lnTo>
                  <a:lnTo>
                    <a:pt x="410" y="444"/>
                  </a:lnTo>
                  <a:lnTo>
                    <a:pt x="423" y="436"/>
                  </a:lnTo>
                  <a:lnTo>
                    <a:pt x="436" y="429"/>
                  </a:lnTo>
                  <a:lnTo>
                    <a:pt x="449" y="420"/>
                  </a:lnTo>
                  <a:lnTo>
                    <a:pt x="461" y="412"/>
                  </a:lnTo>
                  <a:lnTo>
                    <a:pt x="471" y="401"/>
                  </a:lnTo>
                  <a:lnTo>
                    <a:pt x="481" y="391"/>
                  </a:lnTo>
                  <a:lnTo>
                    <a:pt x="490" y="379"/>
                  </a:lnTo>
                  <a:lnTo>
                    <a:pt x="498" y="367"/>
                  </a:lnTo>
                  <a:lnTo>
                    <a:pt x="506" y="354"/>
                  </a:lnTo>
                  <a:lnTo>
                    <a:pt x="512" y="340"/>
                  </a:lnTo>
                  <a:lnTo>
                    <a:pt x="518" y="326"/>
                  </a:lnTo>
                  <a:lnTo>
                    <a:pt x="523" y="312"/>
                  </a:lnTo>
                  <a:lnTo>
                    <a:pt x="526" y="297"/>
                  </a:lnTo>
                  <a:lnTo>
                    <a:pt x="529" y="282"/>
                  </a:lnTo>
                  <a:lnTo>
                    <a:pt x="530" y="268"/>
                  </a:lnTo>
                  <a:lnTo>
                    <a:pt x="530" y="252"/>
                  </a:lnTo>
                  <a:lnTo>
                    <a:pt x="530" y="235"/>
                  </a:lnTo>
                  <a:lnTo>
                    <a:pt x="529" y="218"/>
                  </a:lnTo>
                  <a:lnTo>
                    <a:pt x="526" y="202"/>
                  </a:lnTo>
                  <a:lnTo>
                    <a:pt x="523" y="187"/>
                  </a:lnTo>
                  <a:lnTo>
                    <a:pt x="519" y="173"/>
                  </a:lnTo>
                  <a:lnTo>
                    <a:pt x="514" y="160"/>
                  </a:lnTo>
                  <a:lnTo>
                    <a:pt x="507" y="149"/>
                  </a:lnTo>
                  <a:lnTo>
                    <a:pt x="500" y="137"/>
                  </a:lnTo>
                  <a:lnTo>
                    <a:pt x="491" y="126"/>
                  </a:lnTo>
                  <a:lnTo>
                    <a:pt x="482" y="117"/>
                  </a:lnTo>
                  <a:lnTo>
                    <a:pt x="472" y="108"/>
                  </a:lnTo>
                  <a:lnTo>
                    <a:pt x="462" y="100"/>
                  </a:lnTo>
                  <a:lnTo>
                    <a:pt x="450" y="92"/>
                  </a:lnTo>
                  <a:lnTo>
                    <a:pt x="437" y="86"/>
                  </a:lnTo>
                  <a:lnTo>
                    <a:pt x="423" y="81"/>
                  </a:lnTo>
                  <a:lnTo>
                    <a:pt x="410" y="77"/>
                  </a:lnTo>
                  <a:lnTo>
                    <a:pt x="394" y="72"/>
                  </a:lnTo>
                  <a:lnTo>
                    <a:pt x="378" y="69"/>
                  </a:lnTo>
                  <a:lnTo>
                    <a:pt x="361" y="66"/>
                  </a:lnTo>
                  <a:lnTo>
                    <a:pt x="343" y="64"/>
                  </a:lnTo>
                  <a:lnTo>
                    <a:pt x="324" y="62"/>
                  </a:lnTo>
                  <a:lnTo>
                    <a:pt x="305" y="61"/>
                  </a:lnTo>
                  <a:lnTo>
                    <a:pt x="284" y="60"/>
                  </a:lnTo>
                  <a:lnTo>
                    <a:pt x="262" y="60"/>
                  </a:lnTo>
                  <a:close/>
                  <a:moveTo>
                    <a:pt x="0" y="0"/>
                  </a:moveTo>
                  <a:lnTo>
                    <a:pt x="318" y="0"/>
                  </a:lnTo>
                  <a:lnTo>
                    <a:pt x="346" y="0"/>
                  </a:lnTo>
                  <a:lnTo>
                    <a:pt x="374" y="1"/>
                  </a:lnTo>
                  <a:lnTo>
                    <a:pt x="400" y="3"/>
                  </a:lnTo>
                  <a:lnTo>
                    <a:pt x="425" y="5"/>
                  </a:lnTo>
                  <a:lnTo>
                    <a:pt x="449" y="9"/>
                  </a:lnTo>
                  <a:lnTo>
                    <a:pt x="471" y="12"/>
                  </a:lnTo>
                  <a:lnTo>
                    <a:pt x="491" y="16"/>
                  </a:lnTo>
                  <a:lnTo>
                    <a:pt x="511" y="20"/>
                  </a:lnTo>
                  <a:lnTo>
                    <a:pt x="530" y="27"/>
                  </a:lnTo>
                  <a:lnTo>
                    <a:pt x="548" y="33"/>
                  </a:lnTo>
                  <a:lnTo>
                    <a:pt x="564" y="40"/>
                  </a:lnTo>
                  <a:lnTo>
                    <a:pt x="580" y="49"/>
                  </a:lnTo>
                  <a:lnTo>
                    <a:pt x="594" y="57"/>
                  </a:lnTo>
                  <a:lnTo>
                    <a:pt x="607" y="68"/>
                  </a:lnTo>
                  <a:lnTo>
                    <a:pt x="618" y="79"/>
                  </a:lnTo>
                  <a:lnTo>
                    <a:pt x="629" y="89"/>
                  </a:lnTo>
                  <a:lnTo>
                    <a:pt x="639" y="103"/>
                  </a:lnTo>
                  <a:lnTo>
                    <a:pt x="647" y="116"/>
                  </a:lnTo>
                  <a:lnTo>
                    <a:pt x="653" y="131"/>
                  </a:lnTo>
                  <a:lnTo>
                    <a:pt x="659" y="147"/>
                  </a:lnTo>
                  <a:lnTo>
                    <a:pt x="664" y="163"/>
                  </a:lnTo>
                  <a:lnTo>
                    <a:pt x="666" y="181"/>
                  </a:lnTo>
                  <a:lnTo>
                    <a:pt x="668" y="199"/>
                  </a:lnTo>
                  <a:lnTo>
                    <a:pt x="669" y="219"/>
                  </a:lnTo>
                  <a:lnTo>
                    <a:pt x="669" y="232"/>
                  </a:lnTo>
                  <a:lnTo>
                    <a:pt x="668" y="244"/>
                  </a:lnTo>
                  <a:lnTo>
                    <a:pt x="666" y="257"/>
                  </a:lnTo>
                  <a:lnTo>
                    <a:pt x="665" y="270"/>
                  </a:lnTo>
                  <a:lnTo>
                    <a:pt x="662" y="282"/>
                  </a:lnTo>
                  <a:lnTo>
                    <a:pt x="659" y="294"/>
                  </a:lnTo>
                  <a:lnTo>
                    <a:pt x="655" y="306"/>
                  </a:lnTo>
                  <a:lnTo>
                    <a:pt x="651" y="318"/>
                  </a:lnTo>
                  <a:lnTo>
                    <a:pt x="641" y="339"/>
                  </a:lnTo>
                  <a:lnTo>
                    <a:pt x="629" y="360"/>
                  </a:lnTo>
                  <a:lnTo>
                    <a:pt x="614" y="380"/>
                  </a:lnTo>
                  <a:lnTo>
                    <a:pt x="599" y="398"/>
                  </a:lnTo>
                  <a:lnTo>
                    <a:pt x="581" y="415"/>
                  </a:lnTo>
                  <a:lnTo>
                    <a:pt x="561" y="431"/>
                  </a:lnTo>
                  <a:lnTo>
                    <a:pt x="541" y="446"/>
                  </a:lnTo>
                  <a:lnTo>
                    <a:pt x="519" y="460"/>
                  </a:lnTo>
                  <a:lnTo>
                    <a:pt x="498" y="470"/>
                  </a:lnTo>
                  <a:lnTo>
                    <a:pt x="473" y="480"/>
                  </a:lnTo>
                  <a:lnTo>
                    <a:pt x="448" y="488"/>
                  </a:lnTo>
                  <a:lnTo>
                    <a:pt x="419" y="497"/>
                  </a:lnTo>
                  <a:lnTo>
                    <a:pt x="431" y="497"/>
                  </a:lnTo>
                  <a:lnTo>
                    <a:pt x="443" y="499"/>
                  </a:lnTo>
                  <a:lnTo>
                    <a:pt x="454" y="500"/>
                  </a:lnTo>
                  <a:lnTo>
                    <a:pt x="467" y="502"/>
                  </a:lnTo>
                  <a:lnTo>
                    <a:pt x="480" y="504"/>
                  </a:lnTo>
                  <a:lnTo>
                    <a:pt x="492" y="508"/>
                  </a:lnTo>
                  <a:lnTo>
                    <a:pt x="506" y="511"/>
                  </a:lnTo>
                  <a:lnTo>
                    <a:pt x="520" y="515"/>
                  </a:lnTo>
                  <a:lnTo>
                    <a:pt x="533" y="519"/>
                  </a:lnTo>
                  <a:lnTo>
                    <a:pt x="545" y="522"/>
                  </a:lnTo>
                  <a:lnTo>
                    <a:pt x="558" y="528"/>
                  </a:lnTo>
                  <a:lnTo>
                    <a:pt x="570" y="533"/>
                  </a:lnTo>
                  <a:lnTo>
                    <a:pt x="580" y="538"/>
                  </a:lnTo>
                  <a:lnTo>
                    <a:pt x="591" y="545"/>
                  </a:lnTo>
                  <a:lnTo>
                    <a:pt x="601" y="551"/>
                  </a:lnTo>
                  <a:lnTo>
                    <a:pt x="612" y="557"/>
                  </a:lnTo>
                  <a:lnTo>
                    <a:pt x="623" y="565"/>
                  </a:lnTo>
                  <a:lnTo>
                    <a:pt x="632" y="572"/>
                  </a:lnTo>
                  <a:lnTo>
                    <a:pt x="642" y="581"/>
                  </a:lnTo>
                  <a:lnTo>
                    <a:pt x="650" y="590"/>
                  </a:lnTo>
                  <a:lnTo>
                    <a:pt x="659" y="600"/>
                  </a:lnTo>
                  <a:lnTo>
                    <a:pt x="667" y="609"/>
                  </a:lnTo>
                  <a:lnTo>
                    <a:pt x="675" y="621"/>
                  </a:lnTo>
                  <a:lnTo>
                    <a:pt x="681" y="632"/>
                  </a:lnTo>
                  <a:lnTo>
                    <a:pt x="687" y="644"/>
                  </a:lnTo>
                  <a:lnTo>
                    <a:pt x="693" y="657"/>
                  </a:lnTo>
                  <a:lnTo>
                    <a:pt x="698" y="670"/>
                  </a:lnTo>
                  <a:lnTo>
                    <a:pt x="701" y="684"/>
                  </a:lnTo>
                  <a:lnTo>
                    <a:pt x="704" y="699"/>
                  </a:lnTo>
                  <a:lnTo>
                    <a:pt x="706" y="713"/>
                  </a:lnTo>
                  <a:lnTo>
                    <a:pt x="707" y="729"/>
                  </a:lnTo>
                  <a:lnTo>
                    <a:pt x="707" y="746"/>
                  </a:lnTo>
                  <a:lnTo>
                    <a:pt x="707" y="767"/>
                  </a:lnTo>
                  <a:lnTo>
                    <a:pt x="705" y="787"/>
                  </a:lnTo>
                  <a:lnTo>
                    <a:pt x="703" y="807"/>
                  </a:lnTo>
                  <a:lnTo>
                    <a:pt x="699" y="825"/>
                  </a:lnTo>
                  <a:lnTo>
                    <a:pt x="695" y="844"/>
                  </a:lnTo>
                  <a:lnTo>
                    <a:pt x="688" y="862"/>
                  </a:lnTo>
                  <a:lnTo>
                    <a:pt x="681" y="879"/>
                  </a:lnTo>
                  <a:lnTo>
                    <a:pt x="672" y="896"/>
                  </a:lnTo>
                  <a:lnTo>
                    <a:pt x="664" y="913"/>
                  </a:lnTo>
                  <a:lnTo>
                    <a:pt x="653" y="929"/>
                  </a:lnTo>
                  <a:lnTo>
                    <a:pt x="642" y="944"/>
                  </a:lnTo>
                  <a:lnTo>
                    <a:pt x="629" y="959"/>
                  </a:lnTo>
                  <a:lnTo>
                    <a:pt x="615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6" y="1013"/>
                  </a:lnTo>
                  <a:lnTo>
                    <a:pt x="556" y="1019"/>
                  </a:lnTo>
                  <a:lnTo>
                    <a:pt x="545" y="1025"/>
                  </a:lnTo>
                  <a:lnTo>
                    <a:pt x="534" y="1032"/>
                  </a:lnTo>
                  <a:lnTo>
                    <a:pt x="522" y="1037"/>
                  </a:lnTo>
                  <a:lnTo>
                    <a:pt x="497" y="1047"/>
                  </a:lnTo>
                  <a:lnTo>
                    <a:pt x="470" y="1055"/>
                  </a:lnTo>
                  <a:lnTo>
                    <a:pt x="444" y="1062"/>
                  </a:lnTo>
                  <a:lnTo>
                    <a:pt x="417" y="1066"/>
                  </a:lnTo>
                  <a:lnTo>
                    <a:pt x="390" y="1070"/>
                  </a:lnTo>
                  <a:lnTo>
                    <a:pt x="361" y="1073"/>
                  </a:lnTo>
                  <a:lnTo>
                    <a:pt x="234" y="1075"/>
                  </a:lnTo>
                  <a:lnTo>
                    <a:pt x="0" y="1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6" name="Freeform 46"/>
            <p:cNvSpPr>
              <a:spLocks noEditPoints="1"/>
            </p:cNvSpPr>
            <p:nvPr userDrawn="1"/>
          </p:nvSpPr>
          <p:spPr bwMode="auto">
            <a:xfrm>
              <a:off x="1977" y="1594"/>
              <a:ext cx="69" cy="66"/>
            </a:xfrm>
            <a:custGeom>
              <a:avLst/>
              <a:gdLst>
                <a:gd name="T0" fmla="*/ 0 w 1181"/>
                <a:gd name="T1" fmla="*/ 0 h 1122"/>
                <a:gd name="T2" fmla="*/ 0 w 1181"/>
                <a:gd name="T3" fmla="*/ 0 h 1122"/>
                <a:gd name="T4" fmla="*/ 0 w 1181"/>
                <a:gd name="T5" fmla="*/ 0 h 1122"/>
                <a:gd name="T6" fmla="*/ 0 w 1181"/>
                <a:gd name="T7" fmla="*/ 0 h 1122"/>
                <a:gd name="T8" fmla="*/ 0 w 1181"/>
                <a:gd name="T9" fmla="*/ 0 h 1122"/>
                <a:gd name="T10" fmla="*/ 0 w 1181"/>
                <a:gd name="T11" fmla="*/ 0 h 1122"/>
                <a:gd name="T12" fmla="*/ 0 w 1181"/>
                <a:gd name="T13" fmla="*/ 0 h 1122"/>
                <a:gd name="T14" fmla="*/ 0 w 1181"/>
                <a:gd name="T15" fmla="*/ 0 h 1122"/>
                <a:gd name="T16" fmla="*/ 0 w 1181"/>
                <a:gd name="T17" fmla="*/ 0 h 1122"/>
                <a:gd name="T18" fmla="*/ 0 w 1181"/>
                <a:gd name="T19" fmla="*/ 0 h 1122"/>
                <a:gd name="T20" fmla="*/ 0 w 1181"/>
                <a:gd name="T21" fmla="*/ 0 h 1122"/>
                <a:gd name="T22" fmla="*/ 0 w 1181"/>
                <a:gd name="T23" fmla="*/ 0 h 1122"/>
                <a:gd name="T24" fmla="*/ 0 w 1181"/>
                <a:gd name="T25" fmla="*/ 0 h 1122"/>
                <a:gd name="T26" fmla="*/ 0 w 1181"/>
                <a:gd name="T27" fmla="*/ 0 h 1122"/>
                <a:gd name="T28" fmla="*/ 0 w 1181"/>
                <a:gd name="T29" fmla="*/ 0 h 1122"/>
                <a:gd name="T30" fmla="*/ 0 w 1181"/>
                <a:gd name="T31" fmla="*/ 0 h 1122"/>
                <a:gd name="T32" fmla="*/ 0 w 1181"/>
                <a:gd name="T33" fmla="*/ 0 h 1122"/>
                <a:gd name="T34" fmla="*/ 0 w 1181"/>
                <a:gd name="T35" fmla="*/ 0 h 1122"/>
                <a:gd name="T36" fmla="*/ 0 w 1181"/>
                <a:gd name="T37" fmla="*/ 0 h 1122"/>
                <a:gd name="T38" fmla="*/ 0 w 1181"/>
                <a:gd name="T39" fmla="*/ 0 h 1122"/>
                <a:gd name="T40" fmla="*/ 0 w 1181"/>
                <a:gd name="T41" fmla="*/ 0 h 1122"/>
                <a:gd name="T42" fmla="*/ 0 w 1181"/>
                <a:gd name="T43" fmla="*/ 0 h 1122"/>
                <a:gd name="T44" fmla="*/ 0 w 1181"/>
                <a:gd name="T45" fmla="*/ 0 h 1122"/>
                <a:gd name="T46" fmla="*/ 0 w 1181"/>
                <a:gd name="T47" fmla="*/ 0 h 1122"/>
                <a:gd name="T48" fmla="*/ 0 w 1181"/>
                <a:gd name="T49" fmla="*/ 0 h 1122"/>
                <a:gd name="T50" fmla="*/ 0 w 1181"/>
                <a:gd name="T51" fmla="*/ 0 h 1122"/>
                <a:gd name="T52" fmla="*/ 0 w 1181"/>
                <a:gd name="T53" fmla="*/ 0 h 1122"/>
                <a:gd name="T54" fmla="*/ 0 w 1181"/>
                <a:gd name="T55" fmla="*/ 0 h 1122"/>
                <a:gd name="T56" fmla="*/ 0 w 1181"/>
                <a:gd name="T57" fmla="*/ 0 h 1122"/>
                <a:gd name="T58" fmla="*/ 0 w 1181"/>
                <a:gd name="T59" fmla="*/ 0 h 1122"/>
                <a:gd name="T60" fmla="*/ 0 w 1181"/>
                <a:gd name="T61" fmla="*/ 0 h 1122"/>
                <a:gd name="T62" fmla="*/ 0 w 1181"/>
                <a:gd name="T63" fmla="*/ 0 h 1122"/>
                <a:gd name="T64" fmla="*/ 0 w 1181"/>
                <a:gd name="T65" fmla="*/ 0 h 1122"/>
                <a:gd name="T66" fmla="*/ 0 w 1181"/>
                <a:gd name="T67" fmla="*/ 0 h 1122"/>
                <a:gd name="T68" fmla="*/ 0 w 1181"/>
                <a:gd name="T69" fmla="*/ 0 h 1122"/>
                <a:gd name="T70" fmla="*/ 0 w 1181"/>
                <a:gd name="T71" fmla="*/ 0 h 1122"/>
                <a:gd name="T72" fmla="*/ 0 w 1181"/>
                <a:gd name="T73" fmla="*/ 0 h 1122"/>
                <a:gd name="T74" fmla="*/ 0 w 1181"/>
                <a:gd name="T75" fmla="*/ 0 h 1122"/>
                <a:gd name="T76" fmla="*/ 0 w 1181"/>
                <a:gd name="T77" fmla="*/ 0 h 1122"/>
                <a:gd name="T78" fmla="*/ 0 w 1181"/>
                <a:gd name="T79" fmla="*/ 0 h 1122"/>
                <a:gd name="T80" fmla="*/ 0 w 1181"/>
                <a:gd name="T81" fmla="*/ 0 h 1122"/>
                <a:gd name="T82" fmla="*/ 0 w 1181"/>
                <a:gd name="T83" fmla="*/ 0 h 1122"/>
                <a:gd name="T84" fmla="*/ 0 w 1181"/>
                <a:gd name="T85" fmla="*/ 0 h 1122"/>
                <a:gd name="T86" fmla="*/ 0 w 1181"/>
                <a:gd name="T87" fmla="*/ 0 h 1122"/>
                <a:gd name="T88" fmla="*/ 0 w 1181"/>
                <a:gd name="T89" fmla="*/ 0 h 1122"/>
                <a:gd name="T90" fmla="*/ 0 w 1181"/>
                <a:gd name="T91" fmla="*/ 0 h 1122"/>
                <a:gd name="T92" fmla="*/ 0 w 1181"/>
                <a:gd name="T93" fmla="*/ 0 h 1122"/>
                <a:gd name="T94" fmla="*/ 0 w 1181"/>
                <a:gd name="T95" fmla="*/ 0 h 1122"/>
                <a:gd name="T96" fmla="*/ 0 w 1181"/>
                <a:gd name="T97" fmla="*/ 0 h 1122"/>
                <a:gd name="T98" fmla="*/ 0 w 1181"/>
                <a:gd name="T99" fmla="*/ 0 h 1122"/>
                <a:gd name="T100" fmla="*/ 0 w 1181"/>
                <a:gd name="T101" fmla="*/ 0 h 1122"/>
                <a:gd name="T102" fmla="*/ 0 w 1181"/>
                <a:gd name="T103" fmla="*/ 0 h 1122"/>
                <a:gd name="T104" fmla="*/ 0 w 1181"/>
                <a:gd name="T105" fmla="*/ 0 h 1122"/>
                <a:gd name="T106" fmla="*/ 0 w 1181"/>
                <a:gd name="T107" fmla="*/ 0 h 1122"/>
                <a:gd name="T108" fmla="*/ 0 w 1181"/>
                <a:gd name="T109" fmla="*/ 0 h 1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1" h="1122">
                  <a:moveTo>
                    <a:pt x="159" y="969"/>
                  </a:moveTo>
                  <a:lnTo>
                    <a:pt x="140" y="950"/>
                  </a:lnTo>
                  <a:lnTo>
                    <a:pt x="123" y="931"/>
                  </a:lnTo>
                  <a:lnTo>
                    <a:pt x="106" y="909"/>
                  </a:lnTo>
                  <a:lnTo>
                    <a:pt x="91" y="887"/>
                  </a:lnTo>
                  <a:lnTo>
                    <a:pt x="76" y="865"/>
                  </a:lnTo>
                  <a:lnTo>
                    <a:pt x="64" y="840"/>
                  </a:lnTo>
                  <a:lnTo>
                    <a:pt x="52" y="816"/>
                  </a:lnTo>
                  <a:lnTo>
                    <a:pt x="40" y="790"/>
                  </a:lnTo>
                  <a:lnTo>
                    <a:pt x="31" y="764"/>
                  </a:lnTo>
                  <a:lnTo>
                    <a:pt x="23" y="737"/>
                  </a:lnTo>
                  <a:lnTo>
                    <a:pt x="16" y="710"/>
                  </a:lnTo>
                  <a:lnTo>
                    <a:pt x="11" y="683"/>
                  </a:lnTo>
                  <a:lnTo>
                    <a:pt x="5" y="655"/>
                  </a:lnTo>
                  <a:lnTo>
                    <a:pt x="2" y="626"/>
                  </a:lnTo>
                  <a:lnTo>
                    <a:pt x="0" y="595"/>
                  </a:lnTo>
                  <a:lnTo>
                    <a:pt x="0" y="563"/>
                  </a:lnTo>
                  <a:lnTo>
                    <a:pt x="0" y="533"/>
                  </a:lnTo>
                  <a:lnTo>
                    <a:pt x="2" y="502"/>
                  </a:lnTo>
                  <a:lnTo>
                    <a:pt x="5" y="471"/>
                  </a:lnTo>
                  <a:lnTo>
                    <a:pt x="11" y="442"/>
                  </a:lnTo>
                  <a:lnTo>
                    <a:pt x="16" y="414"/>
                  </a:lnTo>
                  <a:lnTo>
                    <a:pt x="24" y="386"/>
                  </a:lnTo>
                  <a:lnTo>
                    <a:pt x="33" y="359"/>
                  </a:lnTo>
                  <a:lnTo>
                    <a:pt x="43" y="332"/>
                  </a:lnTo>
                  <a:lnTo>
                    <a:pt x="55" y="307"/>
                  </a:lnTo>
                  <a:lnTo>
                    <a:pt x="68" y="281"/>
                  </a:lnTo>
                  <a:lnTo>
                    <a:pt x="82" y="258"/>
                  </a:lnTo>
                  <a:lnTo>
                    <a:pt x="97" y="234"/>
                  </a:lnTo>
                  <a:lnTo>
                    <a:pt x="113" y="213"/>
                  </a:lnTo>
                  <a:lnTo>
                    <a:pt x="130" y="192"/>
                  </a:lnTo>
                  <a:lnTo>
                    <a:pt x="149" y="172"/>
                  </a:lnTo>
                  <a:lnTo>
                    <a:pt x="169" y="152"/>
                  </a:lnTo>
                  <a:lnTo>
                    <a:pt x="190" y="135"/>
                  </a:lnTo>
                  <a:lnTo>
                    <a:pt x="210" y="118"/>
                  </a:lnTo>
                  <a:lnTo>
                    <a:pt x="232" y="103"/>
                  </a:lnTo>
                  <a:lnTo>
                    <a:pt x="254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7" y="51"/>
                  </a:lnTo>
                  <a:lnTo>
                    <a:pt x="354" y="40"/>
                  </a:lnTo>
                  <a:lnTo>
                    <a:pt x="380" y="31"/>
                  </a:lnTo>
                  <a:lnTo>
                    <a:pt x="408" y="22"/>
                  </a:lnTo>
                  <a:lnTo>
                    <a:pt x="435" y="16"/>
                  </a:lnTo>
                  <a:lnTo>
                    <a:pt x="464" y="9"/>
                  </a:lnTo>
                  <a:lnTo>
                    <a:pt x="493" y="5"/>
                  </a:lnTo>
                  <a:lnTo>
                    <a:pt x="522" y="2"/>
                  </a:lnTo>
                  <a:lnTo>
                    <a:pt x="552" y="1"/>
                  </a:lnTo>
                  <a:lnTo>
                    <a:pt x="583" y="0"/>
                  </a:lnTo>
                  <a:lnTo>
                    <a:pt x="611" y="1"/>
                  </a:lnTo>
                  <a:lnTo>
                    <a:pt x="640" y="2"/>
                  </a:lnTo>
                  <a:lnTo>
                    <a:pt x="668" y="4"/>
                  </a:lnTo>
                  <a:lnTo>
                    <a:pt x="696" y="8"/>
                  </a:lnTo>
                  <a:lnTo>
                    <a:pt x="724" y="13"/>
                  </a:lnTo>
                  <a:lnTo>
                    <a:pt x="751" y="18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7" y="51"/>
                  </a:lnTo>
                  <a:lnTo>
                    <a:pt x="882" y="61"/>
                  </a:lnTo>
                  <a:lnTo>
                    <a:pt x="907" y="73"/>
                  </a:lnTo>
                  <a:lnTo>
                    <a:pt x="931" y="86"/>
                  </a:lnTo>
                  <a:lnTo>
                    <a:pt x="953" y="100"/>
                  </a:lnTo>
                  <a:lnTo>
                    <a:pt x="976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7" y="165"/>
                  </a:lnTo>
                  <a:lnTo>
                    <a:pt x="1055" y="186"/>
                  </a:lnTo>
                  <a:lnTo>
                    <a:pt x="1072" y="206"/>
                  </a:lnTo>
                  <a:lnTo>
                    <a:pt x="1089" y="227"/>
                  </a:lnTo>
                  <a:lnTo>
                    <a:pt x="1104" y="250"/>
                  </a:lnTo>
                  <a:lnTo>
                    <a:pt x="1118" y="274"/>
                  </a:lnTo>
                  <a:lnTo>
                    <a:pt x="1131" y="299"/>
                  </a:lnTo>
                  <a:lnTo>
                    <a:pt x="1143" y="326"/>
                  </a:lnTo>
                  <a:lnTo>
                    <a:pt x="1153" y="353"/>
                  </a:lnTo>
                  <a:lnTo>
                    <a:pt x="1161" y="381"/>
                  </a:lnTo>
                  <a:lnTo>
                    <a:pt x="1168" y="411"/>
                  </a:lnTo>
                  <a:lnTo>
                    <a:pt x="1174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0" y="662"/>
                  </a:lnTo>
                  <a:lnTo>
                    <a:pt x="1166" y="682"/>
                  </a:lnTo>
                  <a:lnTo>
                    <a:pt x="1161" y="701"/>
                  </a:lnTo>
                  <a:lnTo>
                    <a:pt x="1156" y="719"/>
                  </a:lnTo>
                  <a:lnTo>
                    <a:pt x="1150" y="739"/>
                  </a:lnTo>
                  <a:lnTo>
                    <a:pt x="1144" y="757"/>
                  </a:lnTo>
                  <a:lnTo>
                    <a:pt x="1137" y="775"/>
                  </a:lnTo>
                  <a:lnTo>
                    <a:pt x="1129" y="793"/>
                  </a:lnTo>
                  <a:lnTo>
                    <a:pt x="1122" y="810"/>
                  </a:lnTo>
                  <a:lnTo>
                    <a:pt x="1112" y="827"/>
                  </a:lnTo>
                  <a:lnTo>
                    <a:pt x="1104" y="844"/>
                  </a:lnTo>
                  <a:lnTo>
                    <a:pt x="1094" y="860"/>
                  </a:lnTo>
                  <a:lnTo>
                    <a:pt x="1084" y="875"/>
                  </a:lnTo>
                  <a:lnTo>
                    <a:pt x="1073" y="891"/>
                  </a:lnTo>
                  <a:lnTo>
                    <a:pt x="1063" y="906"/>
                  </a:lnTo>
                  <a:lnTo>
                    <a:pt x="1051" y="921"/>
                  </a:lnTo>
                  <a:lnTo>
                    <a:pt x="1038" y="935"/>
                  </a:lnTo>
                  <a:lnTo>
                    <a:pt x="1025" y="948"/>
                  </a:lnTo>
                  <a:lnTo>
                    <a:pt x="1013" y="961"/>
                  </a:lnTo>
                  <a:lnTo>
                    <a:pt x="999" y="974"/>
                  </a:lnTo>
                  <a:lnTo>
                    <a:pt x="985" y="986"/>
                  </a:lnTo>
                  <a:lnTo>
                    <a:pt x="970" y="998"/>
                  </a:lnTo>
                  <a:lnTo>
                    <a:pt x="956" y="1009"/>
                  </a:lnTo>
                  <a:lnTo>
                    <a:pt x="940" y="1020"/>
                  </a:lnTo>
                  <a:lnTo>
                    <a:pt x="924" y="1029"/>
                  </a:lnTo>
                  <a:lnTo>
                    <a:pt x="907" y="1040"/>
                  </a:lnTo>
                  <a:lnTo>
                    <a:pt x="890" y="1048"/>
                  </a:lnTo>
                  <a:lnTo>
                    <a:pt x="873" y="1058"/>
                  </a:lnTo>
                  <a:lnTo>
                    <a:pt x="855" y="1065"/>
                  </a:lnTo>
                  <a:lnTo>
                    <a:pt x="837" y="1074"/>
                  </a:lnTo>
                  <a:lnTo>
                    <a:pt x="819" y="1080"/>
                  </a:lnTo>
                  <a:lnTo>
                    <a:pt x="801" y="1088"/>
                  </a:lnTo>
                  <a:lnTo>
                    <a:pt x="782" y="1093"/>
                  </a:lnTo>
                  <a:lnTo>
                    <a:pt x="763" y="1098"/>
                  </a:lnTo>
                  <a:lnTo>
                    <a:pt x="744" y="1104"/>
                  </a:lnTo>
                  <a:lnTo>
                    <a:pt x="725" y="1108"/>
                  </a:lnTo>
                  <a:lnTo>
                    <a:pt x="704" y="1111"/>
                  </a:lnTo>
                  <a:lnTo>
                    <a:pt x="684" y="1114"/>
                  </a:lnTo>
                  <a:lnTo>
                    <a:pt x="664" y="1117"/>
                  </a:lnTo>
                  <a:lnTo>
                    <a:pt x="644" y="1120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1"/>
                  </a:lnTo>
                  <a:lnTo>
                    <a:pt x="517" y="1120"/>
                  </a:lnTo>
                  <a:lnTo>
                    <a:pt x="486" y="1116"/>
                  </a:lnTo>
                  <a:lnTo>
                    <a:pt x="457" y="1112"/>
                  </a:lnTo>
                  <a:lnTo>
                    <a:pt x="428" y="1107"/>
                  </a:lnTo>
                  <a:lnTo>
                    <a:pt x="399" y="1099"/>
                  </a:lnTo>
                  <a:lnTo>
                    <a:pt x="371" y="1092"/>
                  </a:lnTo>
                  <a:lnTo>
                    <a:pt x="344" y="1084"/>
                  </a:lnTo>
                  <a:lnTo>
                    <a:pt x="317" y="1073"/>
                  </a:lnTo>
                  <a:lnTo>
                    <a:pt x="291" y="1061"/>
                  </a:lnTo>
                  <a:lnTo>
                    <a:pt x="267" y="1048"/>
                  </a:lnTo>
                  <a:lnTo>
                    <a:pt x="244" y="1035"/>
                  </a:lnTo>
                  <a:lnTo>
                    <a:pt x="221" y="1020"/>
                  </a:lnTo>
                  <a:lnTo>
                    <a:pt x="199" y="1004"/>
                  </a:lnTo>
                  <a:lnTo>
                    <a:pt x="178" y="987"/>
                  </a:lnTo>
                  <a:lnTo>
                    <a:pt x="159" y="969"/>
                  </a:lnTo>
                  <a:close/>
                  <a:moveTo>
                    <a:pt x="279" y="942"/>
                  </a:moveTo>
                  <a:lnTo>
                    <a:pt x="294" y="957"/>
                  </a:lnTo>
                  <a:lnTo>
                    <a:pt x="310" y="972"/>
                  </a:lnTo>
                  <a:lnTo>
                    <a:pt x="327" y="985"/>
                  </a:lnTo>
                  <a:lnTo>
                    <a:pt x="344" y="998"/>
                  </a:lnTo>
                  <a:lnTo>
                    <a:pt x="362" y="1009"/>
                  </a:lnTo>
                  <a:lnTo>
                    <a:pt x="380" y="1020"/>
                  </a:lnTo>
                  <a:lnTo>
                    <a:pt x="398" y="1029"/>
                  </a:lnTo>
                  <a:lnTo>
                    <a:pt x="418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2" y="1068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3" y="1069"/>
                  </a:lnTo>
                  <a:lnTo>
                    <a:pt x="640" y="1067"/>
                  </a:lnTo>
                  <a:lnTo>
                    <a:pt x="665" y="1063"/>
                  </a:lnTo>
                  <a:lnTo>
                    <a:pt x="690" y="1058"/>
                  </a:lnTo>
                  <a:lnTo>
                    <a:pt x="714" y="1051"/>
                  </a:lnTo>
                  <a:lnTo>
                    <a:pt x="737" y="1042"/>
                  </a:lnTo>
                  <a:lnTo>
                    <a:pt x="760" y="1033"/>
                  </a:lnTo>
                  <a:lnTo>
                    <a:pt x="781" y="1021"/>
                  </a:lnTo>
                  <a:lnTo>
                    <a:pt x="801" y="1009"/>
                  </a:lnTo>
                  <a:lnTo>
                    <a:pt x="821" y="995"/>
                  </a:lnTo>
                  <a:lnTo>
                    <a:pt x="839" y="981"/>
                  </a:lnTo>
                  <a:lnTo>
                    <a:pt x="857" y="966"/>
                  </a:lnTo>
                  <a:lnTo>
                    <a:pt x="874" y="950"/>
                  </a:lnTo>
                  <a:lnTo>
                    <a:pt x="890" y="933"/>
                  </a:lnTo>
                  <a:lnTo>
                    <a:pt x="904" y="915"/>
                  </a:lnTo>
                  <a:lnTo>
                    <a:pt x="917" y="896"/>
                  </a:lnTo>
                  <a:lnTo>
                    <a:pt x="931" y="875"/>
                  </a:lnTo>
                  <a:lnTo>
                    <a:pt x="943" y="855"/>
                  </a:lnTo>
                  <a:lnTo>
                    <a:pt x="954" y="834"/>
                  </a:lnTo>
                  <a:lnTo>
                    <a:pt x="965" y="813"/>
                  </a:lnTo>
                  <a:lnTo>
                    <a:pt x="975" y="792"/>
                  </a:lnTo>
                  <a:lnTo>
                    <a:pt x="984" y="769"/>
                  </a:lnTo>
                  <a:lnTo>
                    <a:pt x="992" y="746"/>
                  </a:lnTo>
                  <a:lnTo>
                    <a:pt x="999" y="723"/>
                  </a:lnTo>
                  <a:lnTo>
                    <a:pt x="1005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2" y="612"/>
                  </a:lnTo>
                  <a:lnTo>
                    <a:pt x="1024" y="592"/>
                  </a:lnTo>
                  <a:lnTo>
                    <a:pt x="1025" y="572"/>
                  </a:lnTo>
                  <a:lnTo>
                    <a:pt x="1025" y="552"/>
                  </a:lnTo>
                  <a:lnTo>
                    <a:pt x="1025" y="514"/>
                  </a:lnTo>
                  <a:lnTo>
                    <a:pt x="1024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3" y="393"/>
                  </a:lnTo>
                  <a:lnTo>
                    <a:pt x="1006" y="366"/>
                  </a:lnTo>
                  <a:lnTo>
                    <a:pt x="998" y="337"/>
                  </a:lnTo>
                  <a:lnTo>
                    <a:pt x="988" y="310"/>
                  </a:lnTo>
                  <a:lnTo>
                    <a:pt x="976" y="282"/>
                  </a:lnTo>
                  <a:lnTo>
                    <a:pt x="961" y="256"/>
                  </a:lnTo>
                  <a:lnTo>
                    <a:pt x="945" y="229"/>
                  </a:lnTo>
                  <a:lnTo>
                    <a:pt x="926" y="204"/>
                  </a:lnTo>
                  <a:lnTo>
                    <a:pt x="916" y="192"/>
                  </a:lnTo>
                  <a:lnTo>
                    <a:pt x="907" y="181"/>
                  </a:lnTo>
                  <a:lnTo>
                    <a:pt x="895" y="170"/>
                  </a:lnTo>
                  <a:lnTo>
                    <a:pt x="885" y="160"/>
                  </a:lnTo>
                  <a:lnTo>
                    <a:pt x="873" y="149"/>
                  </a:lnTo>
                  <a:lnTo>
                    <a:pt x="861" y="140"/>
                  </a:lnTo>
                  <a:lnTo>
                    <a:pt x="850" y="131"/>
                  </a:lnTo>
                  <a:lnTo>
                    <a:pt x="837" y="123"/>
                  </a:lnTo>
                  <a:lnTo>
                    <a:pt x="824" y="114"/>
                  </a:lnTo>
                  <a:lnTo>
                    <a:pt x="810" y="106"/>
                  </a:lnTo>
                  <a:lnTo>
                    <a:pt x="797" y="100"/>
                  </a:lnTo>
                  <a:lnTo>
                    <a:pt x="783" y="92"/>
                  </a:lnTo>
                  <a:lnTo>
                    <a:pt x="768" y="86"/>
                  </a:lnTo>
                  <a:lnTo>
                    <a:pt x="753" y="80"/>
                  </a:lnTo>
                  <a:lnTo>
                    <a:pt x="738" y="75"/>
                  </a:lnTo>
                  <a:lnTo>
                    <a:pt x="722" y="70"/>
                  </a:lnTo>
                  <a:lnTo>
                    <a:pt x="691" y="62"/>
                  </a:lnTo>
                  <a:lnTo>
                    <a:pt x="660" y="57"/>
                  </a:lnTo>
                  <a:lnTo>
                    <a:pt x="644" y="55"/>
                  </a:lnTo>
                  <a:lnTo>
                    <a:pt x="629" y="53"/>
                  </a:lnTo>
                  <a:lnTo>
                    <a:pt x="613" y="53"/>
                  </a:lnTo>
                  <a:lnTo>
                    <a:pt x="599" y="52"/>
                  </a:lnTo>
                  <a:lnTo>
                    <a:pt x="573" y="53"/>
                  </a:lnTo>
                  <a:lnTo>
                    <a:pt x="549" y="55"/>
                  </a:lnTo>
                  <a:lnTo>
                    <a:pt x="524" y="57"/>
                  </a:lnTo>
                  <a:lnTo>
                    <a:pt x="501" y="61"/>
                  </a:lnTo>
                  <a:lnTo>
                    <a:pt x="478" y="67"/>
                  </a:lnTo>
                  <a:lnTo>
                    <a:pt x="456" y="73"/>
                  </a:lnTo>
                  <a:lnTo>
                    <a:pt x="434" y="80"/>
                  </a:lnTo>
                  <a:lnTo>
                    <a:pt x="413" y="90"/>
                  </a:lnTo>
                  <a:lnTo>
                    <a:pt x="393" y="100"/>
                  </a:lnTo>
                  <a:lnTo>
                    <a:pt x="373" y="111"/>
                  </a:lnTo>
                  <a:lnTo>
                    <a:pt x="355" y="123"/>
                  </a:lnTo>
                  <a:lnTo>
                    <a:pt x="337" y="136"/>
                  </a:lnTo>
                  <a:lnTo>
                    <a:pt x="319" y="149"/>
                  </a:lnTo>
                  <a:lnTo>
                    <a:pt x="303" y="164"/>
                  </a:lnTo>
                  <a:lnTo>
                    <a:pt x="287" y="180"/>
                  </a:lnTo>
                  <a:lnTo>
                    <a:pt x="272" y="197"/>
                  </a:lnTo>
                  <a:lnTo>
                    <a:pt x="258" y="214"/>
                  </a:lnTo>
                  <a:lnTo>
                    <a:pt x="245" y="233"/>
                  </a:lnTo>
                  <a:lnTo>
                    <a:pt x="233" y="253"/>
                  </a:lnTo>
                  <a:lnTo>
                    <a:pt x="221" y="274"/>
                  </a:lnTo>
                  <a:lnTo>
                    <a:pt x="211" y="296"/>
                  </a:lnTo>
                  <a:lnTo>
                    <a:pt x="201" y="318"/>
                  </a:lnTo>
                  <a:lnTo>
                    <a:pt x="192" y="342"/>
                  </a:lnTo>
                  <a:lnTo>
                    <a:pt x="184" y="366"/>
                  </a:lnTo>
                  <a:lnTo>
                    <a:pt x="177" y="390"/>
                  </a:lnTo>
                  <a:lnTo>
                    <a:pt x="172" y="416"/>
                  </a:lnTo>
                  <a:lnTo>
                    <a:pt x="166" y="442"/>
                  </a:lnTo>
                  <a:lnTo>
                    <a:pt x="162" y="469"/>
                  </a:lnTo>
                  <a:lnTo>
                    <a:pt x="159" y="497"/>
                  </a:lnTo>
                  <a:lnTo>
                    <a:pt x="157" y="525"/>
                  </a:lnTo>
                  <a:lnTo>
                    <a:pt x="155" y="553"/>
                  </a:lnTo>
                  <a:lnTo>
                    <a:pt x="155" y="583"/>
                  </a:lnTo>
                  <a:lnTo>
                    <a:pt x="155" y="610"/>
                  </a:lnTo>
                  <a:lnTo>
                    <a:pt x="157" y="638"/>
                  </a:lnTo>
                  <a:lnTo>
                    <a:pt x="159" y="664"/>
                  </a:lnTo>
                  <a:lnTo>
                    <a:pt x="162" y="691"/>
                  </a:lnTo>
                  <a:lnTo>
                    <a:pt x="166" y="716"/>
                  </a:lnTo>
                  <a:lnTo>
                    <a:pt x="172" y="741"/>
                  </a:lnTo>
                  <a:lnTo>
                    <a:pt x="179" y="764"/>
                  </a:lnTo>
                  <a:lnTo>
                    <a:pt x="186" y="787"/>
                  </a:lnTo>
                  <a:lnTo>
                    <a:pt x="195" y="810"/>
                  </a:lnTo>
                  <a:lnTo>
                    <a:pt x="204" y="831"/>
                  </a:lnTo>
                  <a:lnTo>
                    <a:pt x="214" y="851"/>
                  </a:lnTo>
                  <a:lnTo>
                    <a:pt x="226" y="871"/>
                  </a:lnTo>
                  <a:lnTo>
                    <a:pt x="237" y="890"/>
                  </a:lnTo>
                  <a:lnTo>
                    <a:pt x="250" y="908"/>
                  </a:lnTo>
                  <a:lnTo>
                    <a:pt x="264" y="925"/>
                  </a:lnTo>
                  <a:lnTo>
                    <a:pt x="279" y="94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7" name="Freeform 47"/>
            <p:cNvSpPr>
              <a:spLocks/>
            </p:cNvSpPr>
            <p:nvPr userDrawn="1"/>
          </p:nvSpPr>
          <p:spPr bwMode="auto">
            <a:xfrm>
              <a:off x="1909" y="1595"/>
              <a:ext cx="55" cy="64"/>
            </a:xfrm>
            <a:custGeom>
              <a:avLst/>
              <a:gdLst>
                <a:gd name="T0" fmla="*/ 0 w 940"/>
                <a:gd name="T1" fmla="*/ 0 h 1081"/>
                <a:gd name="T2" fmla="*/ 0 w 940"/>
                <a:gd name="T3" fmla="*/ 0 h 1081"/>
                <a:gd name="T4" fmla="*/ 0 w 940"/>
                <a:gd name="T5" fmla="*/ 0 h 1081"/>
                <a:gd name="T6" fmla="*/ 0 w 940"/>
                <a:gd name="T7" fmla="*/ 0 h 1081"/>
                <a:gd name="T8" fmla="*/ 0 w 940"/>
                <a:gd name="T9" fmla="*/ 0 h 1081"/>
                <a:gd name="T10" fmla="*/ 0 w 940"/>
                <a:gd name="T11" fmla="*/ 0 h 1081"/>
                <a:gd name="T12" fmla="*/ 0 w 940"/>
                <a:gd name="T13" fmla="*/ 0 h 1081"/>
                <a:gd name="T14" fmla="*/ 0 w 940"/>
                <a:gd name="T15" fmla="*/ 0 h 1081"/>
                <a:gd name="T16" fmla="*/ 0 w 940"/>
                <a:gd name="T17" fmla="*/ 0 h 1081"/>
                <a:gd name="T18" fmla="*/ 0 w 940"/>
                <a:gd name="T19" fmla="*/ 0 h 1081"/>
                <a:gd name="T20" fmla="*/ 0 w 940"/>
                <a:gd name="T21" fmla="*/ 0 h 1081"/>
                <a:gd name="T22" fmla="*/ 0 w 940"/>
                <a:gd name="T23" fmla="*/ 0 h 1081"/>
                <a:gd name="T24" fmla="*/ 0 w 940"/>
                <a:gd name="T25" fmla="*/ 0 h 1081"/>
                <a:gd name="T26" fmla="*/ 0 w 940"/>
                <a:gd name="T27" fmla="*/ 0 h 1081"/>
                <a:gd name="T28" fmla="*/ 0 w 940"/>
                <a:gd name="T29" fmla="*/ 0 h 1081"/>
                <a:gd name="T30" fmla="*/ 0 w 940"/>
                <a:gd name="T31" fmla="*/ 0 h 1081"/>
                <a:gd name="T32" fmla="*/ 0 w 940"/>
                <a:gd name="T33" fmla="*/ 0 h 1081"/>
                <a:gd name="T34" fmla="*/ 0 w 940"/>
                <a:gd name="T35" fmla="*/ 0 h 1081"/>
                <a:gd name="T36" fmla="*/ 0 w 940"/>
                <a:gd name="T37" fmla="*/ 0 h 1081"/>
                <a:gd name="T38" fmla="*/ 0 w 940"/>
                <a:gd name="T39" fmla="*/ 0 h 1081"/>
                <a:gd name="T40" fmla="*/ 0 w 940"/>
                <a:gd name="T41" fmla="*/ 0 h 1081"/>
                <a:gd name="T42" fmla="*/ 0 w 940"/>
                <a:gd name="T43" fmla="*/ 0 h 1081"/>
                <a:gd name="T44" fmla="*/ 0 w 940"/>
                <a:gd name="T45" fmla="*/ 0 h 1081"/>
                <a:gd name="T46" fmla="*/ 0 w 940"/>
                <a:gd name="T47" fmla="*/ 0 h 1081"/>
                <a:gd name="T48" fmla="*/ 0 w 940"/>
                <a:gd name="T49" fmla="*/ 0 h 1081"/>
                <a:gd name="T50" fmla="*/ 0 w 940"/>
                <a:gd name="T51" fmla="*/ 0 h 1081"/>
                <a:gd name="T52" fmla="*/ 0 w 940"/>
                <a:gd name="T53" fmla="*/ 0 h 1081"/>
                <a:gd name="T54" fmla="*/ 0 w 940"/>
                <a:gd name="T55" fmla="*/ 0 h 1081"/>
                <a:gd name="T56" fmla="*/ 0 w 940"/>
                <a:gd name="T57" fmla="*/ 0 h 1081"/>
                <a:gd name="T58" fmla="*/ 0 w 940"/>
                <a:gd name="T59" fmla="*/ 0 h 1081"/>
                <a:gd name="T60" fmla="*/ 0 w 940"/>
                <a:gd name="T61" fmla="*/ 0 h 1081"/>
                <a:gd name="T62" fmla="*/ 0 w 940"/>
                <a:gd name="T63" fmla="*/ 0 h 1081"/>
                <a:gd name="T64" fmla="*/ 0 w 940"/>
                <a:gd name="T65" fmla="*/ 0 h 1081"/>
                <a:gd name="T66" fmla="*/ 0 w 940"/>
                <a:gd name="T67" fmla="*/ 0 h 1081"/>
                <a:gd name="T68" fmla="*/ 0 w 940"/>
                <a:gd name="T69" fmla="*/ 0 h 1081"/>
                <a:gd name="T70" fmla="*/ 0 w 940"/>
                <a:gd name="T71" fmla="*/ 0 h 1081"/>
                <a:gd name="T72" fmla="*/ 0 w 940"/>
                <a:gd name="T73" fmla="*/ 0 h 1081"/>
                <a:gd name="T74" fmla="*/ 0 w 940"/>
                <a:gd name="T75" fmla="*/ 0 h 1081"/>
                <a:gd name="T76" fmla="*/ 0 w 940"/>
                <a:gd name="T77" fmla="*/ 0 h 1081"/>
                <a:gd name="T78" fmla="*/ 0 w 940"/>
                <a:gd name="T79" fmla="*/ 0 h 1081"/>
                <a:gd name="T80" fmla="*/ 0 w 940"/>
                <a:gd name="T81" fmla="*/ 0 h 1081"/>
                <a:gd name="T82" fmla="*/ 0 w 940"/>
                <a:gd name="T83" fmla="*/ 0 h 1081"/>
                <a:gd name="T84" fmla="*/ 0 w 940"/>
                <a:gd name="T85" fmla="*/ 0 h 1081"/>
                <a:gd name="T86" fmla="*/ 0 w 940"/>
                <a:gd name="T87" fmla="*/ 0 h 1081"/>
                <a:gd name="T88" fmla="*/ 0 w 940"/>
                <a:gd name="T89" fmla="*/ 0 h 1081"/>
                <a:gd name="T90" fmla="*/ 0 w 940"/>
                <a:gd name="T91" fmla="*/ 0 h 1081"/>
                <a:gd name="T92" fmla="*/ 0 w 940"/>
                <a:gd name="T93" fmla="*/ 0 h 1081"/>
                <a:gd name="T94" fmla="*/ 0 w 940"/>
                <a:gd name="T95" fmla="*/ 0 h 1081"/>
                <a:gd name="T96" fmla="*/ 0 w 940"/>
                <a:gd name="T97" fmla="*/ 0 h 1081"/>
                <a:gd name="T98" fmla="*/ 0 w 940"/>
                <a:gd name="T99" fmla="*/ 0 h 1081"/>
                <a:gd name="T100" fmla="*/ 0 w 940"/>
                <a:gd name="T101" fmla="*/ 0 h 10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40" h="1081">
                  <a:moveTo>
                    <a:pt x="68" y="1075"/>
                  </a:move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13" y="1079"/>
                  </a:lnTo>
                  <a:lnTo>
                    <a:pt x="901" y="1079"/>
                  </a:lnTo>
                  <a:lnTo>
                    <a:pt x="894" y="1078"/>
                  </a:lnTo>
                  <a:lnTo>
                    <a:pt x="871" y="1075"/>
                  </a:lnTo>
                  <a:lnTo>
                    <a:pt x="847" y="1078"/>
                  </a:lnTo>
                  <a:lnTo>
                    <a:pt x="828" y="1079"/>
                  </a:lnTo>
                  <a:lnTo>
                    <a:pt x="803" y="1081"/>
                  </a:lnTo>
                  <a:lnTo>
                    <a:pt x="803" y="80"/>
                  </a:lnTo>
                  <a:lnTo>
                    <a:pt x="787" y="80"/>
                  </a:lnTo>
                  <a:lnTo>
                    <a:pt x="771" y="80"/>
                  </a:lnTo>
                  <a:lnTo>
                    <a:pt x="752" y="80"/>
                  </a:lnTo>
                  <a:lnTo>
                    <a:pt x="732" y="80"/>
                  </a:lnTo>
                  <a:lnTo>
                    <a:pt x="710" y="79"/>
                  </a:lnTo>
                  <a:lnTo>
                    <a:pt x="687" y="79"/>
                  </a:lnTo>
                  <a:lnTo>
                    <a:pt x="662" y="79"/>
                  </a:lnTo>
                  <a:lnTo>
                    <a:pt x="635" y="78"/>
                  </a:lnTo>
                  <a:lnTo>
                    <a:pt x="609" y="78"/>
                  </a:lnTo>
                  <a:lnTo>
                    <a:pt x="583" y="77"/>
                  </a:lnTo>
                  <a:lnTo>
                    <a:pt x="560" y="77"/>
                  </a:lnTo>
                  <a:lnTo>
                    <a:pt x="539" y="76"/>
                  </a:lnTo>
                  <a:lnTo>
                    <a:pt x="520" y="76"/>
                  </a:lnTo>
                  <a:lnTo>
                    <a:pt x="502" y="76"/>
                  </a:lnTo>
                  <a:lnTo>
                    <a:pt x="486" y="76"/>
                  </a:lnTo>
                  <a:lnTo>
                    <a:pt x="471" y="76"/>
                  </a:lnTo>
                  <a:lnTo>
                    <a:pt x="457" y="76"/>
                  </a:lnTo>
                  <a:lnTo>
                    <a:pt x="441" y="76"/>
                  </a:lnTo>
                  <a:lnTo>
                    <a:pt x="423" y="76"/>
                  </a:lnTo>
                  <a:lnTo>
                    <a:pt x="403" y="76"/>
                  </a:lnTo>
                  <a:lnTo>
                    <a:pt x="382" y="77"/>
                  </a:lnTo>
                  <a:lnTo>
                    <a:pt x="358" y="77"/>
                  </a:lnTo>
                  <a:lnTo>
                    <a:pt x="333" y="78"/>
                  </a:lnTo>
                  <a:lnTo>
                    <a:pt x="306" y="78"/>
                  </a:lnTo>
                  <a:lnTo>
                    <a:pt x="279" y="79"/>
                  </a:lnTo>
                  <a:lnTo>
                    <a:pt x="255" y="79"/>
                  </a:lnTo>
                  <a:lnTo>
                    <a:pt x="232" y="79"/>
                  </a:lnTo>
                  <a:lnTo>
                    <a:pt x="209" y="80"/>
                  </a:lnTo>
                  <a:lnTo>
                    <a:pt x="189" y="80"/>
                  </a:lnTo>
                  <a:lnTo>
                    <a:pt x="170" y="80"/>
                  </a:lnTo>
                  <a:lnTo>
                    <a:pt x="153" y="80"/>
                  </a:lnTo>
                  <a:lnTo>
                    <a:pt x="138" y="80"/>
                  </a:lnTo>
                  <a:lnTo>
                    <a:pt x="138" y="1081"/>
                  </a:lnTo>
                  <a:lnTo>
                    <a:pt x="110" y="1079"/>
                  </a:lnTo>
                  <a:lnTo>
                    <a:pt x="98" y="1079"/>
                  </a:lnTo>
                  <a:lnTo>
                    <a:pt x="91" y="1078"/>
                  </a:lnTo>
                  <a:lnTo>
                    <a:pt x="68" y="107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8" name="Freeform 48"/>
            <p:cNvSpPr>
              <a:spLocks/>
            </p:cNvSpPr>
            <p:nvPr userDrawn="1"/>
          </p:nvSpPr>
          <p:spPr bwMode="auto">
            <a:xfrm>
              <a:off x="1990" y="774"/>
              <a:ext cx="427" cy="236"/>
            </a:xfrm>
            <a:custGeom>
              <a:avLst/>
              <a:gdLst>
                <a:gd name="T0" fmla="*/ 1 w 7283"/>
                <a:gd name="T1" fmla="*/ 1 h 4012"/>
                <a:gd name="T2" fmla="*/ 1 w 7283"/>
                <a:gd name="T3" fmla="*/ 1 h 4012"/>
                <a:gd name="T4" fmla="*/ 1 w 7283"/>
                <a:gd name="T5" fmla="*/ 0 h 4012"/>
                <a:gd name="T6" fmla="*/ 1 w 7283"/>
                <a:gd name="T7" fmla="*/ 0 h 4012"/>
                <a:gd name="T8" fmla="*/ 1 w 7283"/>
                <a:gd name="T9" fmla="*/ 0 h 4012"/>
                <a:gd name="T10" fmla="*/ 1 w 7283"/>
                <a:gd name="T11" fmla="*/ 0 h 4012"/>
                <a:gd name="T12" fmla="*/ 1 w 7283"/>
                <a:gd name="T13" fmla="*/ 0 h 4012"/>
                <a:gd name="T14" fmla="*/ 1 w 7283"/>
                <a:gd name="T15" fmla="*/ 0 h 4012"/>
                <a:gd name="T16" fmla="*/ 1 w 7283"/>
                <a:gd name="T17" fmla="*/ 0 h 4012"/>
                <a:gd name="T18" fmla="*/ 1 w 7283"/>
                <a:gd name="T19" fmla="*/ 0 h 4012"/>
                <a:gd name="T20" fmla="*/ 1 w 7283"/>
                <a:gd name="T21" fmla="*/ 0 h 4012"/>
                <a:gd name="T22" fmla="*/ 1 w 7283"/>
                <a:gd name="T23" fmla="*/ 0 h 4012"/>
                <a:gd name="T24" fmla="*/ 1 w 7283"/>
                <a:gd name="T25" fmla="*/ 0 h 4012"/>
                <a:gd name="T26" fmla="*/ 1 w 7283"/>
                <a:gd name="T27" fmla="*/ 0 h 4012"/>
                <a:gd name="T28" fmla="*/ 1 w 7283"/>
                <a:gd name="T29" fmla="*/ 0 h 4012"/>
                <a:gd name="T30" fmla="*/ 1 w 7283"/>
                <a:gd name="T31" fmla="*/ 0 h 4012"/>
                <a:gd name="T32" fmla="*/ 1 w 7283"/>
                <a:gd name="T33" fmla="*/ 0 h 4012"/>
                <a:gd name="T34" fmla="*/ 1 w 7283"/>
                <a:gd name="T35" fmla="*/ 0 h 4012"/>
                <a:gd name="T36" fmla="*/ 1 w 7283"/>
                <a:gd name="T37" fmla="*/ 0 h 4012"/>
                <a:gd name="T38" fmla="*/ 1 w 7283"/>
                <a:gd name="T39" fmla="*/ 0 h 4012"/>
                <a:gd name="T40" fmla="*/ 1 w 7283"/>
                <a:gd name="T41" fmla="*/ 0 h 4012"/>
                <a:gd name="T42" fmla="*/ 1 w 7283"/>
                <a:gd name="T43" fmla="*/ 0 h 4012"/>
                <a:gd name="T44" fmla="*/ 1 w 7283"/>
                <a:gd name="T45" fmla="*/ 0 h 4012"/>
                <a:gd name="T46" fmla="*/ 1 w 7283"/>
                <a:gd name="T47" fmla="*/ 0 h 4012"/>
                <a:gd name="T48" fmla="*/ 1 w 7283"/>
                <a:gd name="T49" fmla="*/ 0 h 4012"/>
                <a:gd name="T50" fmla="*/ 1 w 7283"/>
                <a:gd name="T51" fmla="*/ 0 h 4012"/>
                <a:gd name="T52" fmla="*/ 1 w 7283"/>
                <a:gd name="T53" fmla="*/ 0 h 4012"/>
                <a:gd name="T54" fmla="*/ 1 w 7283"/>
                <a:gd name="T55" fmla="*/ 0 h 4012"/>
                <a:gd name="T56" fmla="*/ 1 w 7283"/>
                <a:gd name="T57" fmla="*/ 0 h 4012"/>
                <a:gd name="T58" fmla="*/ 1 w 7283"/>
                <a:gd name="T59" fmla="*/ 0 h 4012"/>
                <a:gd name="T60" fmla="*/ 1 w 7283"/>
                <a:gd name="T61" fmla="*/ 0 h 4012"/>
                <a:gd name="T62" fmla="*/ 1 w 7283"/>
                <a:gd name="T63" fmla="*/ 0 h 4012"/>
                <a:gd name="T64" fmla="*/ 1 w 7283"/>
                <a:gd name="T65" fmla="*/ 0 h 4012"/>
                <a:gd name="T66" fmla="*/ 1 w 7283"/>
                <a:gd name="T67" fmla="*/ 0 h 4012"/>
                <a:gd name="T68" fmla="*/ 1 w 7283"/>
                <a:gd name="T69" fmla="*/ 0 h 4012"/>
                <a:gd name="T70" fmla="*/ 0 w 7283"/>
                <a:gd name="T71" fmla="*/ 0 h 4012"/>
                <a:gd name="T72" fmla="*/ 0 w 7283"/>
                <a:gd name="T73" fmla="*/ 0 h 4012"/>
                <a:gd name="T74" fmla="*/ 0 w 7283"/>
                <a:gd name="T75" fmla="*/ 0 h 4012"/>
                <a:gd name="T76" fmla="*/ 0 w 7283"/>
                <a:gd name="T77" fmla="*/ 0 h 4012"/>
                <a:gd name="T78" fmla="*/ 0 w 7283"/>
                <a:gd name="T79" fmla="*/ 0 h 4012"/>
                <a:gd name="T80" fmla="*/ 0 w 7283"/>
                <a:gd name="T81" fmla="*/ 0 h 4012"/>
                <a:gd name="T82" fmla="*/ 0 w 7283"/>
                <a:gd name="T83" fmla="*/ 0 h 4012"/>
                <a:gd name="T84" fmla="*/ 0 w 7283"/>
                <a:gd name="T85" fmla="*/ 0 h 4012"/>
                <a:gd name="T86" fmla="*/ 0 w 7283"/>
                <a:gd name="T87" fmla="*/ 0 h 4012"/>
                <a:gd name="T88" fmla="*/ 0 w 7283"/>
                <a:gd name="T89" fmla="*/ 0 h 4012"/>
                <a:gd name="T90" fmla="*/ 0 w 7283"/>
                <a:gd name="T91" fmla="*/ 0 h 4012"/>
                <a:gd name="T92" fmla="*/ 0 w 7283"/>
                <a:gd name="T93" fmla="*/ 0 h 4012"/>
                <a:gd name="T94" fmla="*/ 0 w 7283"/>
                <a:gd name="T95" fmla="*/ 0 h 4012"/>
                <a:gd name="T96" fmla="*/ 0 w 7283"/>
                <a:gd name="T97" fmla="*/ 0 h 4012"/>
                <a:gd name="T98" fmla="*/ 0 w 7283"/>
                <a:gd name="T99" fmla="*/ 0 h 4012"/>
                <a:gd name="T100" fmla="*/ 0 w 7283"/>
                <a:gd name="T101" fmla="*/ 0 h 4012"/>
                <a:gd name="T102" fmla="*/ 0 w 7283"/>
                <a:gd name="T103" fmla="*/ 0 h 4012"/>
                <a:gd name="T104" fmla="*/ 0 w 7283"/>
                <a:gd name="T105" fmla="*/ 0 h 4012"/>
                <a:gd name="T106" fmla="*/ 0 w 7283"/>
                <a:gd name="T107" fmla="*/ 0 h 4012"/>
                <a:gd name="T108" fmla="*/ 0 w 7283"/>
                <a:gd name="T109" fmla="*/ 0 h 4012"/>
                <a:gd name="T110" fmla="*/ 0 w 7283"/>
                <a:gd name="T111" fmla="*/ 0 h 4012"/>
                <a:gd name="T112" fmla="*/ 0 w 7283"/>
                <a:gd name="T113" fmla="*/ 0 h 4012"/>
                <a:gd name="T114" fmla="*/ 0 w 7283"/>
                <a:gd name="T115" fmla="*/ 1 h 4012"/>
                <a:gd name="T116" fmla="*/ 0 w 7283"/>
                <a:gd name="T117" fmla="*/ 1 h 4012"/>
                <a:gd name="T118" fmla="*/ 0 w 7283"/>
                <a:gd name="T119" fmla="*/ 1 h 4012"/>
                <a:gd name="T120" fmla="*/ 0 w 7283"/>
                <a:gd name="T121" fmla="*/ 1 h 4012"/>
                <a:gd name="T122" fmla="*/ 0 w 7283"/>
                <a:gd name="T123" fmla="*/ 1 h 401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283" h="4012">
                  <a:moveTo>
                    <a:pt x="1718" y="3310"/>
                  </a:moveTo>
                  <a:lnTo>
                    <a:pt x="3548" y="3310"/>
                  </a:lnTo>
                  <a:lnTo>
                    <a:pt x="3548" y="2567"/>
                  </a:lnTo>
                  <a:lnTo>
                    <a:pt x="5362" y="2567"/>
                  </a:lnTo>
                  <a:lnTo>
                    <a:pt x="5362" y="1825"/>
                  </a:lnTo>
                  <a:lnTo>
                    <a:pt x="7273" y="1825"/>
                  </a:lnTo>
                  <a:lnTo>
                    <a:pt x="7273" y="1737"/>
                  </a:lnTo>
                  <a:lnTo>
                    <a:pt x="7275" y="1651"/>
                  </a:lnTo>
                  <a:lnTo>
                    <a:pt x="7275" y="1568"/>
                  </a:lnTo>
                  <a:lnTo>
                    <a:pt x="7276" y="1487"/>
                  </a:lnTo>
                  <a:lnTo>
                    <a:pt x="7276" y="1407"/>
                  </a:lnTo>
                  <a:lnTo>
                    <a:pt x="7277" y="1329"/>
                  </a:lnTo>
                  <a:lnTo>
                    <a:pt x="7277" y="1251"/>
                  </a:lnTo>
                  <a:lnTo>
                    <a:pt x="7278" y="1174"/>
                  </a:lnTo>
                  <a:lnTo>
                    <a:pt x="7278" y="1095"/>
                  </a:lnTo>
                  <a:lnTo>
                    <a:pt x="7279" y="1016"/>
                  </a:lnTo>
                  <a:lnTo>
                    <a:pt x="7280" y="935"/>
                  </a:lnTo>
                  <a:lnTo>
                    <a:pt x="7280" y="853"/>
                  </a:lnTo>
                  <a:lnTo>
                    <a:pt x="7281" y="768"/>
                  </a:lnTo>
                  <a:lnTo>
                    <a:pt x="7282" y="680"/>
                  </a:lnTo>
                  <a:lnTo>
                    <a:pt x="7282" y="590"/>
                  </a:lnTo>
                  <a:lnTo>
                    <a:pt x="7283" y="495"/>
                  </a:lnTo>
                  <a:lnTo>
                    <a:pt x="7283" y="221"/>
                  </a:lnTo>
                  <a:lnTo>
                    <a:pt x="7281" y="205"/>
                  </a:lnTo>
                  <a:lnTo>
                    <a:pt x="7278" y="190"/>
                  </a:lnTo>
                  <a:lnTo>
                    <a:pt x="7273" y="176"/>
                  </a:lnTo>
                  <a:lnTo>
                    <a:pt x="7269" y="162"/>
                  </a:lnTo>
                  <a:lnTo>
                    <a:pt x="7264" y="150"/>
                  </a:lnTo>
                  <a:lnTo>
                    <a:pt x="7259" y="138"/>
                  </a:lnTo>
                  <a:lnTo>
                    <a:pt x="7251" y="127"/>
                  </a:lnTo>
                  <a:lnTo>
                    <a:pt x="7245" y="116"/>
                  </a:lnTo>
                  <a:lnTo>
                    <a:pt x="7236" y="106"/>
                  </a:lnTo>
                  <a:lnTo>
                    <a:pt x="7229" y="97"/>
                  </a:lnTo>
                  <a:lnTo>
                    <a:pt x="7219" y="88"/>
                  </a:lnTo>
                  <a:lnTo>
                    <a:pt x="7210" y="80"/>
                  </a:lnTo>
                  <a:lnTo>
                    <a:pt x="7200" y="72"/>
                  </a:lnTo>
                  <a:lnTo>
                    <a:pt x="7190" y="65"/>
                  </a:lnTo>
                  <a:lnTo>
                    <a:pt x="7179" y="58"/>
                  </a:lnTo>
                  <a:lnTo>
                    <a:pt x="7168" y="52"/>
                  </a:lnTo>
                  <a:lnTo>
                    <a:pt x="7143" y="40"/>
                  </a:lnTo>
                  <a:lnTo>
                    <a:pt x="7118" y="31"/>
                  </a:lnTo>
                  <a:lnTo>
                    <a:pt x="7090" y="23"/>
                  </a:lnTo>
                  <a:lnTo>
                    <a:pt x="7062" y="17"/>
                  </a:lnTo>
                  <a:lnTo>
                    <a:pt x="7033" y="12"/>
                  </a:lnTo>
                  <a:lnTo>
                    <a:pt x="7002" y="6"/>
                  </a:lnTo>
                  <a:lnTo>
                    <a:pt x="6972" y="3"/>
                  </a:lnTo>
                  <a:lnTo>
                    <a:pt x="6940" y="0"/>
                  </a:lnTo>
                  <a:lnTo>
                    <a:pt x="6474" y="0"/>
                  </a:lnTo>
                  <a:lnTo>
                    <a:pt x="6360" y="1"/>
                  </a:lnTo>
                  <a:lnTo>
                    <a:pt x="6234" y="2"/>
                  </a:lnTo>
                  <a:lnTo>
                    <a:pt x="6097" y="2"/>
                  </a:lnTo>
                  <a:lnTo>
                    <a:pt x="5948" y="3"/>
                  </a:lnTo>
                  <a:lnTo>
                    <a:pt x="5789" y="3"/>
                  </a:lnTo>
                  <a:lnTo>
                    <a:pt x="5622" y="4"/>
                  </a:lnTo>
                  <a:lnTo>
                    <a:pt x="5447" y="4"/>
                  </a:lnTo>
                  <a:lnTo>
                    <a:pt x="5264" y="5"/>
                  </a:lnTo>
                  <a:lnTo>
                    <a:pt x="5075" y="5"/>
                  </a:lnTo>
                  <a:lnTo>
                    <a:pt x="4880" y="5"/>
                  </a:lnTo>
                  <a:lnTo>
                    <a:pt x="4681" y="6"/>
                  </a:lnTo>
                  <a:lnTo>
                    <a:pt x="4478" y="6"/>
                  </a:lnTo>
                  <a:lnTo>
                    <a:pt x="4271" y="6"/>
                  </a:lnTo>
                  <a:lnTo>
                    <a:pt x="4063" y="6"/>
                  </a:lnTo>
                  <a:lnTo>
                    <a:pt x="3853" y="6"/>
                  </a:lnTo>
                  <a:lnTo>
                    <a:pt x="3643" y="6"/>
                  </a:lnTo>
                  <a:lnTo>
                    <a:pt x="3640" y="6"/>
                  </a:lnTo>
                  <a:lnTo>
                    <a:pt x="3430" y="6"/>
                  </a:lnTo>
                  <a:lnTo>
                    <a:pt x="3220" y="6"/>
                  </a:lnTo>
                  <a:lnTo>
                    <a:pt x="3012" y="6"/>
                  </a:lnTo>
                  <a:lnTo>
                    <a:pt x="2805" y="6"/>
                  </a:lnTo>
                  <a:lnTo>
                    <a:pt x="2602" y="6"/>
                  </a:lnTo>
                  <a:lnTo>
                    <a:pt x="2403" y="5"/>
                  </a:lnTo>
                  <a:lnTo>
                    <a:pt x="2208" y="5"/>
                  </a:lnTo>
                  <a:lnTo>
                    <a:pt x="2019" y="5"/>
                  </a:lnTo>
                  <a:lnTo>
                    <a:pt x="1836" y="4"/>
                  </a:lnTo>
                  <a:lnTo>
                    <a:pt x="1660" y="4"/>
                  </a:lnTo>
                  <a:lnTo>
                    <a:pt x="1493" y="3"/>
                  </a:lnTo>
                  <a:lnTo>
                    <a:pt x="1335" y="3"/>
                  </a:lnTo>
                  <a:lnTo>
                    <a:pt x="1186" y="2"/>
                  </a:lnTo>
                  <a:lnTo>
                    <a:pt x="1049" y="2"/>
                  </a:lnTo>
                  <a:lnTo>
                    <a:pt x="923" y="1"/>
                  </a:lnTo>
                  <a:lnTo>
                    <a:pt x="808" y="0"/>
                  </a:lnTo>
                  <a:lnTo>
                    <a:pt x="343" y="0"/>
                  </a:lnTo>
                  <a:lnTo>
                    <a:pt x="311" y="3"/>
                  </a:lnTo>
                  <a:lnTo>
                    <a:pt x="281" y="6"/>
                  </a:lnTo>
                  <a:lnTo>
                    <a:pt x="250" y="12"/>
                  </a:lnTo>
                  <a:lnTo>
                    <a:pt x="220" y="17"/>
                  </a:lnTo>
                  <a:lnTo>
                    <a:pt x="193" y="23"/>
                  </a:lnTo>
                  <a:lnTo>
                    <a:pt x="165" y="31"/>
                  </a:lnTo>
                  <a:lnTo>
                    <a:pt x="140" y="40"/>
                  </a:lnTo>
                  <a:lnTo>
                    <a:pt x="115" y="52"/>
                  </a:lnTo>
                  <a:lnTo>
                    <a:pt x="104" y="58"/>
                  </a:lnTo>
                  <a:lnTo>
                    <a:pt x="93" y="65"/>
                  </a:lnTo>
                  <a:lnTo>
                    <a:pt x="83" y="72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54" y="97"/>
                  </a:lnTo>
                  <a:lnTo>
                    <a:pt x="46" y="106"/>
                  </a:lnTo>
                  <a:lnTo>
                    <a:pt x="38" y="116"/>
                  </a:lnTo>
                  <a:lnTo>
                    <a:pt x="31" y="127"/>
                  </a:lnTo>
                  <a:lnTo>
                    <a:pt x="24" y="138"/>
                  </a:lnTo>
                  <a:lnTo>
                    <a:pt x="19" y="150"/>
                  </a:lnTo>
                  <a:lnTo>
                    <a:pt x="14" y="162"/>
                  </a:lnTo>
                  <a:lnTo>
                    <a:pt x="10" y="176"/>
                  </a:lnTo>
                  <a:lnTo>
                    <a:pt x="5" y="190"/>
                  </a:lnTo>
                  <a:lnTo>
                    <a:pt x="2" y="205"/>
                  </a:lnTo>
                  <a:lnTo>
                    <a:pt x="0" y="221"/>
                  </a:lnTo>
                  <a:lnTo>
                    <a:pt x="0" y="495"/>
                  </a:lnTo>
                  <a:lnTo>
                    <a:pt x="2" y="737"/>
                  </a:lnTo>
                  <a:lnTo>
                    <a:pt x="4" y="972"/>
                  </a:lnTo>
                  <a:lnTo>
                    <a:pt x="5" y="1203"/>
                  </a:lnTo>
                  <a:lnTo>
                    <a:pt x="6" y="1428"/>
                  </a:lnTo>
                  <a:lnTo>
                    <a:pt x="8" y="1648"/>
                  </a:lnTo>
                  <a:lnTo>
                    <a:pt x="10" y="1865"/>
                  </a:lnTo>
                  <a:lnTo>
                    <a:pt x="10" y="2079"/>
                  </a:lnTo>
                  <a:lnTo>
                    <a:pt x="11" y="2293"/>
                  </a:lnTo>
                  <a:lnTo>
                    <a:pt x="12" y="2504"/>
                  </a:lnTo>
                  <a:lnTo>
                    <a:pt x="12" y="2715"/>
                  </a:lnTo>
                  <a:lnTo>
                    <a:pt x="12" y="2926"/>
                  </a:lnTo>
                  <a:lnTo>
                    <a:pt x="13" y="3139"/>
                  </a:lnTo>
                  <a:lnTo>
                    <a:pt x="13" y="3352"/>
                  </a:lnTo>
                  <a:lnTo>
                    <a:pt x="12" y="3569"/>
                  </a:lnTo>
                  <a:lnTo>
                    <a:pt x="12" y="3788"/>
                  </a:lnTo>
                  <a:lnTo>
                    <a:pt x="12" y="4012"/>
                  </a:lnTo>
                  <a:lnTo>
                    <a:pt x="1718" y="4012"/>
                  </a:lnTo>
                  <a:lnTo>
                    <a:pt x="1718" y="33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0" name="Freeform 49"/>
            <p:cNvSpPr>
              <a:spLocks/>
            </p:cNvSpPr>
            <p:nvPr userDrawn="1"/>
          </p:nvSpPr>
          <p:spPr bwMode="auto">
            <a:xfrm>
              <a:off x="1990" y="928"/>
              <a:ext cx="427" cy="357"/>
            </a:xfrm>
            <a:custGeom>
              <a:avLst/>
              <a:gdLst>
                <a:gd name="T0" fmla="*/ 1 w 7279"/>
                <a:gd name="T1" fmla="*/ 0 h 6066"/>
                <a:gd name="T2" fmla="*/ 0 w 7279"/>
                <a:gd name="T3" fmla="*/ 0 h 6066"/>
                <a:gd name="T4" fmla="*/ 0 w 7279"/>
                <a:gd name="T5" fmla="*/ 0 h 6066"/>
                <a:gd name="T6" fmla="*/ 0 w 7279"/>
                <a:gd name="T7" fmla="*/ 1 h 6066"/>
                <a:gd name="T8" fmla="*/ 0 w 7279"/>
                <a:gd name="T9" fmla="*/ 1 h 6066"/>
                <a:gd name="T10" fmla="*/ 0 w 7279"/>
                <a:gd name="T11" fmla="*/ 1 h 6066"/>
                <a:gd name="T12" fmla="*/ 0 w 7279"/>
                <a:gd name="T13" fmla="*/ 1 h 6066"/>
                <a:gd name="T14" fmla="*/ 0 w 7279"/>
                <a:gd name="T15" fmla="*/ 1 h 6066"/>
                <a:gd name="T16" fmla="*/ 0 w 7279"/>
                <a:gd name="T17" fmla="*/ 1 h 6066"/>
                <a:gd name="T18" fmla="*/ 0 w 7279"/>
                <a:gd name="T19" fmla="*/ 1 h 6066"/>
                <a:gd name="T20" fmla="*/ 0 w 7279"/>
                <a:gd name="T21" fmla="*/ 1 h 6066"/>
                <a:gd name="T22" fmla="*/ 0 w 7279"/>
                <a:gd name="T23" fmla="*/ 1 h 6066"/>
                <a:gd name="T24" fmla="*/ 0 w 7279"/>
                <a:gd name="T25" fmla="*/ 1 h 6066"/>
                <a:gd name="T26" fmla="*/ 0 w 7279"/>
                <a:gd name="T27" fmla="*/ 1 h 6066"/>
                <a:gd name="T28" fmla="*/ 0 w 7279"/>
                <a:gd name="T29" fmla="*/ 1 h 6066"/>
                <a:gd name="T30" fmla="*/ 0 w 7279"/>
                <a:gd name="T31" fmla="*/ 1 h 6066"/>
                <a:gd name="T32" fmla="*/ 0 w 7279"/>
                <a:gd name="T33" fmla="*/ 1 h 6066"/>
                <a:gd name="T34" fmla="*/ 0 w 7279"/>
                <a:gd name="T35" fmla="*/ 1 h 6066"/>
                <a:gd name="T36" fmla="*/ 0 w 7279"/>
                <a:gd name="T37" fmla="*/ 1 h 6066"/>
                <a:gd name="T38" fmla="*/ 0 w 7279"/>
                <a:gd name="T39" fmla="*/ 1 h 6066"/>
                <a:gd name="T40" fmla="*/ 1 w 7279"/>
                <a:gd name="T41" fmla="*/ 1 h 6066"/>
                <a:gd name="T42" fmla="*/ 1 w 7279"/>
                <a:gd name="T43" fmla="*/ 1 h 6066"/>
                <a:gd name="T44" fmla="*/ 1 w 7279"/>
                <a:gd name="T45" fmla="*/ 1 h 6066"/>
                <a:gd name="T46" fmla="*/ 1 w 7279"/>
                <a:gd name="T47" fmla="*/ 1 h 6066"/>
                <a:gd name="T48" fmla="*/ 1 w 7279"/>
                <a:gd name="T49" fmla="*/ 1 h 6066"/>
                <a:gd name="T50" fmla="*/ 1 w 7279"/>
                <a:gd name="T51" fmla="*/ 1 h 6066"/>
                <a:gd name="T52" fmla="*/ 1 w 7279"/>
                <a:gd name="T53" fmla="*/ 1 h 6066"/>
                <a:gd name="T54" fmla="*/ 1 w 7279"/>
                <a:gd name="T55" fmla="*/ 1 h 6066"/>
                <a:gd name="T56" fmla="*/ 1 w 7279"/>
                <a:gd name="T57" fmla="*/ 1 h 6066"/>
                <a:gd name="T58" fmla="*/ 1 w 7279"/>
                <a:gd name="T59" fmla="*/ 1 h 6066"/>
                <a:gd name="T60" fmla="*/ 1 w 7279"/>
                <a:gd name="T61" fmla="*/ 1 h 6066"/>
                <a:gd name="T62" fmla="*/ 1 w 7279"/>
                <a:gd name="T63" fmla="*/ 1 h 6066"/>
                <a:gd name="T64" fmla="*/ 1 w 7279"/>
                <a:gd name="T65" fmla="*/ 1 h 6066"/>
                <a:gd name="T66" fmla="*/ 1 w 7279"/>
                <a:gd name="T67" fmla="*/ 1 h 6066"/>
                <a:gd name="T68" fmla="*/ 1 w 7279"/>
                <a:gd name="T69" fmla="*/ 1 h 6066"/>
                <a:gd name="T70" fmla="*/ 1 w 7279"/>
                <a:gd name="T71" fmla="*/ 1 h 6066"/>
                <a:gd name="T72" fmla="*/ 1 w 7279"/>
                <a:gd name="T73" fmla="*/ 1 h 6066"/>
                <a:gd name="T74" fmla="*/ 1 w 7279"/>
                <a:gd name="T75" fmla="*/ 1 h 6066"/>
                <a:gd name="T76" fmla="*/ 1 w 7279"/>
                <a:gd name="T77" fmla="*/ 1 h 6066"/>
                <a:gd name="T78" fmla="*/ 1 w 7279"/>
                <a:gd name="T79" fmla="*/ 1 h 6066"/>
                <a:gd name="T80" fmla="*/ 1 w 7279"/>
                <a:gd name="T81" fmla="*/ 1 h 6066"/>
                <a:gd name="T82" fmla="*/ 1 w 7279"/>
                <a:gd name="T83" fmla="*/ 1 h 6066"/>
                <a:gd name="T84" fmla="*/ 1 w 7279"/>
                <a:gd name="T85" fmla="*/ 0 h 6066"/>
                <a:gd name="T86" fmla="*/ 1 w 7279"/>
                <a:gd name="T87" fmla="*/ 0 h 6066"/>
                <a:gd name="T88" fmla="*/ 1 w 7279"/>
                <a:gd name="T89" fmla="*/ 0 h 6066"/>
                <a:gd name="T90" fmla="*/ 1 w 7279"/>
                <a:gd name="T91" fmla="*/ 0 h 606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279" h="6066">
                  <a:moveTo>
                    <a:pt x="5491" y="0"/>
                  </a:moveTo>
                  <a:lnTo>
                    <a:pt x="5491" y="742"/>
                  </a:lnTo>
                  <a:lnTo>
                    <a:pt x="3661" y="742"/>
                  </a:lnTo>
                  <a:lnTo>
                    <a:pt x="3661" y="1485"/>
                  </a:lnTo>
                  <a:lnTo>
                    <a:pt x="1833" y="1485"/>
                  </a:lnTo>
                  <a:lnTo>
                    <a:pt x="1833" y="2188"/>
                  </a:lnTo>
                  <a:lnTo>
                    <a:pt x="5" y="2188"/>
                  </a:lnTo>
                  <a:lnTo>
                    <a:pt x="5" y="2250"/>
                  </a:lnTo>
                  <a:lnTo>
                    <a:pt x="5" y="2315"/>
                  </a:lnTo>
                  <a:lnTo>
                    <a:pt x="5" y="2381"/>
                  </a:lnTo>
                  <a:lnTo>
                    <a:pt x="4" y="2449"/>
                  </a:lnTo>
                  <a:lnTo>
                    <a:pt x="4" y="2517"/>
                  </a:lnTo>
                  <a:lnTo>
                    <a:pt x="4" y="2586"/>
                  </a:lnTo>
                  <a:lnTo>
                    <a:pt x="3" y="2656"/>
                  </a:lnTo>
                  <a:lnTo>
                    <a:pt x="3" y="2727"/>
                  </a:lnTo>
                  <a:lnTo>
                    <a:pt x="3" y="2797"/>
                  </a:lnTo>
                  <a:lnTo>
                    <a:pt x="2" y="2867"/>
                  </a:lnTo>
                  <a:lnTo>
                    <a:pt x="2" y="2937"/>
                  </a:lnTo>
                  <a:lnTo>
                    <a:pt x="2" y="3007"/>
                  </a:lnTo>
                  <a:lnTo>
                    <a:pt x="1" y="3076"/>
                  </a:lnTo>
                  <a:lnTo>
                    <a:pt x="1" y="3144"/>
                  </a:lnTo>
                  <a:lnTo>
                    <a:pt x="1" y="3211"/>
                  </a:lnTo>
                  <a:lnTo>
                    <a:pt x="0" y="3277"/>
                  </a:lnTo>
                  <a:lnTo>
                    <a:pt x="0" y="3321"/>
                  </a:lnTo>
                  <a:lnTo>
                    <a:pt x="1" y="3366"/>
                  </a:lnTo>
                  <a:lnTo>
                    <a:pt x="2" y="3411"/>
                  </a:lnTo>
                  <a:lnTo>
                    <a:pt x="4" y="3457"/>
                  </a:lnTo>
                  <a:lnTo>
                    <a:pt x="8" y="3504"/>
                  </a:lnTo>
                  <a:lnTo>
                    <a:pt x="12" y="3549"/>
                  </a:lnTo>
                  <a:lnTo>
                    <a:pt x="18" y="3597"/>
                  </a:lnTo>
                  <a:lnTo>
                    <a:pt x="26" y="3644"/>
                  </a:lnTo>
                  <a:lnTo>
                    <a:pt x="35" y="3692"/>
                  </a:lnTo>
                  <a:lnTo>
                    <a:pt x="47" y="3741"/>
                  </a:lnTo>
                  <a:lnTo>
                    <a:pt x="60" y="3788"/>
                  </a:lnTo>
                  <a:lnTo>
                    <a:pt x="77" y="3838"/>
                  </a:lnTo>
                  <a:lnTo>
                    <a:pt x="97" y="3887"/>
                  </a:lnTo>
                  <a:lnTo>
                    <a:pt x="118" y="3937"/>
                  </a:lnTo>
                  <a:lnTo>
                    <a:pt x="143" y="3988"/>
                  </a:lnTo>
                  <a:lnTo>
                    <a:pt x="172" y="4038"/>
                  </a:lnTo>
                  <a:lnTo>
                    <a:pt x="204" y="4090"/>
                  </a:lnTo>
                  <a:lnTo>
                    <a:pt x="240" y="4141"/>
                  </a:lnTo>
                  <a:lnTo>
                    <a:pt x="279" y="4193"/>
                  </a:lnTo>
                  <a:lnTo>
                    <a:pt x="322" y="4246"/>
                  </a:lnTo>
                  <a:lnTo>
                    <a:pt x="371" y="4299"/>
                  </a:lnTo>
                  <a:lnTo>
                    <a:pt x="423" y="4352"/>
                  </a:lnTo>
                  <a:lnTo>
                    <a:pt x="480" y="4406"/>
                  </a:lnTo>
                  <a:lnTo>
                    <a:pt x="542" y="4460"/>
                  </a:lnTo>
                  <a:lnTo>
                    <a:pt x="610" y="4515"/>
                  </a:lnTo>
                  <a:lnTo>
                    <a:pt x="682" y="4571"/>
                  </a:lnTo>
                  <a:lnTo>
                    <a:pt x="761" y="4626"/>
                  </a:lnTo>
                  <a:lnTo>
                    <a:pt x="845" y="4682"/>
                  </a:lnTo>
                  <a:lnTo>
                    <a:pt x="934" y="4739"/>
                  </a:lnTo>
                  <a:lnTo>
                    <a:pt x="1031" y="4797"/>
                  </a:lnTo>
                  <a:lnTo>
                    <a:pt x="1134" y="4854"/>
                  </a:lnTo>
                  <a:lnTo>
                    <a:pt x="1243" y="4912"/>
                  </a:lnTo>
                  <a:lnTo>
                    <a:pt x="1375" y="4980"/>
                  </a:lnTo>
                  <a:lnTo>
                    <a:pt x="1530" y="5058"/>
                  </a:lnTo>
                  <a:lnTo>
                    <a:pt x="1702" y="5144"/>
                  </a:lnTo>
                  <a:lnTo>
                    <a:pt x="1888" y="5234"/>
                  </a:lnTo>
                  <a:lnTo>
                    <a:pt x="2083" y="5328"/>
                  </a:lnTo>
                  <a:lnTo>
                    <a:pt x="2283" y="5425"/>
                  </a:lnTo>
                  <a:lnTo>
                    <a:pt x="2483" y="5521"/>
                  </a:lnTo>
                  <a:lnTo>
                    <a:pt x="2681" y="5615"/>
                  </a:lnTo>
                  <a:lnTo>
                    <a:pt x="2871" y="5705"/>
                  </a:lnTo>
                  <a:lnTo>
                    <a:pt x="3050" y="5789"/>
                  </a:lnTo>
                  <a:lnTo>
                    <a:pt x="3212" y="5866"/>
                  </a:lnTo>
                  <a:lnTo>
                    <a:pt x="3354" y="5932"/>
                  </a:lnTo>
                  <a:lnTo>
                    <a:pt x="3472" y="5989"/>
                  </a:lnTo>
                  <a:lnTo>
                    <a:pt x="3562" y="6030"/>
                  </a:lnTo>
                  <a:lnTo>
                    <a:pt x="3618" y="6057"/>
                  </a:lnTo>
                  <a:lnTo>
                    <a:pt x="3638" y="6066"/>
                  </a:lnTo>
                  <a:lnTo>
                    <a:pt x="3639" y="6066"/>
                  </a:lnTo>
                  <a:lnTo>
                    <a:pt x="3639" y="6065"/>
                  </a:lnTo>
                  <a:lnTo>
                    <a:pt x="3640" y="6066"/>
                  </a:lnTo>
                  <a:lnTo>
                    <a:pt x="3641" y="6066"/>
                  </a:lnTo>
                  <a:lnTo>
                    <a:pt x="3660" y="6057"/>
                  </a:lnTo>
                  <a:lnTo>
                    <a:pt x="3717" y="6030"/>
                  </a:lnTo>
                  <a:lnTo>
                    <a:pt x="3806" y="5989"/>
                  </a:lnTo>
                  <a:lnTo>
                    <a:pt x="3925" y="5932"/>
                  </a:lnTo>
                  <a:lnTo>
                    <a:pt x="4067" y="5866"/>
                  </a:lnTo>
                  <a:lnTo>
                    <a:pt x="4229" y="5789"/>
                  </a:lnTo>
                  <a:lnTo>
                    <a:pt x="4407" y="5705"/>
                  </a:lnTo>
                  <a:lnTo>
                    <a:pt x="4598" y="5615"/>
                  </a:lnTo>
                  <a:lnTo>
                    <a:pt x="4795" y="5521"/>
                  </a:lnTo>
                  <a:lnTo>
                    <a:pt x="4996" y="5425"/>
                  </a:lnTo>
                  <a:lnTo>
                    <a:pt x="5196" y="5328"/>
                  </a:lnTo>
                  <a:lnTo>
                    <a:pt x="5391" y="5234"/>
                  </a:lnTo>
                  <a:lnTo>
                    <a:pt x="5577" y="5144"/>
                  </a:lnTo>
                  <a:lnTo>
                    <a:pt x="5749" y="5058"/>
                  </a:lnTo>
                  <a:lnTo>
                    <a:pt x="5904" y="4980"/>
                  </a:lnTo>
                  <a:lnTo>
                    <a:pt x="6036" y="4912"/>
                  </a:lnTo>
                  <a:lnTo>
                    <a:pt x="6145" y="4854"/>
                  </a:lnTo>
                  <a:lnTo>
                    <a:pt x="6248" y="4797"/>
                  </a:lnTo>
                  <a:lnTo>
                    <a:pt x="6345" y="4739"/>
                  </a:lnTo>
                  <a:lnTo>
                    <a:pt x="6435" y="4682"/>
                  </a:lnTo>
                  <a:lnTo>
                    <a:pt x="6518" y="4626"/>
                  </a:lnTo>
                  <a:lnTo>
                    <a:pt x="6597" y="4571"/>
                  </a:lnTo>
                  <a:lnTo>
                    <a:pt x="6669" y="4515"/>
                  </a:lnTo>
                  <a:lnTo>
                    <a:pt x="6737" y="4460"/>
                  </a:lnTo>
                  <a:lnTo>
                    <a:pt x="6799" y="4406"/>
                  </a:lnTo>
                  <a:lnTo>
                    <a:pt x="6856" y="4352"/>
                  </a:lnTo>
                  <a:lnTo>
                    <a:pt x="6908" y="4299"/>
                  </a:lnTo>
                  <a:lnTo>
                    <a:pt x="6957" y="4246"/>
                  </a:lnTo>
                  <a:lnTo>
                    <a:pt x="7000" y="4193"/>
                  </a:lnTo>
                  <a:lnTo>
                    <a:pt x="7039" y="4141"/>
                  </a:lnTo>
                  <a:lnTo>
                    <a:pt x="7075" y="4090"/>
                  </a:lnTo>
                  <a:lnTo>
                    <a:pt x="7107" y="4038"/>
                  </a:lnTo>
                  <a:lnTo>
                    <a:pt x="7136" y="3988"/>
                  </a:lnTo>
                  <a:lnTo>
                    <a:pt x="7161" y="3937"/>
                  </a:lnTo>
                  <a:lnTo>
                    <a:pt x="7182" y="3887"/>
                  </a:lnTo>
                  <a:lnTo>
                    <a:pt x="7203" y="3838"/>
                  </a:lnTo>
                  <a:lnTo>
                    <a:pt x="7219" y="3788"/>
                  </a:lnTo>
                  <a:lnTo>
                    <a:pt x="7232" y="3741"/>
                  </a:lnTo>
                  <a:lnTo>
                    <a:pt x="7244" y="3692"/>
                  </a:lnTo>
                  <a:lnTo>
                    <a:pt x="7253" y="3644"/>
                  </a:lnTo>
                  <a:lnTo>
                    <a:pt x="7261" y="3597"/>
                  </a:lnTo>
                  <a:lnTo>
                    <a:pt x="7267" y="3549"/>
                  </a:lnTo>
                  <a:lnTo>
                    <a:pt x="7271" y="3504"/>
                  </a:lnTo>
                  <a:lnTo>
                    <a:pt x="7275" y="3457"/>
                  </a:lnTo>
                  <a:lnTo>
                    <a:pt x="7277" y="3411"/>
                  </a:lnTo>
                  <a:lnTo>
                    <a:pt x="7278" y="3366"/>
                  </a:lnTo>
                  <a:lnTo>
                    <a:pt x="7279" y="3321"/>
                  </a:lnTo>
                  <a:lnTo>
                    <a:pt x="7279" y="3277"/>
                  </a:lnTo>
                  <a:lnTo>
                    <a:pt x="7278" y="3064"/>
                  </a:lnTo>
                  <a:lnTo>
                    <a:pt x="7276" y="2854"/>
                  </a:lnTo>
                  <a:lnTo>
                    <a:pt x="7275" y="2644"/>
                  </a:lnTo>
                  <a:lnTo>
                    <a:pt x="7274" y="2435"/>
                  </a:lnTo>
                  <a:lnTo>
                    <a:pt x="7273" y="2227"/>
                  </a:lnTo>
                  <a:lnTo>
                    <a:pt x="7271" y="2019"/>
                  </a:lnTo>
                  <a:lnTo>
                    <a:pt x="7270" y="1813"/>
                  </a:lnTo>
                  <a:lnTo>
                    <a:pt x="7270" y="1607"/>
                  </a:lnTo>
                  <a:lnTo>
                    <a:pt x="7269" y="1402"/>
                  </a:lnTo>
                  <a:lnTo>
                    <a:pt x="7269" y="1199"/>
                  </a:lnTo>
                  <a:lnTo>
                    <a:pt x="7269" y="997"/>
                  </a:lnTo>
                  <a:lnTo>
                    <a:pt x="7268" y="795"/>
                  </a:lnTo>
                  <a:lnTo>
                    <a:pt x="7268" y="594"/>
                  </a:lnTo>
                  <a:lnTo>
                    <a:pt x="7268" y="396"/>
                  </a:lnTo>
                  <a:lnTo>
                    <a:pt x="7269" y="197"/>
                  </a:lnTo>
                  <a:lnTo>
                    <a:pt x="7269" y="0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11" name="Рисунок 176" descr="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3" t="2670" r="2576" b="2734"/>
          <a:stretch>
            <a:fillRect/>
          </a:stretch>
        </p:blipFill>
        <p:spPr bwMode="auto">
          <a:xfrm>
            <a:off x="9750425" y="100013"/>
            <a:ext cx="2203450" cy="30892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Рисунок 177" descr="11__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8" r="15007" b="12390"/>
          <a:stretch>
            <a:fillRect/>
          </a:stretch>
        </p:blipFill>
        <p:spPr bwMode="auto">
          <a:xfrm>
            <a:off x="5975350" y="1279525"/>
            <a:ext cx="3570288" cy="19097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Рисунок 65" descr="2.ti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" r="139"/>
          <a:stretch>
            <a:fillRect/>
          </a:stretch>
        </p:blipFill>
        <p:spPr bwMode="auto">
          <a:xfrm>
            <a:off x="2989263" y="2733675"/>
            <a:ext cx="3544887" cy="19097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" name="Прямоугольник 113"/>
          <p:cNvSpPr/>
          <p:nvPr userDrawn="1"/>
        </p:nvSpPr>
        <p:spPr>
          <a:xfrm>
            <a:off x="2719388" y="4651375"/>
            <a:ext cx="258762" cy="222250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688456" y="5108435"/>
            <a:ext cx="8636000" cy="700759"/>
          </a:xfrm>
        </p:spPr>
        <p:txBody>
          <a:bodyPr anchor="t"/>
          <a:lstStyle>
            <a:lvl1pPr>
              <a:defRPr sz="3200" b="1" cap="all" baseline="0">
                <a:solidFill>
                  <a:srgbClr val="E95E3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9" name="Заголовок 7"/>
          <p:cNvSpPr>
            <a:spLocks noGrp="1"/>
          </p:cNvSpPr>
          <p:nvPr>
            <p:ph type="ctrTitle"/>
          </p:nvPr>
        </p:nvSpPr>
        <p:spPr>
          <a:xfrm>
            <a:off x="2688456" y="5108435"/>
            <a:ext cx="8636000" cy="700759"/>
          </a:xfrm>
        </p:spPr>
        <p:txBody>
          <a:bodyPr anchor="t"/>
          <a:lstStyle>
            <a:lvl1pPr>
              <a:defRPr sz="3200" b="1" cap="all" baseline="0">
                <a:solidFill>
                  <a:srgbClr val="E95E3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250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7218363"/>
            <a:ext cx="3556000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AD50649-CA3D-4E04-A127-EBB4017E3901}" type="datetimeFigureOut">
              <a:rPr lang="ru-RU"/>
              <a:pPr>
                <a:defRPr/>
              </a:pPr>
              <a:t>23.08.2023</a:t>
            </a:fld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470025"/>
            <a:ext cx="711200" cy="2809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8BD70-A92C-4862-8993-026EC6A2D5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7218363"/>
            <a:ext cx="7227888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393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70433" y="51345"/>
            <a:ext cx="2717800" cy="756955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7033" y="51345"/>
            <a:ext cx="7950200" cy="756955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7218363"/>
            <a:ext cx="3556000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8AD1D14-9B5C-4CA6-AE1C-3ACA23BE418A}" type="datetimeFigureOut">
              <a:rPr lang="ru-RU"/>
              <a:pPr>
                <a:defRPr/>
              </a:pPr>
              <a:t>23.08.2023</a:t>
            </a:fld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470025"/>
            <a:ext cx="711200" cy="2809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AA248-5997-47BF-8D67-C316DCC68F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7218363"/>
            <a:ext cx="7227888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201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4488921"/>
            <a:ext cx="8534400" cy="202441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7218363"/>
            <a:ext cx="3556000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EC5774A-4492-4756-B92B-D6B2E1F16286}" type="datetimeFigureOut">
              <a:rPr lang="ru-RU"/>
              <a:pPr>
                <a:defRPr/>
              </a:pPr>
              <a:t>23.08.2023</a:t>
            </a:fld>
            <a:endParaRPr lang="ru-RU"/>
          </a:p>
        </p:txBody>
      </p:sp>
      <p:sp>
        <p:nvSpPr>
          <p:cNvPr id="5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812800" y="7218363"/>
            <a:ext cx="7227888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493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296433"/>
            <a:ext cx="9144000" cy="27579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160687"/>
            <a:ext cx="9144000" cy="191255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7342188"/>
            <a:ext cx="2743200" cy="42227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54F6C01-9B73-4ADC-9F06-D5337ECC5B3E}" type="datetimeFigureOut">
              <a:rPr lang="ru-RU"/>
              <a:pPr>
                <a:defRPr/>
              </a:pPr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7342188"/>
            <a:ext cx="4114800" cy="42227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84CC7-9C63-422B-AFAD-8C4B9BB55D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0621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17232"/>
            <a:ext cx="10972800" cy="132027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848380"/>
            <a:ext cx="5384800" cy="522790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848379"/>
            <a:ext cx="5384800" cy="2525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0" y="4549434"/>
            <a:ext cx="5384800" cy="25268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7213813"/>
            <a:ext cx="2844800" cy="550113"/>
          </a:xfrm>
          <a:prstGeom prst="rect">
            <a:avLst/>
          </a:prstGeom>
          <a:ln/>
        </p:spPr>
        <p:txBody>
          <a:bodyPr lIns="114931" tIns="57465" rIns="114931" bIns="57465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7213813"/>
            <a:ext cx="3860800" cy="550113"/>
          </a:xfrm>
          <a:prstGeom prst="rect">
            <a:avLst/>
          </a:prstGeom>
          <a:ln/>
        </p:spPr>
        <p:txBody>
          <a:bodyPr lIns="114931" tIns="57465" rIns="114931" bIns="57465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72933-5309-462F-ACEA-DC71059E7C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9636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798638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white">
          <a:xfrm>
            <a:off x="0" y="6896100"/>
            <a:ext cx="12192000" cy="1025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2700" y="6992938"/>
            <a:ext cx="2998788" cy="822325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44838" y="6981825"/>
            <a:ext cx="9047162" cy="82391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Рисунок 19" descr="1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6" r="57703" b="8467"/>
          <a:stretch>
            <a:fillRect/>
          </a:stretch>
        </p:blipFill>
        <p:spPr bwMode="auto">
          <a:xfrm>
            <a:off x="46038" y="0"/>
            <a:ext cx="1825625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4464050" y="0"/>
            <a:ext cx="0" cy="18303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693863" y="134938"/>
            <a:ext cx="1862137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>
                <a:solidFill>
                  <a:srgbClr val="FFFFFF"/>
                </a:solidFill>
              </a:rPr>
              <a:t>КРАСНОЯРСКИЙ</a:t>
            </a:r>
          </a:p>
          <a:p>
            <a:pPr eaLnBrk="1" hangingPunct="1">
              <a:defRPr/>
            </a:pPr>
            <a:r>
              <a:rPr lang="ru-RU" altLang="ru-RU" sz="2800">
                <a:solidFill>
                  <a:srgbClr val="FFFFFF"/>
                </a:solidFill>
              </a:rPr>
              <a:t>ИНСТИТУТ</a:t>
            </a:r>
            <a:endParaRPr lang="ru-RU" altLang="ru-RU">
              <a:solidFill>
                <a:srgbClr val="FFFFFF"/>
              </a:solidFill>
            </a:endParaRPr>
          </a:p>
          <a:p>
            <a:pPr eaLnBrk="1" hangingPunct="1">
              <a:defRPr/>
            </a:pPr>
            <a:r>
              <a:rPr lang="ru-RU" altLang="ru-RU">
                <a:solidFill>
                  <a:srgbClr val="FFFFFF"/>
                </a:solidFill>
              </a:rPr>
              <a:t>ПОВЫШЕНИЯ</a:t>
            </a:r>
          </a:p>
          <a:p>
            <a:pPr eaLnBrk="1" hangingPunct="1">
              <a:defRPr/>
            </a:pPr>
            <a:r>
              <a:rPr lang="ru-RU" altLang="ru-RU">
                <a:solidFill>
                  <a:srgbClr val="FFFFFF"/>
                </a:solidFill>
              </a:rPr>
              <a:t>КВАЛИФИКАЦИИ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149600" y="4664957"/>
            <a:ext cx="8636000" cy="2112433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149600" y="6988352"/>
            <a:ext cx="8940800" cy="792163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3" name="Дата 27"/>
          <p:cNvSpPr>
            <a:spLocks noGrp="1"/>
          </p:cNvSpPr>
          <p:nvPr>
            <p:ph type="dt" sz="half" idx="10"/>
          </p:nvPr>
        </p:nvSpPr>
        <p:spPr>
          <a:xfrm>
            <a:off x="101600" y="7010400"/>
            <a:ext cx="2743200" cy="792163"/>
          </a:xfrm>
          <a:solidFill>
            <a:srgbClr val="E95E40"/>
          </a:solidFill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1FCDF56-81D4-44BD-9DFC-A971126330C6}" type="datetimeFigureOut">
              <a:rPr lang="ru-RU"/>
              <a:pPr>
                <a:defRPr/>
              </a:pPr>
              <a:t>23.08.2023</a:t>
            </a:fld>
            <a:endParaRPr lang="ru-RU"/>
          </a:p>
        </p:txBody>
      </p:sp>
      <p:sp>
        <p:nvSpPr>
          <p:cNvPr id="14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781300" y="274638"/>
            <a:ext cx="7823200" cy="420687"/>
          </a:xfrm>
        </p:spPr>
        <p:txBody>
          <a:bodyPr/>
          <a:lstStyle>
            <a:lvl1pPr algn="r">
              <a:defRPr>
                <a:solidFill>
                  <a:srgbClr val="EBDDC3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0668000" y="265113"/>
            <a:ext cx="1117600" cy="438150"/>
          </a:xfrm>
        </p:spPr>
        <p:txBody>
          <a:bodyPr/>
          <a:lstStyle>
            <a:lvl1pPr>
              <a:defRPr>
                <a:solidFill>
                  <a:srgbClr val="EBDDC3"/>
                </a:solidFill>
              </a:defRPr>
            </a:lvl1pPr>
          </a:lstStyle>
          <a:p>
            <a:pPr>
              <a:defRPr/>
            </a:pPr>
            <a:fld id="{1BAFAACD-107F-47A1-8BB5-4AE34F1166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05838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864" y="264055"/>
            <a:ext cx="10871200" cy="114423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816864" y="1848380"/>
            <a:ext cx="10871200" cy="519306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58BA5-3DA3-4F42-A53A-161841D93B2B}" type="datetimeFigureOut">
              <a:rPr lang="ru-RU"/>
              <a:pPr>
                <a:defRPr/>
              </a:pPr>
              <a:t>23.08.2023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0CC2F-0BF0-45D5-B24B-952635E904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7793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760538"/>
            <a:ext cx="12192000" cy="13208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849438"/>
            <a:ext cx="1727200" cy="11430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28800" y="1849438"/>
            <a:ext cx="10363200" cy="11430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28801" y="3168651"/>
            <a:ext cx="9497484" cy="193273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1848380"/>
            <a:ext cx="10160000" cy="1144235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7E22C-A6CD-4A97-9B42-FE64B1B16C6A}" type="datetimeFigureOut">
              <a:rPr lang="ru-RU"/>
              <a:pPr>
                <a:defRPr/>
              </a:pPr>
              <a:t>23.08.2023</a:t>
            </a:fld>
            <a:endParaRPr lang="ru-RU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2024063"/>
            <a:ext cx="1727200" cy="80962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567475E7-7712-42AE-9353-94EB568912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326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812800" y="1836097"/>
            <a:ext cx="5181600" cy="52810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459868" y="1836097"/>
            <a:ext cx="5181600" cy="52810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0C32708-D616-4D26-85EC-89C07B1FB1E3}" type="datetimeFigureOut">
              <a:rPr lang="ru-RU"/>
              <a:pPr>
                <a:defRPr/>
              </a:pPr>
              <a:t>23.08.2023</a:t>
            </a:fld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308BC-FD96-4C1F-A1D4-93641B5F62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1114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200" y="315399"/>
            <a:ext cx="10871200" cy="1004872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812800" y="2816579"/>
            <a:ext cx="5181600" cy="413684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6400800" y="2816579"/>
            <a:ext cx="5181600" cy="413684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812800" y="2024415"/>
            <a:ext cx="5181600" cy="739352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6400800" y="2024415"/>
            <a:ext cx="5181600" cy="739352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5F380CA-7ED5-411E-91F4-7D7FF9E61402}" type="datetimeFigureOut">
              <a:rPr lang="ru-RU"/>
              <a:pPr>
                <a:defRPr/>
              </a:pPr>
              <a:t>23.08.2023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D56D2-7BD2-494B-887F-4F7D02ACBA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850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7218363"/>
            <a:ext cx="3556000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34519C9-D241-4ADE-AABA-02762F64FA0C}" type="datetimeFigureOut">
              <a:rPr lang="ru-RU"/>
              <a:pPr>
                <a:defRPr/>
              </a:pPr>
              <a:t>23.08.2023</a:t>
            </a:fld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470025"/>
            <a:ext cx="711200" cy="2809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66DE4-435A-4460-B226-27AD1A7938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7218363"/>
            <a:ext cx="7227888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7528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68B6D-53AE-4CC1-A2A1-1CD523B7BCD6}" type="datetimeFigureOut">
              <a:rPr lang="ru-RU"/>
              <a:pPr>
                <a:defRPr/>
              </a:pPr>
              <a:t>23.08.2023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A56BE-F081-4E33-B874-F3DF0161E3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31230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595AA-D23B-46E3-9710-72BE46983ED6}" type="datetimeFigureOut">
              <a:rPr lang="ru-RU"/>
              <a:pPr>
                <a:defRPr/>
              </a:pPr>
              <a:t>23.08.2023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7218363"/>
            <a:ext cx="711200" cy="4381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1067F-D6B8-487D-B774-BCD02BDD3A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0323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315399"/>
            <a:ext cx="10769600" cy="1004872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12800" y="2024415"/>
            <a:ext cx="2133600" cy="5017029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3149600" y="2024415"/>
            <a:ext cx="8534400" cy="510504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4F519-16C0-4925-A442-BD61BF50DC17}" type="datetimeFigureOut">
              <a:rPr lang="ru-RU"/>
              <a:pPr>
                <a:defRPr/>
              </a:pPr>
              <a:t>23.08.2023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878F3-3A24-48B0-8A23-21A8B79F8F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80941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12700" y="5281613"/>
            <a:ext cx="12192000" cy="1025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2700" y="5386388"/>
            <a:ext cx="1951038" cy="8239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8988" y="5376863"/>
            <a:ext cx="10133012" cy="82232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930400" y="0"/>
            <a:ext cx="133350" cy="793273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33600" y="6337300"/>
            <a:ext cx="9753600" cy="792163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5369101"/>
            <a:ext cx="9753600" cy="792163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5277563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8331200" y="7218363"/>
            <a:ext cx="3556000" cy="420687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AE1D4B8-0586-4BE4-83DF-DAC12ED5F5AF}" type="datetimeFigureOut">
              <a:rPr lang="ru-RU"/>
              <a:pPr>
                <a:defRPr/>
              </a:pPr>
              <a:t>23.08.2023</a:t>
            </a:fld>
            <a:endParaRPr lang="ru-RU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5391150"/>
            <a:ext cx="1930400" cy="766763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5BD3977E-88B3-4FED-9460-B3E34678F4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2133600" y="7218363"/>
            <a:ext cx="6096000" cy="420687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789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707C9-A40B-44DE-BAE9-FD0DDC33D809}" type="datetimeFigureOut">
              <a:rPr lang="ru-RU"/>
              <a:pPr>
                <a:defRPr/>
              </a:pPr>
              <a:t>23.08.2023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79AFF-0613-4A63-9637-1680BE0B59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86366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8128000" y="0"/>
            <a:ext cx="427038" cy="7921625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189913" y="703263"/>
            <a:ext cx="304800" cy="7218362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89913" y="0"/>
            <a:ext cx="304800" cy="617538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37600" y="704146"/>
            <a:ext cx="2743200" cy="637214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704145"/>
            <a:ext cx="7416800" cy="637214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8737600" y="7218363"/>
            <a:ext cx="2946400" cy="4206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23E1D-EAD1-474D-8D47-6CCDCA385E91}" type="datetimeFigureOut">
              <a:rPr lang="ru-RU"/>
              <a:pPr>
                <a:defRPr/>
              </a:pPr>
              <a:t>23.08.2023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9600" y="7218363"/>
            <a:ext cx="7431088" cy="4206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8032750" y="146050"/>
            <a:ext cx="617538" cy="3254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705D1-C624-497D-ADEB-852E14D0D8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8124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17232"/>
            <a:ext cx="10972800" cy="132027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848382"/>
            <a:ext cx="10972800" cy="5227906"/>
          </a:xfrm>
        </p:spPr>
        <p:txBody>
          <a:bodyPr rtlCol="0">
            <a:normAutofit/>
          </a:bodyPr>
          <a:lstStyle/>
          <a:p>
            <a:pPr lvl="0"/>
            <a:r>
              <a:rPr lang="ru-RU" noProof="0"/>
              <a:t>Вставка таблицы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7213600"/>
            <a:ext cx="2844800" cy="550863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DC48FBA-0C2F-4904-A2B5-86C8D16CDB3A}" type="datetimeFigureOut">
              <a:rPr lang="ru-RU"/>
              <a:pPr>
                <a:defRPr/>
              </a:pPr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7213600"/>
            <a:ext cx="3860800" cy="5508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7213600"/>
            <a:ext cx="2844800" cy="550863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BFBE16E-BD8C-4683-A122-2C047FF154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7586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5090380"/>
            <a:ext cx="10363200" cy="157332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3357524"/>
            <a:ext cx="10363200" cy="173285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7218363"/>
            <a:ext cx="3556000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3B8D955-4B85-4B50-B7F8-DB3A6FC5522F}" type="datetimeFigureOut">
              <a:rPr lang="ru-RU"/>
              <a:pPr>
                <a:defRPr/>
              </a:pPr>
              <a:t>23.08.2023</a:t>
            </a:fld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470025"/>
            <a:ext cx="711200" cy="2809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1474E-4B4C-4081-9C8A-F6A5B2DBEC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7218363"/>
            <a:ext cx="7227888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592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7033" y="2297639"/>
            <a:ext cx="5334000" cy="532325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54233" y="2297639"/>
            <a:ext cx="5334000" cy="532325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7218363"/>
            <a:ext cx="3556000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4D72ADD-3DC8-484A-8F19-1379F167FAA3}" type="datetimeFigureOut">
              <a:rPr lang="ru-RU"/>
              <a:pPr>
                <a:defRPr/>
              </a:pPr>
              <a:t>23.08.2023</a:t>
            </a:fld>
            <a:endParaRPr lang="ru-RU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470025"/>
            <a:ext cx="711200" cy="2809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8C4CE-7C9C-4E86-AF6B-4E10B29139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7218363"/>
            <a:ext cx="7227888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57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17232"/>
            <a:ext cx="10972800" cy="1320271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773198"/>
            <a:ext cx="5386917" cy="73898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2" y="2512181"/>
            <a:ext cx="5386917" cy="45641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773198"/>
            <a:ext cx="5389033" cy="73898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0" y="2512181"/>
            <a:ext cx="5389033" cy="45641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7218363"/>
            <a:ext cx="3556000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2365793-5296-4769-A0F8-21A665923F05}" type="datetimeFigureOut">
              <a:rPr lang="ru-RU"/>
              <a:pPr>
                <a:defRPr/>
              </a:pPr>
              <a:t>23.08.2023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470025"/>
            <a:ext cx="711200" cy="2809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F5917-D2B8-4075-8B10-BA794C9C1E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7218363"/>
            <a:ext cx="7227888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838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7218363"/>
            <a:ext cx="3556000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4E8A762-42AD-44B7-9DE2-A4B96F503B7E}" type="datetimeFigureOut">
              <a:rPr lang="ru-RU"/>
              <a:pPr>
                <a:defRPr/>
              </a:pPr>
              <a:t>23.08.2023</a:t>
            </a:fld>
            <a:endParaRPr lang="ru-RU"/>
          </a:p>
        </p:txBody>
      </p:sp>
      <p:sp>
        <p:nvSpPr>
          <p:cNvPr id="4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812800" y="7218363"/>
            <a:ext cx="7227888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776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7218363"/>
            <a:ext cx="3556000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2294FDB-51EA-4A98-AA5D-EFC3F72AD215}" type="datetimeFigureOut">
              <a:rPr lang="ru-RU"/>
              <a:pPr>
                <a:defRPr/>
              </a:pPr>
              <a:t>23.08.2023</a:t>
            </a:fld>
            <a:endParaRPr lang="ru-RU"/>
          </a:p>
        </p:txBody>
      </p:sp>
      <p:sp>
        <p:nvSpPr>
          <p:cNvPr id="3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470025"/>
            <a:ext cx="711200" cy="2809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7C140-663A-40E8-9530-D1ACA481DD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7218363"/>
            <a:ext cx="7227888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432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315397"/>
            <a:ext cx="4011084" cy="13422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5" y="315400"/>
            <a:ext cx="6815667" cy="67608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657676"/>
            <a:ext cx="4011084" cy="54186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7218363"/>
            <a:ext cx="3556000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C9641B-4591-40AC-AA0A-0A7D9D4B262B}" type="datetimeFigureOut">
              <a:rPr lang="ru-RU"/>
              <a:pPr>
                <a:defRPr/>
              </a:pPr>
              <a:t>23.08.2023</a:t>
            </a:fld>
            <a:endParaRPr lang="ru-RU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470025"/>
            <a:ext cx="711200" cy="2809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8B84F-BC39-4633-8147-86CC27301F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7218363"/>
            <a:ext cx="7227888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249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5545137"/>
            <a:ext cx="7315200" cy="65463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707812"/>
            <a:ext cx="7315200" cy="4752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6199772"/>
            <a:ext cx="7315200" cy="9296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7218363"/>
            <a:ext cx="3556000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B4B8FC7-C9E5-4A97-94C5-6A77090347E0}" type="datetimeFigureOut">
              <a:rPr lang="ru-RU"/>
              <a:pPr>
                <a:defRPr/>
              </a:pPr>
              <a:t>23.08.2023</a:t>
            </a:fld>
            <a:endParaRPr lang="ru-RU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470025"/>
            <a:ext cx="711200" cy="2809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AAE9D-AE97-4AD3-9F4B-04786EBD7C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7218363"/>
            <a:ext cx="7227888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522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2" descr="C:\Users\zalega\Desktop\Красноярск 2015\Рисунки\Top.png"/>
          <p:cNvPicPr preferRelativeResize="0">
            <a:picLocks noChangeArrowheads="1"/>
          </p:cNvPicPr>
          <p:nvPr/>
        </p:nvPicPr>
        <p:blipFill>
          <a:blip r:embed="rId1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754656" y="7511972"/>
            <a:ext cx="11437344" cy="417219"/>
          </a:xfrm>
          <a:prstGeom prst="rect">
            <a:avLst/>
          </a:prstGeom>
          <a:noFill/>
        </p:spPr>
      </p:pic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1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14107" r="2628" b="6651"/>
          <a:stretch>
            <a:fillRect/>
          </a:stretch>
        </p:blipFill>
        <p:spPr bwMode="auto">
          <a:xfrm>
            <a:off x="0" y="0"/>
            <a:ext cx="12192000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88950" y="1595438"/>
            <a:ext cx="11349038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029" name="Заголовок 21"/>
          <p:cNvSpPr>
            <a:spLocks noGrp="1"/>
          </p:cNvSpPr>
          <p:nvPr>
            <p:ph type="title"/>
          </p:nvPr>
        </p:nvSpPr>
        <p:spPr bwMode="auto">
          <a:xfrm>
            <a:off x="2711450" y="50800"/>
            <a:ext cx="93218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0" y="7513638"/>
            <a:ext cx="711200" cy="407987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4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7567613"/>
            <a:ext cx="711200" cy="2825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47BBC07-F4F4-4D4C-B46D-247CAD9144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cxnSp>
        <p:nvCxnSpPr>
          <p:cNvPr id="79" name="Прямая соединительная линия 78"/>
          <p:cNvCxnSpPr/>
          <p:nvPr/>
        </p:nvCxnSpPr>
        <p:spPr>
          <a:xfrm>
            <a:off x="2609850" y="0"/>
            <a:ext cx="0" cy="126365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81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rgbClr val="FF3300"/>
        </a:buClr>
        <a:buSzPct val="100000"/>
        <a:buFont typeface="Wingdings" pitchFamily="2" charset="2"/>
        <a:buChar char="§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>
          <a:solidFill>
            <a:schemeClr val="tx1"/>
          </a:solidFill>
          <a:latin typeface="+mn-lt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>
          <a:solidFill>
            <a:schemeClr val="tx1"/>
          </a:solidFill>
          <a:latin typeface="+mn-lt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5pPr>
      <a:lvl6pPr marL="22860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6pPr>
      <a:lvl7pPr marL="27432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7pPr>
      <a:lvl8pPr marL="32004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8pPr>
      <a:lvl9pPr marL="36576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12192000" cy="1300163"/>
          </a:xfrm>
          <a:prstGeom prst="rect">
            <a:avLst/>
          </a:prstGeom>
          <a:solidFill>
            <a:srgbClr val="415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051" name="Текст 12"/>
          <p:cNvSpPr>
            <a:spLocks noGrp="1"/>
          </p:cNvSpPr>
          <p:nvPr>
            <p:ph type="body" idx="1"/>
          </p:nvPr>
        </p:nvSpPr>
        <p:spPr bwMode="auto">
          <a:xfrm>
            <a:off x="817563" y="2297113"/>
            <a:ext cx="10871200" cy="532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128000" y="7218363"/>
            <a:ext cx="3556000" cy="420687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577B11-C6E3-4B84-BE37-3F7988D3565C}" type="datetimeFigureOut">
              <a:rPr lang="ru-RU"/>
              <a:pPr>
                <a:defRPr/>
              </a:pPr>
              <a:t>23.08.2023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812800" y="7218363"/>
            <a:ext cx="7227888" cy="420687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425575"/>
            <a:ext cx="12192000" cy="3683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477963"/>
            <a:ext cx="711200" cy="569912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7400" y="1477963"/>
            <a:ext cx="11404600" cy="5699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470025"/>
            <a:ext cx="711200" cy="28098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ACE51BE-9787-4DAB-B344-310AE3CCEB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2058" name="Рисунок 9" descr="1.ti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4"/>
          <a:stretch>
            <a:fillRect/>
          </a:stretch>
        </p:blipFill>
        <p:spPr bwMode="auto">
          <a:xfrm>
            <a:off x="1224366" y="4633993"/>
            <a:ext cx="3313113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Заголовок 21"/>
          <p:cNvSpPr>
            <a:spLocks noGrp="1"/>
          </p:cNvSpPr>
          <p:nvPr>
            <p:ph type="title"/>
          </p:nvPr>
        </p:nvSpPr>
        <p:spPr bwMode="auto">
          <a:xfrm>
            <a:off x="3695700" y="50800"/>
            <a:ext cx="6932613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3408363" y="0"/>
            <a:ext cx="0" cy="130016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55" r:id="rId2"/>
    <p:sldLayoutId id="2147483874" r:id="rId3"/>
    <p:sldLayoutId id="2147483875" r:id="rId4"/>
    <p:sldLayoutId id="2147483876" r:id="rId5"/>
    <p:sldLayoutId id="2147483856" r:id="rId6"/>
    <p:sldLayoutId id="2147483877" r:id="rId7"/>
    <p:sldLayoutId id="2147483857" r:id="rId8"/>
    <p:sldLayoutId id="2147483878" r:id="rId9"/>
    <p:sldLayoutId id="2147483858" r:id="rId10"/>
    <p:sldLayoutId id="2147483879" r:id="rId11"/>
    <p:sldLayoutId id="214748388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psyedu.ru/files/articles/psyedu_ru_2015_1_Perevozchikova_Vasilyev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16829" y="3422930"/>
            <a:ext cx="99981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E45E5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Проектирование уроков истории в деятельностном подходе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FFDDCC-18C6-AABE-99A2-31EF93D4A832}"/>
              </a:ext>
            </a:extLst>
          </p:cNvPr>
          <p:cNvSpPr txBox="1"/>
          <p:nvPr/>
        </p:nvSpPr>
        <p:spPr>
          <a:xfrm>
            <a:off x="5400339" y="1516828"/>
            <a:ext cx="63745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Методическая площадка </a:t>
            </a:r>
          </a:p>
          <a:p>
            <a:pPr algn="r"/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для учителей истории и обществознания</a:t>
            </a:r>
          </a:p>
          <a:p>
            <a:pPr algn="r"/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Красноярск, 2023</a:t>
            </a:r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867DE0-E706-CE7C-E297-E75CDF736ADE}"/>
              </a:ext>
            </a:extLst>
          </p:cNvPr>
          <p:cNvSpPr txBox="1"/>
          <p:nvPr/>
        </p:nvSpPr>
        <p:spPr>
          <a:xfrm>
            <a:off x="5088367" y="5989297"/>
            <a:ext cx="65406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Долгодворова</a:t>
            </a:r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Елена Юрьевна, </a:t>
            </a:r>
          </a:p>
          <a:p>
            <a:pPr algn="r"/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ст. преподаватель </a:t>
            </a:r>
            <a:r>
              <a:rPr lang="ru-RU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КОНДиТВ</a:t>
            </a:r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КК ИПК  </a:t>
            </a:r>
          </a:p>
        </p:txBody>
      </p:sp>
    </p:spTree>
    <p:extLst>
      <p:ext uri="{BB962C8B-B14F-4D97-AF65-F5344CB8AC3E}">
        <p14:creationId xmlns:p14="http://schemas.microsoft.com/office/powerpoint/2010/main" val="147738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AA9038-7925-FBD2-1987-518922824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Модели урока// Главные принципы: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FFF7A5-8A55-1BE5-088E-C87205319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729" y="1312433"/>
            <a:ext cx="11515259" cy="6443831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ru-RU" sz="2300" dirty="0">
                <a:latin typeface="+mn-lt"/>
              </a:rPr>
              <a:t>Выделение ГЛАВНОГО </a:t>
            </a:r>
          </a:p>
          <a:p>
            <a:r>
              <a:rPr lang="ru-RU" sz="2300" dirty="0">
                <a:latin typeface="+mn-lt"/>
              </a:rPr>
              <a:t>с точки зрения содержания предмета                  главный вопрос, отбор материала</a:t>
            </a:r>
          </a:p>
          <a:p>
            <a:r>
              <a:rPr lang="ru-RU" sz="2300" dirty="0">
                <a:latin typeface="+mn-lt"/>
              </a:rPr>
              <a:t>с точки зрения умений                    задания</a:t>
            </a:r>
          </a:p>
          <a:p>
            <a:pPr marL="0" indent="0">
              <a:buNone/>
            </a:pPr>
            <a:r>
              <a:rPr lang="ru-RU" sz="2300" dirty="0">
                <a:latin typeface="+mn-lt"/>
              </a:rPr>
              <a:t>2) Постановка целей учителем от результатов учащихся</a:t>
            </a:r>
          </a:p>
          <a:p>
            <a:pPr marL="0" indent="0">
              <a:buNone/>
            </a:pPr>
            <a:r>
              <a:rPr lang="ru-RU" sz="2300" dirty="0">
                <a:latin typeface="+mn-lt"/>
              </a:rPr>
              <a:t>3) Продумывание организации деятельности учащихся</a:t>
            </a:r>
          </a:p>
          <a:p>
            <a:pPr marL="0" indent="0">
              <a:buNone/>
            </a:pPr>
            <a:r>
              <a:rPr lang="ru-RU" sz="2300" dirty="0">
                <a:latin typeface="+mn-lt"/>
              </a:rPr>
              <a:t>4) Учитель обсуждает способы действия, алгоритмы решения (рефлексия), дает и объясняет инструкции </a:t>
            </a:r>
          </a:p>
          <a:p>
            <a:pPr marL="0" indent="0">
              <a:buNone/>
            </a:pPr>
            <a:r>
              <a:rPr lang="ru-RU" sz="2300" dirty="0">
                <a:latin typeface="+mn-lt"/>
              </a:rPr>
              <a:t>5) «Запуск» урока                  создание проблемной ситуации/постановка проблемного вопроса (мотивационный этап) </a:t>
            </a:r>
          </a:p>
          <a:p>
            <a:pPr marL="0" indent="0">
              <a:buNone/>
            </a:pPr>
            <a:r>
              <a:rPr lang="ru-RU" sz="2300" dirty="0">
                <a:latin typeface="+mn-lt"/>
              </a:rPr>
              <a:t>6) Информация на уроке избыточна (необходимая)  ДЛЯ возможного диапазона решений проблемной ситуации и ответа на проблемный вопрос (принцип минимакса)</a:t>
            </a:r>
          </a:p>
          <a:p>
            <a:pPr marL="0" indent="0">
              <a:buNone/>
            </a:pPr>
            <a:r>
              <a:rPr lang="ru-RU" sz="2300" dirty="0">
                <a:latin typeface="+mn-lt"/>
              </a:rPr>
              <a:t>7) Обязательно! Время на уроке для логического завершения                  Предусмотрены варианты обсуждения и ответов на проблемный вопрос, ключевой вопрос урока. Метафора «замыкая круг»</a:t>
            </a:r>
          </a:p>
          <a:p>
            <a:pPr marL="0" indent="0">
              <a:buNone/>
            </a:pPr>
            <a:r>
              <a:rPr lang="ru-RU" sz="2300" dirty="0">
                <a:latin typeface="+mn-lt"/>
              </a:rPr>
              <a:t>8) Оценивание на уроке (не опрос, не повторение, а варианты оценивания)</a:t>
            </a:r>
          </a:p>
          <a:p>
            <a:pPr marL="0" indent="0">
              <a:buNone/>
            </a:pPr>
            <a:endParaRPr lang="ru-RU" sz="2400" dirty="0">
              <a:latin typeface="+mn-lt"/>
            </a:endParaRPr>
          </a:p>
          <a:p>
            <a:pPr marL="514350" indent="-514350">
              <a:buAutoNum type="arabicParenR"/>
            </a:pPr>
            <a:endParaRPr lang="ru-RU" dirty="0"/>
          </a:p>
        </p:txBody>
      </p:sp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0E30CD36-525E-169D-8527-F69617FC5359}"/>
              </a:ext>
            </a:extLst>
          </p:cNvPr>
          <p:cNvSpPr/>
          <p:nvPr/>
        </p:nvSpPr>
        <p:spPr>
          <a:xfrm>
            <a:off x="5515625" y="176425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E2F5DE32-BC3B-3D22-385D-B81E4DDAA283}"/>
              </a:ext>
            </a:extLst>
          </p:cNvPr>
          <p:cNvSpPr/>
          <p:nvPr/>
        </p:nvSpPr>
        <p:spPr>
          <a:xfrm>
            <a:off x="2711450" y="429203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3C93630C-C786-5C83-3A09-1E5B761FA27A}"/>
              </a:ext>
            </a:extLst>
          </p:cNvPr>
          <p:cNvSpPr/>
          <p:nvPr/>
        </p:nvSpPr>
        <p:spPr>
          <a:xfrm>
            <a:off x="3696776" y="216282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3E25DE83-CD19-24FE-DD05-5B3512F3F640}"/>
              </a:ext>
            </a:extLst>
          </p:cNvPr>
          <p:cNvSpPr/>
          <p:nvPr/>
        </p:nvSpPr>
        <p:spPr>
          <a:xfrm>
            <a:off x="8190158" y="585595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447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887" y="24069"/>
            <a:ext cx="8860432" cy="976958"/>
          </a:xfrm>
        </p:spPr>
        <p:txBody>
          <a:bodyPr/>
          <a:lstStyle/>
          <a:p>
            <a:pPr eaLnBrk="1" hangingPunct="1"/>
            <a:r>
              <a:rPr lang="ru-RU" altLang="ru-RU"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Принцип МИНИМАКСА</a:t>
            </a:r>
          </a:p>
        </p:txBody>
      </p:sp>
      <p:grpSp>
        <p:nvGrpSpPr>
          <p:cNvPr id="29700" name="Group 3"/>
          <p:cNvGrpSpPr>
            <a:grpSpLocks/>
          </p:cNvGrpSpPr>
          <p:nvPr/>
        </p:nvGrpSpPr>
        <p:grpSpPr bwMode="auto">
          <a:xfrm>
            <a:off x="4572001" y="3544561"/>
            <a:ext cx="2495551" cy="2161943"/>
            <a:chOff x="2112" y="2544"/>
            <a:chExt cx="1255" cy="1559"/>
          </a:xfrm>
        </p:grpSpPr>
        <p:grpSp>
          <p:nvGrpSpPr>
            <p:cNvPr id="29898" name="Group 4"/>
            <p:cNvGrpSpPr>
              <a:grpSpLocks/>
            </p:cNvGrpSpPr>
            <p:nvPr/>
          </p:nvGrpSpPr>
          <p:grpSpPr bwMode="auto">
            <a:xfrm>
              <a:off x="2160" y="3312"/>
              <a:ext cx="1207" cy="791"/>
              <a:chOff x="2880" y="2118"/>
              <a:chExt cx="1207" cy="1073"/>
            </a:xfrm>
          </p:grpSpPr>
          <p:sp>
            <p:nvSpPr>
              <p:cNvPr id="30037" name="Freeform 5"/>
              <p:cNvSpPr>
                <a:spLocks/>
              </p:cNvSpPr>
              <p:nvPr/>
            </p:nvSpPr>
            <p:spPr bwMode="auto">
              <a:xfrm>
                <a:off x="2962" y="2240"/>
                <a:ext cx="856" cy="914"/>
              </a:xfrm>
              <a:custGeom>
                <a:avLst/>
                <a:gdLst>
                  <a:gd name="T0" fmla="*/ 0 w 2566"/>
                  <a:gd name="T1" fmla="*/ 0 h 2741"/>
                  <a:gd name="T2" fmla="*/ 0 w 2566"/>
                  <a:gd name="T3" fmla="*/ 0 h 2741"/>
                  <a:gd name="T4" fmla="*/ 0 w 2566"/>
                  <a:gd name="T5" fmla="*/ 0 h 2741"/>
                  <a:gd name="T6" fmla="*/ 0 w 2566"/>
                  <a:gd name="T7" fmla="*/ 0 h 2741"/>
                  <a:gd name="T8" fmla="*/ 0 w 2566"/>
                  <a:gd name="T9" fmla="*/ 0 h 2741"/>
                  <a:gd name="T10" fmla="*/ 0 w 2566"/>
                  <a:gd name="T11" fmla="*/ 0 h 2741"/>
                  <a:gd name="T12" fmla="*/ 0 w 2566"/>
                  <a:gd name="T13" fmla="*/ 0 h 2741"/>
                  <a:gd name="T14" fmla="*/ 0 w 2566"/>
                  <a:gd name="T15" fmla="*/ 0 h 2741"/>
                  <a:gd name="T16" fmla="*/ 0 w 2566"/>
                  <a:gd name="T17" fmla="*/ 0 h 2741"/>
                  <a:gd name="T18" fmla="*/ 0 w 2566"/>
                  <a:gd name="T19" fmla="*/ 0 h 2741"/>
                  <a:gd name="T20" fmla="*/ 0 w 2566"/>
                  <a:gd name="T21" fmla="*/ 0 h 27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566"/>
                  <a:gd name="T34" fmla="*/ 0 h 2741"/>
                  <a:gd name="T35" fmla="*/ 2566 w 2566"/>
                  <a:gd name="T36" fmla="*/ 2741 h 27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566" h="2741">
                    <a:moveTo>
                      <a:pt x="92" y="0"/>
                    </a:moveTo>
                    <a:lnTo>
                      <a:pt x="94" y="307"/>
                    </a:lnTo>
                    <a:lnTo>
                      <a:pt x="10" y="530"/>
                    </a:lnTo>
                    <a:lnTo>
                      <a:pt x="364" y="818"/>
                    </a:lnTo>
                    <a:lnTo>
                      <a:pt x="0" y="1593"/>
                    </a:lnTo>
                    <a:lnTo>
                      <a:pt x="560" y="2741"/>
                    </a:lnTo>
                    <a:lnTo>
                      <a:pt x="1750" y="2587"/>
                    </a:lnTo>
                    <a:lnTo>
                      <a:pt x="2566" y="1882"/>
                    </a:lnTo>
                    <a:lnTo>
                      <a:pt x="1775" y="222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38" name="Freeform 6"/>
              <p:cNvSpPr>
                <a:spLocks/>
              </p:cNvSpPr>
              <p:nvPr/>
            </p:nvSpPr>
            <p:spPr bwMode="auto">
              <a:xfrm>
                <a:off x="2933" y="2550"/>
                <a:ext cx="194" cy="326"/>
              </a:xfrm>
              <a:custGeom>
                <a:avLst/>
                <a:gdLst>
                  <a:gd name="T0" fmla="*/ 0 w 582"/>
                  <a:gd name="T1" fmla="*/ 0 h 978"/>
                  <a:gd name="T2" fmla="*/ 0 w 582"/>
                  <a:gd name="T3" fmla="*/ 0 h 978"/>
                  <a:gd name="T4" fmla="*/ 0 w 582"/>
                  <a:gd name="T5" fmla="*/ 0 h 978"/>
                  <a:gd name="T6" fmla="*/ 0 w 582"/>
                  <a:gd name="T7" fmla="*/ 0 h 978"/>
                  <a:gd name="T8" fmla="*/ 0 w 582"/>
                  <a:gd name="T9" fmla="*/ 0 h 978"/>
                  <a:gd name="T10" fmla="*/ 0 w 582"/>
                  <a:gd name="T11" fmla="*/ 0 h 978"/>
                  <a:gd name="T12" fmla="*/ 0 w 582"/>
                  <a:gd name="T13" fmla="*/ 0 h 9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82"/>
                  <a:gd name="T22" fmla="*/ 0 h 978"/>
                  <a:gd name="T23" fmla="*/ 582 w 582"/>
                  <a:gd name="T24" fmla="*/ 978 h 9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82" h="978">
                    <a:moveTo>
                      <a:pt x="300" y="0"/>
                    </a:moveTo>
                    <a:lnTo>
                      <a:pt x="0" y="48"/>
                    </a:lnTo>
                    <a:lnTo>
                      <a:pt x="37" y="135"/>
                    </a:lnTo>
                    <a:lnTo>
                      <a:pt x="582" y="978"/>
                    </a:lnTo>
                    <a:lnTo>
                      <a:pt x="339" y="126"/>
                    </a:lnTo>
                    <a:lnTo>
                      <a:pt x="300" y="0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39" name="Freeform 7"/>
              <p:cNvSpPr>
                <a:spLocks/>
              </p:cNvSpPr>
              <p:nvPr/>
            </p:nvSpPr>
            <p:spPr bwMode="auto">
              <a:xfrm>
                <a:off x="2908" y="2710"/>
                <a:ext cx="482" cy="458"/>
              </a:xfrm>
              <a:custGeom>
                <a:avLst/>
                <a:gdLst>
                  <a:gd name="T0" fmla="*/ 0 w 1445"/>
                  <a:gd name="T1" fmla="*/ 0 h 1374"/>
                  <a:gd name="T2" fmla="*/ 0 w 1445"/>
                  <a:gd name="T3" fmla="*/ 0 h 1374"/>
                  <a:gd name="T4" fmla="*/ 0 w 1445"/>
                  <a:gd name="T5" fmla="*/ 0 h 1374"/>
                  <a:gd name="T6" fmla="*/ 0 w 1445"/>
                  <a:gd name="T7" fmla="*/ 0 h 1374"/>
                  <a:gd name="T8" fmla="*/ 0 w 1445"/>
                  <a:gd name="T9" fmla="*/ 0 h 1374"/>
                  <a:gd name="T10" fmla="*/ 0 w 1445"/>
                  <a:gd name="T11" fmla="*/ 0 h 1374"/>
                  <a:gd name="T12" fmla="*/ 0 w 1445"/>
                  <a:gd name="T13" fmla="*/ 0 h 1374"/>
                  <a:gd name="T14" fmla="*/ 0 w 1445"/>
                  <a:gd name="T15" fmla="*/ 0 h 137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5"/>
                  <a:gd name="T25" fmla="*/ 0 h 1374"/>
                  <a:gd name="T26" fmla="*/ 1445 w 1445"/>
                  <a:gd name="T27" fmla="*/ 1374 h 137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5" h="1374">
                    <a:moveTo>
                      <a:pt x="247" y="0"/>
                    </a:moveTo>
                    <a:lnTo>
                      <a:pt x="0" y="93"/>
                    </a:lnTo>
                    <a:lnTo>
                      <a:pt x="656" y="1374"/>
                    </a:lnTo>
                    <a:lnTo>
                      <a:pt x="1445" y="1331"/>
                    </a:lnTo>
                    <a:lnTo>
                      <a:pt x="719" y="1182"/>
                    </a:lnTo>
                    <a:lnTo>
                      <a:pt x="204" y="156"/>
                    </a:lnTo>
                    <a:lnTo>
                      <a:pt x="247" y="0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40" name="Freeform 8"/>
              <p:cNvSpPr>
                <a:spLocks/>
              </p:cNvSpPr>
              <p:nvPr/>
            </p:nvSpPr>
            <p:spPr bwMode="auto">
              <a:xfrm>
                <a:off x="2891" y="2128"/>
                <a:ext cx="564" cy="285"/>
              </a:xfrm>
              <a:custGeom>
                <a:avLst/>
                <a:gdLst>
                  <a:gd name="T0" fmla="*/ 0 w 1694"/>
                  <a:gd name="T1" fmla="*/ 0 h 855"/>
                  <a:gd name="T2" fmla="*/ 0 w 1694"/>
                  <a:gd name="T3" fmla="*/ 0 h 855"/>
                  <a:gd name="T4" fmla="*/ 0 w 1694"/>
                  <a:gd name="T5" fmla="*/ 0 h 855"/>
                  <a:gd name="T6" fmla="*/ 0 w 1694"/>
                  <a:gd name="T7" fmla="*/ 0 h 855"/>
                  <a:gd name="T8" fmla="*/ 0 w 1694"/>
                  <a:gd name="T9" fmla="*/ 0 h 855"/>
                  <a:gd name="T10" fmla="*/ 0 w 1694"/>
                  <a:gd name="T11" fmla="*/ 0 h 855"/>
                  <a:gd name="T12" fmla="*/ 0 w 1694"/>
                  <a:gd name="T13" fmla="*/ 0 h 855"/>
                  <a:gd name="T14" fmla="*/ 0 w 1694"/>
                  <a:gd name="T15" fmla="*/ 0 h 855"/>
                  <a:gd name="T16" fmla="*/ 0 w 1694"/>
                  <a:gd name="T17" fmla="*/ 0 h 8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94"/>
                  <a:gd name="T28" fmla="*/ 0 h 855"/>
                  <a:gd name="T29" fmla="*/ 1694 w 1694"/>
                  <a:gd name="T30" fmla="*/ 855 h 85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94" h="855">
                    <a:moveTo>
                      <a:pt x="1463" y="0"/>
                    </a:moveTo>
                    <a:lnTo>
                      <a:pt x="20" y="275"/>
                    </a:lnTo>
                    <a:lnTo>
                      <a:pt x="0" y="335"/>
                    </a:lnTo>
                    <a:lnTo>
                      <a:pt x="1389" y="855"/>
                    </a:lnTo>
                    <a:lnTo>
                      <a:pt x="1694" y="731"/>
                    </a:lnTo>
                    <a:lnTo>
                      <a:pt x="845" y="455"/>
                    </a:lnTo>
                    <a:lnTo>
                      <a:pt x="1509" y="75"/>
                    </a:lnTo>
                    <a:lnTo>
                      <a:pt x="1463" y="0"/>
                    </a:lnTo>
                    <a:close/>
                  </a:path>
                </a:pathLst>
              </a:custGeom>
              <a:solidFill>
                <a:srgbClr val="F0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41" name="Freeform 9"/>
              <p:cNvSpPr>
                <a:spLocks/>
              </p:cNvSpPr>
              <p:nvPr/>
            </p:nvSpPr>
            <p:spPr bwMode="auto">
              <a:xfrm>
                <a:off x="2904" y="2371"/>
                <a:ext cx="602" cy="272"/>
              </a:xfrm>
              <a:custGeom>
                <a:avLst/>
                <a:gdLst>
                  <a:gd name="T0" fmla="*/ 0 w 1806"/>
                  <a:gd name="T1" fmla="*/ 0 h 816"/>
                  <a:gd name="T2" fmla="*/ 0 w 1806"/>
                  <a:gd name="T3" fmla="*/ 0 h 816"/>
                  <a:gd name="T4" fmla="*/ 0 w 1806"/>
                  <a:gd name="T5" fmla="*/ 0 h 816"/>
                  <a:gd name="T6" fmla="*/ 0 w 1806"/>
                  <a:gd name="T7" fmla="*/ 0 h 816"/>
                  <a:gd name="T8" fmla="*/ 0 w 1806"/>
                  <a:gd name="T9" fmla="*/ 0 h 816"/>
                  <a:gd name="T10" fmla="*/ 0 w 1806"/>
                  <a:gd name="T11" fmla="*/ 0 h 816"/>
                  <a:gd name="T12" fmla="*/ 0 w 1806"/>
                  <a:gd name="T13" fmla="*/ 0 h 816"/>
                  <a:gd name="T14" fmla="*/ 0 w 1806"/>
                  <a:gd name="T15" fmla="*/ 0 h 816"/>
                  <a:gd name="T16" fmla="*/ 0 w 1806"/>
                  <a:gd name="T17" fmla="*/ 0 h 816"/>
                  <a:gd name="T18" fmla="*/ 0 w 1806"/>
                  <a:gd name="T19" fmla="*/ 0 h 816"/>
                  <a:gd name="T20" fmla="*/ 0 w 1806"/>
                  <a:gd name="T21" fmla="*/ 0 h 8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06"/>
                  <a:gd name="T34" fmla="*/ 0 h 816"/>
                  <a:gd name="T35" fmla="*/ 1806 w 1806"/>
                  <a:gd name="T36" fmla="*/ 816 h 81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06" h="816">
                    <a:moveTo>
                      <a:pt x="241" y="0"/>
                    </a:moveTo>
                    <a:lnTo>
                      <a:pt x="0" y="101"/>
                    </a:lnTo>
                    <a:lnTo>
                      <a:pt x="0" y="172"/>
                    </a:lnTo>
                    <a:lnTo>
                      <a:pt x="1349" y="816"/>
                    </a:lnTo>
                    <a:lnTo>
                      <a:pt x="1779" y="687"/>
                    </a:lnTo>
                    <a:lnTo>
                      <a:pt x="1806" y="570"/>
                    </a:lnTo>
                    <a:lnTo>
                      <a:pt x="1574" y="551"/>
                    </a:lnTo>
                    <a:lnTo>
                      <a:pt x="1344" y="636"/>
                    </a:lnTo>
                    <a:lnTo>
                      <a:pt x="207" y="129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F0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42" name="Freeform 10"/>
              <p:cNvSpPr>
                <a:spLocks/>
              </p:cNvSpPr>
              <p:nvPr/>
            </p:nvSpPr>
            <p:spPr bwMode="auto">
              <a:xfrm>
                <a:off x="3010" y="2500"/>
                <a:ext cx="454" cy="360"/>
              </a:xfrm>
              <a:custGeom>
                <a:avLst/>
                <a:gdLst>
                  <a:gd name="T0" fmla="*/ 0 w 1360"/>
                  <a:gd name="T1" fmla="*/ 0 h 1080"/>
                  <a:gd name="T2" fmla="*/ 0 w 1360"/>
                  <a:gd name="T3" fmla="*/ 0 h 1080"/>
                  <a:gd name="T4" fmla="*/ 0 w 1360"/>
                  <a:gd name="T5" fmla="*/ 0 h 1080"/>
                  <a:gd name="T6" fmla="*/ 0 w 1360"/>
                  <a:gd name="T7" fmla="*/ 0 h 1080"/>
                  <a:gd name="T8" fmla="*/ 0 w 1360"/>
                  <a:gd name="T9" fmla="*/ 0 h 1080"/>
                  <a:gd name="T10" fmla="*/ 0 w 1360"/>
                  <a:gd name="T11" fmla="*/ 0 h 1080"/>
                  <a:gd name="T12" fmla="*/ 0 w 1360"/>
                  <a:gd name="T13" fmla="*/ 0 h 1080"/>
                  <a:gd name="T14" fmla="*/ 0 w 1360"/>
                  <a:gd name="T15" fmla="*/ 0 h 1080"/>
                  <a:gd name="T16" fmla="*/ 0 w 1360"/>
                  <a:gd name="T17" fmla="*/ 0 h 1080"/>
                  <a:gd name="T18" fmla="*/ 0 w 1360"/>
                  <a:gd name="T19" fmla="*/ 0 h 1080"/>
                  <a:gd name="T20" fmla="*/ 0 w 1360"/>
                  <a:gd name="T21" fmla="*/ 0 h 1080"/>
                  <a:gd name="T22" fmla="*/ 0 w 1360"/>
                  <a:gd name="T23" fmla="*/ 0 h 1080"/>
                  <a:gd name="T24" fmla="*/ 0 w 1360"/>
                  <a:gd name="T25" fmla="*/ 0 h 1080"/>
                  <a:gd name="T26" fmla="*/ 0 w 1360"/>
                  <a:gd name="T27" fmla="*/ 0 h 108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60"/>
                  <a:gd name="T43" fmla="*/ 0 h 1080"/>
                  <a:gd name="T44" fmla="*/ 1360 w 1360"/>
                  <a:gd name="T45" fmla="*/ 1080 h 108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60" h="1080">
                    <a:moveTo>
                      <a:pt x="6" y="59"/>
                    </a:moveTo>
                    <a:lnTo>
                      <a:pt x="0" y="180"/>
                    </a:lnTo>
                    <a:lnTo>
                      <a:pt x="10" y="314"/>
                    </a:lnTo>
                    <a:lnTo>
                      <a:pt x="78" y="384"/>
                    </a:lnTo>
                    <a:lnTo>
                      <a:pt x="226" y="419"/>
                    </a:lnTo>
                    <a:lnTo>
                      <a:pt x="805" y="844"/>
                    </a:lnTo>
                    <a:lnTo>
                      <a:pt x="1060" y="1040"/>
                    </a:lnTo>
                    <a:lnTo>
                      <a:pt x="1244" y="1080"/>
                    </a:lnTo>
                    <a:lnTo>
                      <a:pt x="1219" y="835"/>
                    </a:lnTo>
                    <a:lnTo>
                      <a:pt x="1360" y="465"/>
                    </a:lnTo>
                    <a:lnTo>
                      <a:pt x="1075" y="450"/>
                    </a:lnTo>
                    <a:lnTo>
                      <a:pt x="50" y="0"/>
                    </a:lnTo>
                    <a:lnTo>
                      <a:pt x="6" y="59"/>
                    </a:lnTo>
                    <a:close/>
                  </a:path>
                </a:pathLst>
              </a:custGeom>
              <a:solidFill>
                <a:srgbClr val="F7A8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43" name="Freeform 11"/>
              <p:cNvSpPr>
                <a:spLocks/>
              </p:cNvSpPr>
              <p:nvPr/>
            </p:nvSpPr>
            <p:spPr bwMode="auto">
              <a:xfrm>
                <a:off x="3286" y="2193"/>
                <a:ext cx="549" cy="130"/>
              </a:xfrm>
              <a:custGeom>
                <a:avLst/>
                <a:gdLst>
                  <a:gd name="T0" fmla="*/ 0 w 1646"/>
                  <a:gd name="T1" fmla="*/ 0 h 390"/>
                  <a:gd name="T2" fmla="*/ 0 w 1646"/>
                  <a:gd name="T3" fmla="*/ 0 h 390"/>
                  <a:gd name="T4" fmla="*/ 0 w 1646"/>
                  <a:gd name="T5" fmla="*/ 0 h 390"/>
                  <a:gd name="T6" fmla="*/ 0 w 1646"/>
                  <a:gd name="T7" fmla="*/ 0 h 390"/>
                  <a:gd name="T8" fmla="*/ 0 w 1646"/>
                  <a:gd name="T9" fmla="*/ 0 h 390"/>
                  <a:gd name="T10" fmla="*/ 0 w 1646"/>
                  <a:gd name="T11" fmla="*/ 0 h 390"/>
                  <a:gd name="T12" fmla="*/ 0 w 1646"/>
                  <a:gd name="T13" fmla="*/ 0 h 390"/>
                  <a:gd name="T14" fmla="*/ 0 w 1646"/>
                  <a:gd name="T15" fmla="*/ 0 h 390"/>
                  <a:gd name="T16" fmla="*/ 0 w 1646"/>
                  <a:gd name="T17" fmla="*/ 0 h 390"/>
                  <a:gd name="T18" fmla="*/ 0 w 1646"/>
                  <a:gd name="T19" fmla="*/ 0 h 390"/>
                  <a:gd name="T20" fmla="*/ 0 w 1646"/>
                  <a:gd name="T21" fmla="*/ 0 h 390"/>
                  <a:gd name="T22" fmla="*/ 0 w 1646"/>
                  <a:gd name="T23" fmla="*/ 0 h 390"/>
                  <a:gd name="T24" fmla="*/ 0 w 1646"/>
                  <a:gd name="T25" fmla="*/ 0 h 390"/>
                  <a:gd name="T26" fmla="*/ 0 w 1646"/>
                  <a:gd name="T27" fmla="*/ 0 h 390"/>
                  <a:gd name="T28" fmla="*/ 0 w 1646"/>
                  <a:gd name="T29" fmla="*/ 0 h 390"/>
                  <a:gd name="T30" fmla="*/ 0 w 1646"/>
                  <a:gd name="T31" fmla="*/ 0 h 390"/>
                  <a:gd name="T32" fmla="*/ 0 w 1646"/>
                  <a:gd name="T33" fmla="*/ 0 h 39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46"/>
                  <a:gd name="T52" fmla="*/ 0 h 390"/>
                  <a:gd name="T53" fmla="*/ 1646 w 1646"/>
                  <a:gd name="T54" fmla="*/ 390 h 39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46" h="390">
                    <a:moveTo>
                      <a:pt x="0" y="292"/>
                    </a:moveTo>
                    <a:lnTo>
                      <a:pt x="53" y="273"/>
                    </a:lnTo>
                    <a:lnTo>
                      <a:pt x="191" y="238"/>
                    </a:lnTo>
                    <a:lnTo>
                      <a:pt x="281" y="216"/>
                    </a:lnTo>
                    <a:lnTo>
                      <a:pt x="383" y="190"/>
                    </a:lnTo>
                    <a:lnTo>
                      <a:pt x="490" y="165"/>
                    </a:lnTo>
                    <a:lnTo>
                      <a:pt x="602" y="139"/>
                    </a:lnTo>
                    <a:lnTo>
                      <a:pt x="715" y="112"/>
                    </a:lnTo>
                    <a:lnTo>
                      <a:pt x="822" y="87"/>
                    </a:lnTo>
                    <a:lnTo>
                      <a:pt x="924" y="64"/>
                    </a:lnTo>
                    <a:lnTo>
                      <a:pt x="1014" y="43"/>
                    </a:lnTo>
                    <a:lnTo>
                      <a:pt x="1150" y="12"/>
                    </a:lnTo>
                    <a:lnTo>
                      <a:pt x="1202" y="0"/>
                    </a:lnTo>
                    <a:lnTo>
                      <a:pt x="1646" y="75"/>
                    </a:lnTo>
                    <a:lnTo>
                      <a:pt x="158" y="390"/>
                    </a:lnTo>
                    <a:lnTo>
                      <a:pt x="0" y="292"/>
                    </a:lnTo>
                    <a:close/>
                  </a:path>
                </a:pathLst>
              </a:custGeom>
              <a:solidFill>
                <a:srgbClr val="F0EA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44" name="Freeform 12"/>
              <p:cNvSpPr>
                <a:spLocks/>
              </p:cNvSpPr>
              <p:nvPr/>
            </p:nvSpPr>
            <p:spPr bwMode="auto">
              <a:xfrm>
                <a:off x="3279" y="2664"/>
                <a:ext cx="86" cy="139"/>
              </a:xfrm>
              <a:custGeom>
                <a:avLst/>
                <a:gdLst>
                  <a:gd name="T0" fmla="*/ 0 w 259"/>
                  <a:gd name="T1" fmla="*/ 0 h 417"/>
                  <a:gd name="T2" fmla="*/ 0 w 259"/>
                  <a:gd name="T3" fmla="*/ 0 h 417"/>
                  <a:gd name="T4" fmla="*/ 0 w 259"/>
                  <a:gd name="T5" fmla="*/ 0 h 417"/>
                  <a:gd name="T6" fmla="*/ 0 w 259"/>
                  <a:gd name="T7" fmla="*/ 0 h 417"/>
                  <a:gd name="T8" fmla="*/ 0 w 259"/>
                  <a:gd name="T9" fmla="*/ 0 h 417"/>
                  <a:gd name="T10" fmla="*/ 0 w 259"/>
                  <a:gd name="T11" fmla="*/ 0 h 417"/>
                  <a:gd name="T12" fmla="*/ 0 w 259"/>
                  <a:gd name="T13" fmla="*/ 0 h 417"/>
                  <a:gd name="T14" fmla="*/ 0 w 259"/>
                  <a:gd name="T15" fmla="*/ 0 h 4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59"/>
                  <a:gd name="T25" fmla="*/ 0 h 417"/>
                  <a:gd name="T26" fmla="*/ 259 w 259"/>
                  <a:gd name="T27" fmla="*/ 417 h 4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59" h="417">
                    <a:moveTo>
                      <a:pt x="75" y="0"/>
                    </a:moveTo>
                    <a:lnTo>
                      <a:pt x="259" y="21"/>
                    </a:lnTo>
                    <a:lnTo>
                      <a:pt x="135" y="241"/>
                    </a:lnTo>
                    <a:lnTo>
                      <a:pt x="110" y="417"/>
                    </a:lnTo>
                    <a:lnTo>
                      <a:pt x="0" y="350"/>
                    </a:lnTo>
                    <a:lnTo>
                      <a:pt x="25" y="8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F0EA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45" name="Freeform 13"/>
              <p:cNvSpPr>
                <a:spLocks/>
              </p:cNvSpPr>
              <p:nvPr/>
            </p:nvSpPr>
            <p:spPr bwMode="auto">
              <a:xfrm>
                <a:off x="3216" y="2803"/>
                <a:ext cx="141" cy="82"/>
              </a:xfrm>
              <a:custGeom>
                <a:avLst/>
                <a:gdLst>
                  <a:gd name="T0" fmla="*/ 0 w 423"/>
                  <a:gd name="T1" fmla="*/ 0 h 247"/>
                  <a:gd name="T2" fmla="*/ 0 w 423"/>
                  <a:gd name="T3" fmla="*/ 0 h 247"/>
                  <a:gd name="T4" fmla="*/ 0 w 423"/>
                  <a:gd name="T5" fmla="*/ 0 h 247"/>
                  <a:gd name="T6" fmla="*/ 0 w 423"/>
                  <a:gd name="T7" fmla="*/ 0 h 247"/>
                  <a:gd name="T8" fmla="*/ 0 w 423"/>
                  <a:gd name="T9" fmla="*/ 0 h 247"/>
                  <a:gd name="T10" fmla="*/ 0 w 423"/>
                  <a:gd name="T11" fmla="*/ 0 h 2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3"/>
                  <a:gd name="T19" fmla="*/ 0 h 247"/>
                  <a:gd name="T20" fmla="*/ 423 w 423"/>
                  <a:gd name="T21" fmla="*/ 247 h 2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3" h="247">
                    <a:moveTo>
                      <a:pt x="0" y="16"/>
                    </a:moveTo>
                    <a:lnTo>
                      <a:pt x="174" y="0"/>
                    </a:lnTo>
                    <a:lnTo>
                      <a:pt x="423" y="201"/>
                    </a:lnTo>
                    <a:lnTo>
                      <a:pt x="44" y="247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0EA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46" name="Freeform 14"/>
              <p:cNvSpPr>
                <a:spLocks/>
              </p:cNvSpPr>
              <p:nvPr/>
            </p:nvSpPr>
            <p:spPr bwMode="auto">
              <a:xfrm>
                <a:off x="3177" y="2893"/>
                <a:ext cx="793" cy="250"/>
              </a:xfrm>
              <a:custGeom>
                <a:avLst/>
                <a:gdLst>
                  <a:gd name="T0" fmla="*/ 0 w 2378"/>
                  <a:gd name="T1" fmla="*/ 0 h 751"/>
                  <a:gd name="T2" fmla="*/ 0 w 2378"/>
                  <a:gd name="T3" fmla="*/ 0 h 751"/>
                  <a:gd name="T4" fmla="*/ 0 w 2378"/>
                  <a:gd name="T5" fmla="*/ 0 h 751"/>
                  <a:gd name="T6" fmla="*/ 0 w 2378"/>
                  <a:gd name="T7" fmla="*/ 0 h 751"/>
                  <a:gd name="T8" fmla="*/ 0 w 2378"/>
                  <a:gd name="T9" fmla="*/ 0 h 751"/>
                  <a:gd name="T10" fmla="*/ 0 w 2378"/>
                  <a:gd name="T11" fmla="*/ 0 h 751"/>
                  <a:gd name="T12" fmla="*/ 0 w 2378"/>
                  <a:gd name="T13" fmla="*/ 0 h 751"/>
                  <a:gd name="T14" fmla="*/ 0 w 2378"/>
                  <a:gd name="T15" fmla="*/ 0 h 751"/>
                  <a:gd name="T16" fmla="*/ 0 w 2378"/>
                  <a:gd name="T17" fmla="*/ 0 h 751"/>
                  <a:gd name="T18" fmla="*/ 0 w 2378"/>
                  <a:gd name="T19" fmla="*/ 0 h 751"/>
                  <a:gd name="T20" fmla="*/ 0 w 2378"/>
                  <a:gd name="T21" fmla="*/ 0 h 751"/>
                  <a:gd name="T22" fmla="*/ 0 w 2378"/>
                  <a:gd name="T23" fmla="*/ 0 h 751"/>
                  <a:gd name="T24" fmla="*/ 0 w 2378"/>
                  <a:gd name="T25" fmla="*/ 0 h 751"/>
                  <a:gd name="T26" fmla="*/ 0 w 2378"/>
                  <a:gd name="T27" fmla="*/ 0 h 751"/>
                  <a:gd name="T28" fmla="*/ 0 w 2378"/>
                  <a:gd name="T29" fmla="*/ 0 h 751"/>
                  <a:gd name="T30" fmla="*/ 0 w 2378"/>
                  <a:gd name="T31" fmla="*/ 0 h 751"/>
                  <a:gd name="T32" fmla="*/ 0 w 2378"/>
                  <a:gd name="T33" fmla="*/ 0 h 751"/>
                  <a:gd name="T34" fmla="*/ 0 w 2378"/>
                  <a:gd name="T35" fmla="*/ 0 h 75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378"/>
                  <a:gd name="T55" fmla="*/ 0 h 751"/>
                  <a:gd name="T56" fmla="*/ 2378 w 2378"/>
                  <a:gd name="T57" fmla="*/ 751 h 75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378" h="751">
                    <a:moveTo>
                      <a:pt x="155" y="301"/>
                    </a:moveTo>
                    <a:lnTo>
                      <a:pt x="129" y="450"/>
                    </a:lnTo>
                    <a:lnTo>
                      <a:pt x="0" y="601"/>
                    </a:lnTo>
                    <a:lnTo>
                      <a:pt x="563" y="751"/>
                    </a:lnTo>
                    <a:lnTo>
                      <a:pt x="1684" y="647"/>
                    </a:lnTo>
                    <a:lnTo>
                      <a:pt x="1763" y="616"/>
                    </a:lnTo>
                    <a:lnTo>
                      <a:pt x="1913" y="647"/>
                    </a:lnTo>
                    <a:lnTo>
                      <a:pt x="2042" y="630"/>
                    </a:lnTo>
                    <a:lnTo>
                      <a:pt x="2187" y="607"/>
                    </a:lnTo>
                    <a:lnTo>
                      <a:pt x="2221" y="580"/>
                    </a:lnTo>
                    <a:lnTo>
                      <a:pt x="2276" y="534"/>
                    </a:lnTo>
                    <a:lnTo>
                      <a:pt x="2326" y="490"/>
                    </a:lnTo>
                    <a:lnTo>
                      <a:pt x="2348" y="471"/>
                    </a:lnTo>
                    <a:lnTo>
                      <a:pt x="2378" y="186"/>
                    </a:lnTo>
                    <a:lnTo>
                      <a:pt x="2218" y="0"/>
                    </a:lnTo>
                    <a:lnTo>
                      <a:pt x="1439" y="140"/>
                    </a:lnTo>
                    <a:lnTo>
                      <a:pt x="155" y="301"/>
                    </a:lnTo>
                    <a:close/>
                  </a:path>
                </a:pathLst>
              </a:custGeom>
              <a:solidFill>
                <a:srgbClr val="D1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47" name="Freeform 15"/>
              <p:cNvSpPr>
                <a:spLocks/>
              </p:cNvSpPr>
              <p:nvPr/>
            </p:nvSpPr>
            <p:spPr bwMode="auto">
              <a:xfrm>
                <a:off x="2961" y="2573"/>
                <a:ext cx="1021" cy="577"/>
              </a:xfrm>
              <a:custGeom>
                <a:avLst/>
                <a:gdLst>
                  <a:gd name="T0" fmla="*/ 0 w 3063"/>
                  <a:gd name="T1" fmla="*/ 0 h 1730"/>
                  <a:gd name="T2" fmla="*/ 0 w 3063"/>
                  <a:gd name="T3" fmla="*/ 0 h 1730"/>
                  <a:gd name="T4" fmla="*/ 0 w 3063"/>
                  <a:gd name="T5" fmla="*/ 0 h 1730"/>
                  <a:gd name="T6" fmla="*/ 0 w 3063"/>
                  <a:gd name="T7" fmla="*/ 0 h 1730"/>
                  <a:gd name="T8" fmla="*/ 0 w 3063"/>
                  <a:gd name="T9" fmla="*/ 0 h 1730"/>
                  <a:gd name="T10" fmla="*/ 0 w 3063"/>
                  <a:gd name="T11" fmla="*/ 0 h 1730"/>
                  <a:gd name="T12" fmla="*/ 0 w 3063"/>
                  <a:gd name="T13" fmla="*/ 0 h 1730"/>
                  <a:gd name="T14" fmla="*/ 0 w 3063"/>
                  <a:gd name="T15" fmla="*/ 0 h 1730"/>
                  <a:gd name="T16" fmla="*/ 0 w 3063"/>
                  <a:gd name="T17" fmla="*/ 0 h 1730"/>
                  <a:gd name="T18" fmla="*/ 0 w 3063"/>
                  <a:gd name="T19" fmla="*/ 0 h 1730"/>
                  <a:gd name="T20" fmla="*/ 0 w 3063"/>
                  <a:gd name="T21" fmla="*/ 0 h 1730"/>
                  <a:gd name="T22" fmla="*/ 0 w 3063"/>
                  <a:gd name="T23" fmla="*/ 0 h 1730"/>
                  <a:gd name="T24" fmla="*/ 0 w 3063"/>
                  <a:gd name="T25" fmla="*/ 0 h 1730"/>
                  <a:gd name="T26" fmla="*/ 0 w 3063"/>
                  <a:gd name="T27" fmla="*/ 0 h 1730"/>
                  <a:gd name="T28" fmla="*/ 0 w 3063"/>
                  <a:gd name="T29" fmla="*/ 0 h 1730"/>
                  <a:gd name="T30" fmla="*/ 0 w 3063"/>
                  <a:gd name="T31" fmla="*/ 0 h 1730"/>
                  <a:gd name="T32" fmla="*/ 0 w 3063"/>
                  <a:gd name="T33" fmla="*/ 0 h 1730"/>
                  <a:gd name="T34" fmla="*/ 0 w 3063"/>
                  <a:gd name="T35" fmla="*/ 0 h 1730"/>
                  <a:gd name="T36" fmla="*/ 0 w 3063"/>
                  <a:gd name="T37" fmla="*/ 0 h 1730"/>
                  <a:gd name="T38" fmla="*/ 0 w 3063"/>
                  <a:gd name="T39" fmla="*/ 0 h 1730"/>
                  <a:gd name="T40" fmla="*/ 0 w 3063"/>
                  <a:gd name="T41" fmla="*/ 0 h 1730"/>
                  <a:gd name="T42" fmla="*/ 0 w 3063"/>
                  <a:gd name="T43" fmla="*/ 0 h 1730"/>
                  <a:gd name="T44" fmla="*/ 0 w 3063"/>
                  <a:gd name="T45" fmla="*/ 0 h 1730"/>
                  <a:gd name="T46" fmla="*/ 0 w 3063"/>
                  <a:gd name="T47" fmla="*/ 0 h 1730"/>
                  <a:gd name="T48" fmla="*/ 0 w 3063"/>
                  <a:gd name="T49" fmla="*/ 0 h 1730"/>
                  <a:gd name="T50" fmla="*/ 0 w 3063"/>
                  <a:gd name="T51" fmla="*/ 0 h 1730"/>
                  <a:gd name="T52" fmla="*/ 0 w 3063"/>
                  <a:gd name="T53" fmla="*/ 0 h 1730"/>
                  <a:gd name="T54" fmla="*/ 0 w 3063"/>
                  <a:gd name="T55" fmla="*/ 0 h 1730"/>
                  <a:gd name="T56" fmla="*/ 0 w 3063"/>
                  <a:gd name="T57" fmla="*/ 0 h 1730"/>
                  <a:gd name="T58" fmla="*/ 0 w 3063"/>
                  <a:gd name="T59" fmla="*/ 0 h 1730"/>
                  <a:gd name="T60" fmla="*/ 0 w 3063"/>
                  <a:gd name="T61" fmla="*/ 0 h 1730"/>
                  <a:gd name="T62" fmla="*/ 0 w 3063"/>
                  <a:gd name="T63" fmla="*/ 0 h 1730"/>
                  <a:gd name="T64" fmla="*/ 0 w 3063"/>
                  <a:gd name="T65" fmla="*/ 0 h 1730"/>
                  <a:gd name="T66" fmla="*/ 0 w 3063"/>
                  <a:gd name="T67" fmla="*/ 0 h 1730"/>
                  <a:gd name="T68" fmla="*/ 0 w 3063"/>
                  <a:gd name="T69" fmla="*/ 0 h 1730"/>
                  <a:gd name="T70" fmla="*/ 0 w 3063"/>
                  <a:gd name="T71" fmla="*/ 0 h 1730"/>
                  <a:gd name="T72" fmla="*/ 0 w 3063"/>
                  <a:gd name="T73" fmla="*/ 0 h 173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063"/>
                  <a:gd name="T112" fmla="*/ 0 h 1730"/>
                  <a:gd name="T113" fmla="*/ 3063 w 3063"/>
                  <a:gd name="T114" fmla="*/ 1730 h 173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063" h="1730">
                    <a:moveTo>
                      <a:pt x="15" y="29"/>
                    </a:moveTo>
                    <a:lnTo>
                      <a:pt x="134" y="0"/>
                    </a:lnTo>
                    <a:lnTo>
                      <a:pt x="205" y="184"/>
                    </a:lnTo>
                    <a:lnTo>
                      <a:pt x="306" y="212"/>
                    </a:lnTo>
                    <a:lnTo>
                      <a:pt x="880" y="630"/>
                    </a:lnTo>
                    <a:lnTo>
                      <a:pt x="669" y="680"/>
                    </a:lnTo>
                    <a:lnTo>
                      <a:pt x="809" y="936"/>
                    </a:lnTo>
                    <a:lnTo>
                      <a:pt x="1284" y="885"/>
                    </a:lnTo>
                    <a:lnTo>
                      <a:pt x="1594" y="980"/>
                    </a:lnTo>
                    <a:lnTo>
                      <a:pt x="2453" y="705"/>
                    </a:lnTo>
                    <a:lnTo>
                      <a:pt x="2883" y="730"/>
                    </a:lnTo>
                    <a:lnTo>
                      <a:pt x="3063" y="970"/>
                    </a:lnTo>
                    <a:lnTo>
                      <a:pt x="3014" y="1427"/>
                    </a:lnTo>
                    <a:lnTo>
                      <a:pt x="2858" y="1555"/>
                    </a:lnTo>
                    <a:lnTo>
                      <a:pt x="2537" y="1614"/>
                    </a:lnTo>
                    <a:lnTo>
                      <a:pt x="2388" y="1581"/>
                    </a:lnTo>
                    <a:lnTo>
                      <a:pt x="2269" y="1620"/>
                    </a:lnTo>
                    <a:lnTo>
                      <a:pt x="1115" y="1730"/>
                    </a:lnTo>
                    <a:lnTo>
                      <a:pt x="561" y="1594"/>
                    </a:lnTo>
                    <a:lnTo>
                      <a:pt x="964" y="1535"/>
                    </a:lnTo>
                    <a:lnTo>
                      <a:pt x="2554" y="1409"/>
                    </a:lnTo>
                    <a:lnTo>
                      <a:pt x="2808" y="1395"/>
                    </a:lnTo>
                    <a:lnTo>
                      <a:pt x="2908" y="1160"/>
                    </a:lnTo>
                    <a:lnTo>
                      <a:pt x="2892" y="1133"/>
                    </a:lnTo>
                    <a:lnTo>
                      <a:pt x="2855" y="1074"/>
                    </a:lnTo>
                    <a:lnTo>
                      <a:pt x="2834" y="1042"/>
                    </a:lnTo>
                    <a:lnTo>
                      <a:pt x="2815" y="1012"/>
                    </a:lnTo>
                    <a:lnTo>
                      <a:pt x="2788" y="980"/>
                    </a:lnTo>
                    <a:lnTo>
                      <a:pt x="2536" y="1006"/>
                    </a:lnTo>
                    <a:lnTo>
                      <a:pt x="2372" y="1029"/>
                    </a:lnTo>
                    <a:lnTo>
                      <a:pt x="2298" y="1040"/>
                    </a:lnTo>
                    <a:lnTo>
                      <a:pt x="784" y="1215"/>
                    </a:lnTo>
                    <a:lnTo>
                      <a:pt x="703" y="1237"/>
                    </a:lnTo>
                    <a:lnTo>
                      <a:pt x="0" y="119"/>
                    </a:lnTo>
                    <a:lnTo>
                      <a:pt x="459" y="710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7A7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48" name="Freeform 16"/>
              <p:cNvSpPr>
                <a:spLocks/>
              </p:cNvSpPr>
              <p:nvPr/>
            </p:nvSpPr>
            <p:spPr bwMode="auto">
              <a:xfrm>
                <a:off x="3660" y="2798"/>
                <a:ext cx="198" cy="60"/>
              </a:xfrm>
              <a:custGeom>
                <a:avLst/>
                <a:gdLst>
                  <a:gd name="T0" fmla="*/ 0 w 593"/>
                  <a:gd name="T1" fmla="*/ 0 h 178"/>
                  <a:gd name="T2" fmla="*/ 0 w 593"/>
                  <a:gd name="T3" fmla="*/ 0 h 178"/>
                  <a:gd name="T4" fmla="*/ 0 w 593"/>
                  <a:gd name="T5" fmla="*/ 0 h 178"/>
                  <a:gd name="T6" fmla="*/ 0 w 593"/>
                  <a:gd name="T7" fmla="*/ 0 h 178"/>
                  <a:gd name="T8" fmla="*/ 0 w 593"/>
                  <a:gd name="T9" fmla="*/ 0 h 178"/>
                  <a:gd name="T10" fmla="*/ 0 w 593"/>
                  <a:gd name="T11" fmla="*/ 0 h 178"/>
                  <a:gd name="T12" fmla="*/ 0 w 593"/>
                  <a:gd name="T13" fmla="*/ 0 h 178"/>
                  <a:gd name="T14" fmla="*/ 0 w 593"/>
                  <a:gd name="T15" fmla="*/ 0 h 178"/>
                  <a:gd name="T16" fmla="*/ 0 w 593"/>
                  <a:gd name="T17" fmla="*/ 0 h 1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93"/>
                  <a:gd name="T28" fmla="*/ 0 h 178"/>
                  <a:gd name="T29" fmla="*/ 593 w 593"/>
                  <a:gd name="T30" fmla="*/ 178 h 1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93" h="178">
                    <a:moveTo>
                      <a:pt x="0" y="178"/>
                    </a:moveTo>
                    <a:lnTo>
                      <a:pt x="423" y="161"/>
                    </a:lnTo>
                    <a:lnTo>
                      <a:pt x="593" y="142"/>
                    </a:lnTo>
                    <a:lnTo>
                      <a:pt x="519" y="68"/>
                    </a:lnTo>
                    <a:lnTo>
                      <a:pt x="546" y="0"/>
                    </a:lnTo>
                    <a:lnTo>
                      <a:pt x="380" y="29"/>
                    </a:lnTo>
                    <a:lnTo>
                      <a:pt x="155" y="124"/>
                    </a:lnTo>
                    <a:lnTo>
                      <a:pt x="0" y="178"/>
                    </a:lnTo>
                    <a:close/>
                  </a:path>
                </a:pathLst>
              </a:custGeom>
              <a:solidFill>
                <a:srgbClr val="948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49" name="Freeform 17"/>
              <p:cNvSpPr>
                <a:spLocks/>
              </p:cNvSpPr>
              <p:nvPr/>
            </p:nvSpPr>
            <p:spPr bwMode="auto">
              <a:xfrm>
                <a:off x="3267" y="2644"/>
                <a:ext cx="88" cy="159"/>
              </a:xfrm>
              <a:custGeom>
                <a:avLst/>
                <a:gdLst>
                  <a:gd name="T0" fmla="*/ 0 w 264"/>
                  <a:gd name="T1" fmla="*/ 0 h 477"/>
                  <a:gd name="T2" fmla="*/ 0 w 264"/>
                  <a:gd name="T3" fmla="*/ 0 h 477"/>
                  <a:gd name="T4" fmla="*/ 0 w 264"/>
                  <a:gd name="T5" fmla="*/ 0 h 477"/>
                  <a:gd name="T6" fmla="*/ 0 w 264"/>
                  <a:gd name="T7" fmla="*/ 0 h 477"/>
                  <a:gd name="T8" fmla="*/ 0 w 264"/>
                  <a:gd name="T9" fmla="*/ 0 h 477"/>
                  <a:gd name="T10" fmla="*/ 0 w 264"/>
                  <a:gd name="T11" fmla="*/ 0 h 477"/>
                  <a:gd name="T12" fmla="*/ 0 w 264"/>
                  <a:gd name="T13" fmla="*/ 0 h 477"/>
                  <a:gd name="T14" fmla="*/ 0 w 264"/>
                  <a:gd name="T15" fmla="*/ 0 h 477"/>
                  <a:gd name="T16" fmla="*/ 0 w 264"/>
                  <a:gd name="T17" fmla="*/ 0 h 477"/>
                  <a:gd name="T18" fmla="*/ 0 w 264"/>
                  <a:gd name="T19" fmla="*/ 0 h 477"/>
                  <a:gd name="T20" fmla="*/ 0 w 264"/>
                  <a:gd name="T21" fmla="*/ 0 h 477"/>
                  <a:gd name="T22" fmla="*/ 0 w 264"/>
                  <a:gd name="T23" fmla="*/ 0 h 47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64"/>
                  <a:gd name="T37" fmla="*/ 0 h 477"/>
                  <a:gd name="T38" fmla="*/ 264 w 264"/>
                  <a:gd name="T39" fmla="*/ 477 h 47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64" h="477">
                    <a:moveTo>
                      <a:pt x="9" y="420"/>
                    </a:moveTo>
                    <a:lnTo>
                      <a:pt x="0" y="266"/>
                    </a:lnTo>
                    <a:lnTo>
                      <a:pt x="59" y="96"/>
                    </a:lnTo>
                    <a:lnTo>
                      <a:pt x="109" y="0"/>
                    </a:lnTo>
                    <a:lnTo>
                      <a:pt x="264" y="81"/>
                    </a:lnTo>
                    <a:lnTo>
                      <a:pt x="214" y="106"/>
                    </a:lnTo>
                    <a:lnTo>
                      <a:pt x="119" y="131"/>
                    </a:lnTo>
                    <a:lnTo>
                      <a:pt x="73" y="245"/>
                    </a:lnTo>
                    <a:lnTo>
                      <a:pt x="73" y="366"/>
                    </a:lnTo>
                    <a:lnTo>
                      <a:pt x="144" y="477"/>
                    </a:lnTo>
                    <a:lnTo>
                      <a:pt x="9" y="420"/>
                    </a:lnTo>
                    <a:close/>
                  </a:path>
                </a:pathLst>
              </a:custGeom>
              <a:solidFill>
                <a:srgbClr val="B8AD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50" name="Freeform 18"/>
              <p:cNvSpPr>
                <a:spLocks/>
              </p:cNvSpPr>
              <p:nvPr/>
            </p:nvSpPr>
            <p:spPr bwMode="auto">
              <a:xfrm>
                <a:off x="3283" y="2186"/>
                <a:ext cx="462" cy="165"/>
              </a:xfrm>
              <a:custGeom>
                <a:avLst/>
                <a:gdLst>
                  <a:gd name="T0" fmla="*/ 0 w 1385"/>
                  <a:gd name="T1" fmla="*/ 0 h 496"/>
                  <a:gd name="T2" fmla="*/ 0 w 1385"/>
                  <a:gd name="T3" fmla="*/ 0 h 496"/>
                  <a:gd name="T4" fmla="*/ 0 w 1385"/>
                  <a:gd name="T5" fmla="*/ 0 h 496"/>
                  <a:gd name="T6" fmla="*/ 0 w 1385"/>
                  <a:gd name="T7" fmla="*/ 0 h 496"/>
                  <a:gd name="T8" fmla="*/ 0 w 1385"/>
                  <a:gd name="T9" fmla="*/ 0 h 496"/>
                  <a:gd name="T10" fmla="*/ 0 w 1385"/>
                  <a:gd name="T11" fmla="*/ 0 h 496"/>
                  <a:gd name="T12" fmla="*/ 0 w 1385"/>
                  <a:gd name="T13" fmla="*/ 0 h 496"/>
                  <a:gd name="T14" fmla="*/ 0 w 1385"/>
                  <a:gd name="T15" fmla="*/ 0 h 49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85"/>
                  <a:gd name="T25" fmla="*/ 0 h 496"/>
                  <a:gd name="T26" fmla="*/ 1385 w 1385"/>
                  <a:gd name="T27" fmla="*/ 496 h 49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85" h="496">
                    <a:moveTo>
                      <a:pt x="0" y="297"/>
                    </a:moveTo>
                    <a:lnTo>
                      <a:pt x="1110" y="0"/>
                    </a:lnTo>
                    <a:lnTo>
                      <a:pt x="1255" y="31"/>
                    </a:lnTo>
                    <a:lnTo>
                      <a:pt x="269" y="309"/>
                    </a:lnTo>
                    <a:lnTo>
                      <a:pt x="1385" y="121"/>
                    </a:lnTo>
                    <a:lnTo>
                      <a:pt x="291" y="496"/>
                    </a:lnTo>
                    <a:lnTo>
                      <a:pt x="0" y="297"/>
                    </a:lnTo>
                    <a:close/>
                  </a:path>
                </a:pathLst>
              </a:custGeom>
              <a:solidFill>
                <a:srgbClr val="B8AD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51" name="Freeform 19"/>
              <p:cNvSpPr>
                <a:spLocks/>
              </p:cNvSpPr>
              <p:nvPr/>
            </p:nvSpPr>
            <p:spPr bwMode="auto">
              <a:xfrm>
                <a:off x="3184" y="2785"/>
                <a:ext cx="198" cy="100"/>
              </a:xfrm>
              <a:custGeom>
                <a:avLst/>
                <a:gdLst>
                  <a:gd name="T0" fmla="*/ 0 w 595"/>
                  <a:gd name="T1" fmla="*/ 0 h 300"/>
                  <a:gd name="T2" fmla="*/ 0 w 595"/>
                  <a:gd name="T3" fmla="*/ 0 h 300"/>
                  <a:gd name="T4" fmla="*/ 0 w 595"/>
                  <a:gd name="T5" fmla="*/ 0 h 300"/>
                  <a:gd name="T6" fmla="*/ 0 w 595"/>
                  <a:gd name="T7" fmla="*/ 0 h 300"/>
                  <a:gd name="T8" fmla="*/ 0 w 595"/>
                  <a:gd name="T9" fmla="*/ 0 h 300"/>
                  <a:gd name="T10" fmla="*/ 0 w 595"/>
                  <a:gd name="T11" fmla="*/ 0 h 300"/>
                  <a:gd name="T12" fmla="*/ 0 w 595"/>
                  <a:gd name="T13" fmla="*/ 0 h 300"/>
                  <a:gd name="T14" fmla="*/ 0 w 595"/>
                  <a:gd name="T15" fmla="*/ 0 h 300"/>
                  <a:gd name="T16" fmla="*/ 0 w 595"/>
                  <a:gd name="T17" fmla="*/ 0 h 300"/>
                  <a:gd name="T18" fmla="*/ 0 w 595"/>
                  <a:gd name="T19" fmla="*/ 0 h 300"/>
                  <a:gd name="T20" fmla="*/ 0 w 595"/>
                  <a:gd name="T21" fmla="*/ 0 h 3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95"/>
                  <a:gd name="T34" fmla="*/ 0 h 300"/>
                  <a:gd name="T35" fmla="*/ 595 w 595"/>
                  <a:gd name="T36" fmla="*/ 300 h 3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95" h="300">
                    <a:moveTo>
                      <a:pt x="0" y="44"/>
                    </a:moveTo>
                    <a:lnTo>
                      <a:pt x="187" y="0"/>
                    </a:lnTo>
                    <a:lnTo>
                      <a:pt x="428" y="131"/>
                    </a:lnTo>
                    <a:lnTo>
                      <a:pt x="595" y="251"/>
                    </a:lnTo>
                    <a:lnTo>
                      <a:pt x="490" y="269"/>
                    </a:lnTo>
                    <a:lnTo>
                      <a:pt x="375" y="193"/>
                    </a:lnTo>
                    <a:lnTo>
                      <a:pt x="291" y="109"/>
                    </a:lnTo>
                    <a:lnTo>
                      <a:pt x="155" y="94"/>
                    </a:lnTo>
                    <a:lnTo>
                      <a:pt x="140" y="3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B8AD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52" name="Freeform 20"/>
              <p:cNvSpPr>
                <a:spLocks/>
              </p:cNvSpPr>
              <p:nvPr/>
            </p:nvSpPr>
            <p:spPr bwMode="auto">
              <a:xfrm>
                <a:off x="3493" y="2413"/>
                <a:ext cx="151" cy="403"/>
              </a:xfrm>
              <a:custGeom>
                <a:avLst/>
                <a:gdLst>
                  <a:gd name="T0" fmla="*/ 0 w 452"/>
                  <a:gd name="T1" fmla="*/ 0 h 1211"/>
                  <a:gd name="T2" fmla="*/ 0 w 452"/>
                  <a:gd name="T3" fmla="*/ 0 h 1211"/>
                  <a:gd name="T4" fmla="*/ 0 w 452"/>
                  <a:gd name="T5" fmla="*/ 0 h 1211"/>
                  <a:gd name="T6" fmla="*/ 0 w 452"/>
                  <a:gd name="T7" fmla="*/ 0 h 1211"/>
                  <a:gd name="T8" fmla="*/ 0 w 452"/>
                  <a:gd name="T9" fmla="*/ 0 h 1211"/>
                  <a:gd name="T10" fmla="*/ 0 w 452"/>
                  <a:gd name="T11" fmla="*/ 0 h 1211"/>
                  <a:gd name="T12" fmla="*/ 0 w 452"/>
                  <a:gd name="T13" fmla="*/ 0 h 1211"/>
                  <a:gd name="T14" fmla="*/ 0 w 452"/>
                  <a:gd name="T15" fmla="*/ 0 h 1211"/>
                  <a:gd name="T16" fmla="*/ 0 w 452"/>
                  <a:gd name="T17" fmla="*/ 0 h 1211"/>
                  <a:gd name="T18" fmla="*/ 0 w 452"/>
                  <a:gd name="T19" fmla="*/ 0 h 1211"/>
                  <a:gd name="T20" fmla="*/ 0 w 452"/>
                  <a:gd name="T21" fmla="*/ 0 h 1211"/>
                  <a:gd name="T22" fmla="*/ 0 w 452"/>
                  <a:gd name="T23" fmla="*/ 0 h 1211"/>
                  <a:gd name="T24" fmla="*/ 0 w 452"/>
                  <a:gd name="T25" fmla="*/ 0 h 1211"/>
                  <a:gd name="T26" fmla="*/ 0 w 452"/>
                  <a:gd name="T27" fmla="*/ 0 h 1211"/>
                  <a:gd name="T28" fmla="*/ 0 w 452"/>
                  <a:gd name="T29" fmla="*/ 0 h 1211"/>
                  <a:gd name="T30" fmla="*/ 0 w 452"/>
                  <a:gd name="T31" fmla="*/ 0 h 1211"/>
                  <a:gd name="T32" fmla="*/ 0 w 452"/>
                  <a:gd name="T33" fmla="*/ 0 h 1211"/>
                  <a:gd name="T34" fmla="*/ 0 w 452"/>
                  <a:gd name="T35" fmla="*/ 0 h 12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52"/>
                  <a:gd name="T55" fmla="*/ 0 h 1211"/>
                  <a:gd name="T56" fmla="*/ 452 w 452"/>
                  <a:gd name="T57" fmla="*/ 1211 h 12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52" h="1211">
                    <a:moveTo>
                      <a:pt x="71" y="96"/>
                    </a:moveTo>
                    <a:lnTo>
                      <a:pt x="362" y="0"/>
                    </a:lnTo>
                    <a:lnTo>
                      <a:pt x="452" y="110"/>
                    </a:lnTo>
                    <a:lnTo>
                      <a:pt x="322" y="776"/>
                    </a:lnTo>
                    <a:lnTo>
                      <a:pt x="186" y="896"/>
                    </a:lnTo>
                    <a:lnTo>
                      <a:pt x="182" y="1211"/>
                    </a:lnTo>
                    <a:lnTo>
                      <a:pt x="71" y="1086"/>
                    </a:lnTo>
                    <a:lnTo>
                      <a:pt x="49" y="941"/>
                    </a:lnTo>
                    <a:lnTo>
                      <a:pt x="27" y="841"/>
                    </a:lnTo>
                    <a:lnTo>
                      <a:pt x="5" y="794"/>
                    </a:lnTo>
                    <a:lnTo>
                      <a:pt x="0" y="772"/>
                    </a:lnTo>
                    <a:lnTo>
                      <a:pt x="5" y="716"/>
                    </a:lnTo>
                    <a:lnTo>
                      <a:pt x="30" y="549"/>
                    </a:lnTo>
                    <a:lnTo>
                      <a:pt x="61" y="382"/>
                    </a:lnTo>
                    <a:lnTo>
                      <a:pt x="77" y="305"/>
                    </a:lnTo>
                    <a:lnTo>
                      <a:pt x="37" y="121"/>
                    </a:lnTo>
                    <a:lnTo>
                      <a:pt x="71" y="96"/>
                    </a:lnTo>
                    <a:close/>
                  </a:path>
                </a:pathLst>
              </a:custGeom>
              <a:solidFill>
                <a:srgbClr val="FF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53" name="Freeform 21"/>
              <p:cNvSpPr>
                <a:spLocks/>
              </p:cNvSpPr>
              <p:nvPr/>
            </p:nvSpPr>
            <p:spPr bwMode="auto">
              <a:xfrm>
                <a:off x="3510" y="2396"/>
                <a:ext cx="158" cy="430"/>
              </a:xfrm>
              <a:custGeom>
                <a:avLst/>
                <a:gdLst>
                  <a:gd name="T0" fmla="*/ 0 w 474"/>
                  <a:gd name="T1" fmla="*/ 0 h 1290"/>
                  <a:gd name="T2" fmla="*/ 0 w 474"/>
                  <a:gd name="T3" fmla="*/ 0 h 1290"/>
                  <a:gd name="T4" fmla="*/ 0 w 474"/>
                  <a:gd name="T5" fmla="*/ 0 h 1290"/>
                  <a:gd name="T6" fmla="*/ 0 w 474"/>
                  <a:gd name="T7" fmla="*/ 0 h 1290"/>
                  <a:gd name="T8" fmla="*/ 0 w 474"/>
                  <a:gd name="T9" fmla="*/ 0 h 1290"/>
                  <a:gd name="T10" fmla="*/ 0 w 474"/>
                  <a:gd name="T11" fmla="*/ 0 h 1290"/>
                  <a:gd name="T12" fmla="*/ 0 w 474"/>
                  <a:gd name="T13" fmla="*/ 0 h 1290"/>
                  <a:gd name="T14" fmla="*/ 0 w 474"/>
                  <a:gd name="T15" fmla="*/ 0 h 1290"/>
                  <a:gd name="T16" fmla="*/ 0 w 474"/>
                  <a:gd name="T17" fmla="*/ 0 h 1290"/>
                  <a:gd name="T18" fmla="*/ 0 w 474"/>
                  <a:gd name="T19" fmla="*/ 0 h 1290"/>
                  <a:gd name="T20" fmla="*/ 0 w 474"/>
                  <a:gd name="T21" fmla="*/ 0 h 1290"/>
                  <a:gd name="T22" fmla="*/ 0 w 474"/>
                  <a:gd name="T23" fmla="*/ 0 h 1290"/>
                  <a:gd name="T24" fmla="*/ 0 w 474"/>
                  <a:gd name="T25" fmla="*/ 0 h 1290"/>
                  <a:gd name="T26" fmla="*/ 0 w 474"/>
                  <a:gd name="T27" fmla="*/ 0 h 1290"/>
                  <a:gd name="T28" fmla="*/ 0 w 474"/>
                  <a:gd name="T29" fmla="*/ 0 h 1290"/>
                  <a:gd name="T30" fmla="*/ 0 w 474"/>
                  <a:gd name="T31" fmla="*/ 0 h 1290"/>
                  <a:gd name="T32" fmla="*/ 0 w 474"/>
                  <a:gd name="T33" fmla="*/ 0 h 1290"/>
                  <a:gd name="T34" fmla="*/ 0 w 474"/>
                  <a:gd name="T35" fmla="*/ 0 h 1290"/>
                  <a:gd name="T36" fmla="*/ 0 w 474"/>
                  <a:gd name="T37" fmla="*/ 0 h 1290"/>
                  <a:gd name="T38" fmla="*/ 0 w 474"/>
                  <a:gd name="T39" fmla="*/ 0 h 1290"/>
                  <a:gd name="T40" fmla="*/ 0 w 474"/>
                  <a:gd name="T41" fmla="*/ 0 h 1290"/>
                  <a:gd name="T42" fmla="*/ 0 w 474"/>
                  <a:gd name="T43" fmla="*/ 0 h 1290"/>
                  <a:gd name="T44" fmla="*/ 0 w 474"/>
                  <a:gd name="T45" fmla="*/ 0 h 1290"/>
                  <a:gd name="T46" fmla="*/ 0 w 474"/>
                  <a:gd name="T47" fmla="*/ 0 h 1290"/>
                  <a:gd name="T48" fmla="*/ 0 w 474"/>
                  <a:gd name="T49" fmla="*/ 0 h 1290"/>
                  <a:gd name="T50" fmla="*/ 0 w 474"/>
                  <a:gd name="T51" fmla="*/ 0 h 1290"/>
                  <a:gd name="T52" fmla="*/ 0 w 474"/>
                  <a:gd name="T53" fmla="*/ 0 h 1290"/>
                  <a:gd name="T54" fmla="*/ 0 w 474"/>
                  <a:gd name="T55" fmla="*/ 0 h 1290"/>
                  <a:gd name="T56" fmla="*/ 0 w 474"/>
                  <a:gd name="T57" fmla="*/ 0 h 129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74"/>
                  <a:gd name="T88" fmla="*/ 0 h 1290"/>
                  <a:gd name="T89" fmla="*/ 474 w 474"/>
                  <a:gd name="T90" fmla="*/ 1290 h 129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74" h="1290">
                    <a:moveTo>
                      <a:pt x="0" y="109"/>
                    </a:moveTo>
                    <a:lnTo>
                      <a:pt x="369" y="0"/>
                    </a:lnTo>
                    <a:lnTo>
                      <a:pt x="474" y="214"/>
                    </a:lnTo>
                    <a:lnTo>
                      <a:pt x="310" y="689"/>
                    </a:lnTo>
                    <a:lnTo>
                      <a:pt x="434" y="1005"/>
                    </a:lnTo>
                    <a:lnTo>
                      <a:pt x="230" y="959"/>
                    </a:lnTo>
                    <a:lnTo>
                      <a:pt x="140" y="1290"/>
                    </a:lnTo>
                    <a:lnTo>
                      <a:pt x="57" y="1026"/>
                    </a:lnTo>
                    <a:lnTo>
                      <a:pt x="15" y="779"/>
                    </a:lnTo>
                    <a:lnTo>
                      <a:pt x="90" y="509"/>
                    </a:lnTo>
                    <a:lnTo>
                      <a:pt x="34" y="304"/>
                    </a:lnTo>
                    <a:lnTo>
                      <a:pt x="124" y="214"/>
                    </a:lnTo>
                    <a:lnTo>
                      <a:pt x="230" y="244"/>
                    </a:lnTo>
                    <a:lnTo>
                      <a:pt x="190" y="339"/>
                    </a:lnTo>
                    <a:lnTo>
                      <a:pt x="264" y="390"/>
                    </a:lnTo>
                    <a:lnTo>
                      <a:pt x="115" y="689"/>
                    </a:lnTo>
                    <a:lnTo>
                      <a:pt x="190" y="675"/>
                    </a:lnTo>
                    <a:lnTo>
                      <a:pt x="115" y="900"/>
                    </a:lnTo>
                    <a:lnTo>
                      <a:pt x="214" y="785"/>
                    </a:lnTo>
                    <a:lnTo>
                      <a:pt x="260" y="555"/>
                    </a:lnTo>
                    <a:lnTo>
                      <a:pt x="260" y="484"/>
                    </a:lnTo>
                    <a:lnTo>
                      <a:pt x="339" y="314"/>
                    </a:lnTo>
                    <a:lnTo>
                      <a:pt x="285" y="300"/>
                    </a:lnTo>
                    <a:lnTo>
                      <a:pt x="304" y="170"/>
                    </a:lnTo>
                    <a:lnTo>
                      <a:pt x="180" y="149"/>
                    </a:lnTo>
                    <a:lnTo>
                      <a:pt x="199" y="99"/>
                    </a:lnTo>
                    <a:lnTo>
                      <a:pt x="25" y="195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F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54" name="Freeform 22"/>
              <p:cNvSpPr>
                <a:spLocks/>
              </p:cNvSpPr>
              <p:nvPr/>
            </p:nvSpPr>
            <p:spPr bwMode="auto">
              <a:xfrm>
                <a:off x="3022" y="2563"/>
                <a:ext cx="265" cy="228"/>
              </a:xfrm>
              <a:custGeom>
                <a:avLst/>
                <a:gdLst>
                  <a:gd name="T0" fmla="*/ 0 w 794"/>
                  <a:gd name="T1" fmla="*/ 0 h 686"/>
                  <a:gd name="T2" fmla="*/ 0 w 794"/>
                  <a:gd name="T3" fmla="*/ 0 h 686"/>
                  <a:gd name="T4" fmla="*/ 0 w 794"/>
                  <a:gd name="T5" fmla="*/ 0 h 686"/>
                  <a:gd name="T6" fmla="*/ 0 w 794"/>
                  <a:gd name="T7" fmla="*/ 0 h 686"/>
                  <a:gd name="T8" fmla="*/ 0 w 794"/>
                  <a:gd name="T9" fmla="*/ 0 h 686"/>
                  <a:gd name="T10" fmla="*/ 0 w 794"/>
                  <a:gd name="T11" fmla="*/ 0 h 686"/>
                  <a:gd name="T12" fmla="*/ 0 w 794"/>
                  <a:gd name="T13" fmla="*/ 0 h 686"/>
                  <a:gd name="T14" fmla="*/ 0 w 794"/>
                  <a:gd name="T15" fmla="*/ 0 h 686"/>
                  <a:gd name="T16" fmla="*/ 0 w 794"/>
                  <a:gd name="T17" fmla="*/ 0 h 686"/>
                  <a:gd name="T18" fmla="*/ 0 w 794"/>
                  <a:gd name="T19" fmla="*/ 0 h 686"/>
                  <a:gd name="T20" fmla="*/ 0 w 794"/>
                  <a:gd name="T21" fmla="*/ 0 h 686"/>
                  <a:gd name="T22" fmla="*/ 0 w 794"/>
                  <a:gd name="T23" fmla="*/ 0 h 68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94"/>
                  <a:gd name="T37" fmla="*/ 0 h 686"/>
                  <a:gd name="T38" fmla="*/ 794 w 794"/>
                  <a:gd name="T39" fmla="*/ 686 h 68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94" h="686">
                    <a:moveTo>
                      <a:pt x="0" y="136"/>
                    </a:moveTo>
                    <a:lnTo>
                      <a:pt x="60" y="40"/>
                    </a:lnTo>
                    <a:lnTo>
                      <a:pt x="134" y="0"/>
                    </a:lnTo>
                    <a:lnTo>
                      <a:pt x="144" y="96"/>
                    </a:lnTo>
                    <a:lnTo>
                      <a:pt x="349" y="291"/>
                    </a:lnTo>
                    <a:lnTo>
                      <a:pt x="653" y="466"/>
                    </a:lnTo>
                    <a:lnTo>
                      <a:pt x="794" y="341"/>
                    </a:lnTo>
                    <a:lnTo>
                      <a:pt x="714" y="686"/>
                    </a:lnTo>
                    <a:lnTo>
                      <a:pt x="100" y="230"/>
                    </a:lnTo>
                    <a:lnTo>
                      <a:pt x="20" y="215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B56C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55" name="Freeform 23"/>
              <p:cNvSpPr>
                <a:spLocks/>
              </p:cNvSpPr>
              <p:nvPr/>
            </p:nvSpPr>
            <p:spPr bwMode="auto">
              <a:xfrm>
                <a:off x="3016" y="2503"/>
                <a:ext cx="301" cy="173"/>
              </a:xfrm>
              <a:custGeom>
                <a:avLst/>
                <a:gdLst>
                  <a:gd name="T0" fmla="*/ 0 w 902"/>
                  <a:gd name="T1" fmla="*/ 0 h 521"/>
                  <a:gd name="T2" fmla="*/ 0 w 902"/>
                  <a:gd name="T3" fmla="*/ 0 h 521"/>
                  <a:gd name="T4" fmla="*/ 0 w 902"/>
                  <a:gd name="T5" fmla="*/ 0 h 521"/>
                  <a:gd name="T6" fmla="*/ 0 w 902"/>
                  <a:gd name="T7" fmla="*/ 0 h 521"/>
                  <a:gd name="T8" fmla="*/ 0 w 902"/>
                  <a:gd name="T9" fmla="*/ 0 h 521"/>
                  <a:gd name="T10" fmla="*/ 0 w 902"/>
                  <a:gd name="T11" fmla="*/ 0 h 521"/>
                  <a:gd name="T12" fmla="*/ 0 w 902"/>
                  <a:gd name="T13" fmla="*/ 0 h 521"/>
                  <a:gd name="T14" fmla="*/ 0 w 902"/>
                  <a:gd name="T15" fmla="*/ 0 h 521"/>
                  <a:gd name="T16" fmla="*/ 0 w 902"/>
                  <a:gd name="T17" fmla="*/ 0 h 5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02"/>
                  <a:gd name="T28" fmla="*/ 0 h 521"/>
                  <a:gd name="T29" fmla="*/ 902 w 902"/>
                  <a:gd name="T30" fmla="*/ 521 h 5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02" h="521">
                    <a:moveTo>
                      <a:pt x="32" y="40"/>
                    </a:moveTo>
                    <a:lnTo>
                      <a:pt x="0" y="102"/>
                    </a:lnTo>
                    <a:lnTo>
                      <a:pt x="143" y="121"/>
                    </a:lnTo>
                    <a:lnTo>
                      <a:pt x="767" y="446"/>
                    </a:lnTo>
                    <a:lnTo>
                      <a:pt x="812" y="521"/>
                    </a:lnTo>
                    <a:lnTo>
                      <a:pt x="902" y="435"/>
                    </a:lnTo>
                    <a:lnTo>
                      <a:pt x="93" y="0"/>
                    </a:lnTo>
                    <a:lnTo>
                      <a:pt x="32" y="40"/>
                    </a:lnTo>
                    <a:close/>
                  </a:path>
                </a:pathLst>
              </a:custGeom>
              <a:solidFill>
                <a:srgbClr val="B56C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56" name="Freeform 24"/>
              <p:cNvSpPr>
                <a:spLocks/>
              </p:cNvSpPr>
              <p:nvPr/>
            </p:nvSpPr>
            <p:spPr bwMode="auto">
              <a:xfrm>
                <a:off x="3327" y="2600"/>
                <a:ext cx="753" cy="300"/>
              </a:xfrm>
              <a:custGeom>
                <a:avLst/>
                <a:gdLst>
                  <a:gd name="T0" fmla="*/ 0 w 2259"/>
                  <a:gd name="T1" fmla="*/ 0 h 900"/>
                  <a:gd name="T2" fmla="*/ 0 w 2259"/>
                  <a:gd name="T3" fmla="*/ 0 h 900"/>
                  <a:gd name="T4" fmla="*/ 0 w 2259"/>
                  <a:gd name="T5" fmla="*/ 0 h 900"/>
                  <a:gd name="T6" fmla="*/ 0 w 2259"/>
                  <a:gd name="T7" fmla="*/ 0 h 900"/>
                  <a:gd name="T8" fmla="*/ 0 w 2259"/>
                  <a:gd name="T9" fmla="*/ 0 h 900"/>
                  <a:gd name="T10" fmla="*/ 0 w 2259"/>
                  <a:gd name="T11" fmla="*/ 0 h 900"/>
                  <a:gd name="T12" fmla="*/ 0 w 2259"/>
                  <a:gd name="T13" fmla="*/ 0 h 900"/>
                  <a:gd name="T14" fmla="*/ 0 w 2259"/>
                  <a:gd name="T15" fmla="*/ 0 h 900"/>
                  <a:gd name="T16" fmla="*/ 0 w 2259"/>
                  <a:gd name="T17" fmla="*/ 0 h 900"/>
                  <a:gd name="T18" fmla="*/ 0 w 2259"/>
                  <a:gd name="T19" fmla="*/ 0 h 900"/>
                  <a:gd name="T20" fmla="*/ 0 w 2259"/>
                  <a:gd name="T21" fmla="*/ 0 h 900"/>
                  <a:gd name="T22" fmla="*/ 0 w 2259"/>
                  <a:gd name="T23" fmla="*/ 0 h 900"/>
                  <a:gd name="T24" fmla="*/ 0 w 2259"/>
                  <a:gd name="T25" fmla="*/ 0 h 900"/>
                  <a:gd name="T26" fmla="*/ 0 w 2259"/>
                  <a:gd name="T27" fmla="*/ 0 h 900"/>
                  <a:gd name="T28" fmla="*/ 0 w 2259"/>
                  <a:gd name="T29" fmla="*/ 0 h 900"/>
                  <a:gd name="T30" fmla="*/ 0 w 2259"/>
                  <a:gd name="T31" fmla="*/ 0 h 900"/>
                  <a:gd name="T32" fmla="*/ 0 w 2259"/>
                  <a:gd name="T33" fmla="*/ 0 h 900"/>
                  <a:gd name="T34" fmla="*/ 0 w 2259"/>
                  <a:gd name="T35" fmla="*/ 0 h 900"/>
                  <a:gd name="T36" fmla="*/ 0 w 2259"/>
                  <a:gd name="T37" fmla="*/ 0 h 900"/>
                  <a:gd name="T38" fmla="*/ 0 w 2259"/>
                  <a:gd name="T39" fmla="*/ 0 h 900"/>
                  <a:gd name="T40" fmla="*/ 0 w 2259"/>
                  <a:gd name="T41" fmla="*/ 0 h 900"/>
                  <a:gd name="T42" fmla="*/ 0 w 2259"/>
                  <a:gd name="T43" fmla="*/ 0 h 900"/>
                  <a:gd name="T44" fmla="*/ 0 w 2259"/>
                  <a:gd name="T45" fmla="*/ 0 h 900"/>
                  <a:gd name="T46" fmla="*/ 0 w 2259"/>
                  <a:gd name="T47" fmla="*/ 0 h 90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259"/>
                  <a:gd name="T73" fmla="*/ 0 h 900"/>
                  <a:gd name="T74" fmla="*/ 2259 w 2259"/>
                  <a:gd name="T75" fmla="*/ 900 h 90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259" h="900">
                    <a:moveTo>
                      <a:pt x="11" y="515"/>
                    </a:moveTo>
                    <a:lnTo>
                      <a:pt x="90" y="655"/>
                    </a:lnTo>
                    <a:lnTo>
                      <a:pt x="226" y="709"/>
                    </a:lnTo>
                    <a:lnTo>
                      <a:pt x="231" y="510"/>
                    </a:lnTo>
                    <a:lnTo>
                      <a:pt x="321" y="284"/>
                    </a:lnTo>
                    <a:lnTo>
                      <a:pt x="201" y="345"/>
                    </a:lnTo>
                    <a:lnTo>
                      <a:pt x="155" y="379"/>
                    </a:lnTo>
                    <a:lnTo>
                      <a:pt x="141" y="315"/>
                    </a:lnTo>
                    <a:lnTo>
                      <a:pt x="146" y="184"/>
                    </a:lnTo>
                    <a:lnTo>
                      <a:pt x="511" y="0"/>
                    </a:lnTo>
                    <a:lnTo>
                      <a:pt x="504" y="233"/>
                    </a:lnTo>
                    <a:lnTo>
                      <a:pt x="437" y="283"/>
                    </a:lnTo>
                    <a:lnTo>
                      <a:pt x="390" y="540"/>
                    </a:lnTo>
                    <a:lnTo>
                      <a:pt x="481" y="730"/>
                    </a:lnTo>
                    <a:lnTo>
                      <a:pt x="1885" y="305"/>
                    </a:lnTo>
                    <a:lnTo>
                      <a:pt x="1780" y="100"/>
                    </a:lnTo>
                    <a:lnTo>
                      <a:pt x="2259" y="299"/>
                    </a:lnTo>
                    <a:lnTo>
                      <a:pt x="2179" y="355"/>
                    </a:lnTo>
                    <a:lnTo>
                      <a:pt x="496" y="900"/>
                    </a:lnTo>
                    <a:lnTo>
                      <a:pt x="349" y="864"/>
                    </a:lnTo>
                    <a:lnTo>
                      <a:pt x="46" y="740"/>
                    </a:lnTo>
                    <a:lnTo>
                      <a:pt x="0" y="600"/>
                    </a:lnTo>
                    <a:lnTo>
                      <a:pt x="11" y="515"/>
                    </a:lnTo>
                    <a:close/>
                  </a:path>
                </a:pathLst>
              </a:custGeom>
              <a:solidFill>
                <a:srgbClr val="B56C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57" name="Freeform 25"/>
              <p:cNvSpPr>
                <a:spLocks/>
              </p:cNvSpPr>
              <p:nvPr/>
            </p:nvSpPr>
            <p:spPr bwMode="auto">
              <a:xfrm>
                <a:off x="3610" y="2471"/>
                <a:ext cx="447" cy="195"/>
              </a:xfrm>
              <a:custGeom>
                <a:avLst/>
                <a:gdLst>
                  <a:gd name="T0" fmla="*/ 0 w 1340"/>
                  <a:gd name="T1" fmla="*/ 0 h 586"/>
                  <a:gd name="T2" fmla="*/ 0 w 1340"/>
                  <a:gd name="T3" fmla="*/ 0 h 586"/>
                  <a:gd name="T4" fmla="*/ 0 w 1340"/>
                  <a:gd name="T5" fmla="*/ 0 h 586"/>
                  <a:gd name="T6" fmla="*/ 0 w 1340"/>
                  <a:gd name="T7" fmla="*/ 0 h 586"/>
                  <a:gd name="T8" fmla="*/ 0 w 1340"/>
                  <a:gd name="T9" fmla="*/ 0 h 586"/>
                  <a:gd name="T10" fmla="*/ 0 w 1340"/>
                  <a:gd name="T11" fmla="*/ 0 h 586"/>
                  <a:gd name="T12" fmla="*/ 0 w 1340"/>
                  <a:gd name="T13" fmla="*/ 0 h 586"/>
                  <a:gd name="T14" fmla="*/ 0 w 1340"/>
                  <a:gd name="T15" fmla="*/ 0 h 58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40"/>
                  <a:gd name="T25" fmla="*/ 0 h 586"/>
                  <a:gd name="T26" fmla="*/ 1340 w 1340"/>
                  <a:gd name="T27" fmla="*/ 586 h 58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40" h="586">
                    <a:moveTo>
                      <a:pt x="100" y="210"/>
                    </a:moveTo>
                    <a:lnTo>
                      <a:pt x="634" y="0"/>
                    </a:lnTo>
                    <a:lnTo>
                      <a:pt x="1340" y="170"/>
                    </a:lnTo>
                    <a:lnTo>
                      <a:pt x="1208" y="256"/>
                    </a:lnTo>
                    <a:lnTo>
                      <a:pt x="14" y="586"/>
                    </a:lnTo>
                    <a:lnTo>
                      <a:pt x="0" y="436"/>
                    </a:lnTo>
                    <a:lnTo>
                      <a:pt x="100" y="210"/>
                    </a:lnTo>
                    <a:close/>
                  </a:path>
                </a:pathLst>
              </a:custGeom>
              <a:solidFill>
                <a:srgbClr val="B56C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58" name="Freeform 26"/>
              <p:cNvSpPr>
                <a:spLocks/>
              </p:cNvSpPr>
              <p:nvPr/>
            </p:nvSpPr>
            <p:spPr bwMode="auto">
              <a:xfrm>
                <a:off x="2913" y="2415"/>
                <a:ext cx="462" cy="256"/>
              </a:xfrm>
              <a:custGeom>
                <a:avLst/>
                <a:gdLst>
                  <a:gd name="T0" fmla="*/ 0 w 1387"/>
                  <a:gd name="T1" fmla="*/ 0 h 770"/>
                  <a:gd name="T2" fmla="*/ 0 w 1387"/>
                  <a:gd name="T3" fmla="*/ 0 h 770"/>
                  <a:gd name="T4" fmla="*/ 0 w 1387"/>
                  <a:gd name="T5" fmla="*/ 0 h 770"/>
                  <a:gd name="T6" fmla="*/ 0 w 1387"/>
                  <a:gd name="T7" fmla="*/ 0 h 770"/>
                  <a:gd name="T8" fmla="*/ 0 w 1387"/>
                  <a:gd name="T9" fmla="*/ 0 h 770"/>
                  <a:gd name="T10" fmla="*/ 0 w 1387"/>
                  <a:gd name="T11" fmla="*/ 0 h 7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87"/>
                  <a:gd name="T19" fmla="*/ 0 h 770"/>
                  <a:gd name="T20" fmla="*/ 1387 w 1387"/>
                  <a:gd name="T21" fmla="*/ 770 h 77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87" h="770">
                    <a:moveTo>
                      <a:pt x="0" y="45"/>
                    </a:moveTo>
                    <a:lnTo>
                      <a:pt x="24" y="0"/>
                    </a:lnTo>
                    <a:lnTo>
                      <a:pt x="1387" y="659"/>
                    </a:lnTo>
                    <a:lnTo>
                      <a:pt x="1356" y="77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AE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59" name="Freeform 27"/>
              <p:cNvSpPr>
                <a:spLocks/>
              </p:cNvSpPr>
              <p:nvPr/>
            </p:nvSpPr>
            <p:spPr bwMode="auto">
              <a:xfrm>
                <a:off x="2991" y="2249"/>
                <a:ext cx="931" cy="316"/>
              </a:xfrm>
              <a:custGeom>
                <a:avLst/>
                <a:gdLst>
                  <a:gd name="T0" fmla="*/ 0 w 2793"/>
                  <a:gd name="T1" fmla="*/ 0 h 946"/>
                  <a:gd name="T2" fmla="*/ 0 w 2793"/>
                  <a:gd name="T3" fmla="*/ 0 h 946"/>
                  <a:gd name="T4" fmla="*/ 0 w 2793"/>
                  <a:gd name="T5" fmla="*/ 0 h 946"/>
                  <a:gd name="T6" fmla="*/ 0 w 2793"/>
                  <a:gd name="T7" fmla="*/ 0 h 946"/>
                  <a:gd name="T8" fmla="*/ 0 w 2793"/>
                  <a:gd name="T9" fmla="*/ 0 h 946"/>
                  <a:gd name="T10" fmla="*/ 0 w 2793"/>
                  <a:gd name="T11" fmla="*/ 0 h 946"/>
                  <a:gd name="T12" fmla="*/ 0 w 2793"/>
                  <a:gd name="T13" fmla="*/ 0 h 946"/>
                  <a:gd name="T14" fmla="*/ 0 w 2793"/>
                  <a:gd name="T15" fmla="*/ 0 h 946"/>
                  <a:gd name="T16" fmla="*/ 0 w 2793"/>
                  <a:gd name="T17" fmla="*/ 0 h 946"/>
                  <a:gd name="T18" fmla="*/ 0 w 2793"/>
                  <a:gd name="T19" fmla="*/ 0 h 946"/>
                  <a:gd name="T20" fmla="*/ 0 w 2793"/>
                  <a:gd name="T21" fmla="*/ 0 h 946"/>
                  <a:gd name="T22" fmla="*/ 0 w 2793"/>
                  <a:gd name="T23" fmla="*/ 0 h 946"/>
                  <a:gd name="T24" fmla="*/ 0 w 2793"/>
                  <a:gd name="T25" fmla="*/ 0 h 946"/>
                  <a:gd name="T26" fmla="*/ 0 w 2793"/>
                  <a:gd name="T27" fmla="*/ 0 h 946"/>
                  <a:gd name="T28" fmla="*/ 0 w 2793"/>
                  <a:gd name="T29" fmla="*/ 0 h 946"/>
                  <a:gd name="T30" fmla="*/ 0 w 2793"/>
                  <a:gd name="T31" fmla="*/ 0 h 946"/>
                  <a:gd name="T32" fmla="*/ 0 w 2793"/>
                  <a:gd name="T33" fmla="*/ 0 h 946"/>
                  <a:gd name="T34" fmla="*/ 0 w 2793"/>
                  <a:gd name="T35" fmla="*/ 0 h 946"/>
                  <a:gd name="T36" fmla="*/ 0 w 2793"/>
                  <a:gd name="T37" fmla="*/ 0 h 94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793"/>
                  <a:gd name="T58" fmla="*/ 0 h 946"/>
                  <a:gd name="T59" fmla="*/ 2793 w 2793"/>
                  <a:gd name="T60" fmla="*/ 946 h 94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793" h="946">
                    <a:moveTo>
                      <a:pt x="9" y="280"/>
                    </a:moveTo>
                    <a:lnTo>
                      <a:pt x="1219" y="716"/>
                    </a:lnTo>
                    <a:lnTo>
                      <a:pt x="1169" y="946"/>
                    </a:lnTo>
                    <a:lnTo>
                      <a:pt x="1433" y="856"/>
                    </a:lnTo>
                    <a:lnTo>
                      <a:pt x="1584" y="795"/>
                    </a:lnTo>
                    <a:lnTo>
                      <a:pt x="1544" y="590"/>
                    </a:lnTo>
                    <a:lnTo>
                      <a:pt x="1928" y="441"/>
                    </a:lnTo>
                    <a:lnTo>
                      <a:pt x="2003" y="586"/>
                    </a:lnTo>
                    <a:lnTo>
                      <a:pt x="1959" y="835"/>
                    </a:lnTo>
                    <a:lnTo>
                      <a:pt x="2498" y="574"/>
                    </a:lnTo>
                    <a:lnTo>
                      <a:pt x="2648" y="586"/>
                    </a:lnTo>
                    <a:lnTo>
                      <a:pt x="2793" y="310"/>
                    </a:lnTo>
                    <a:lnTo>
                      <a:pt x="2778" y="106"/>
                    </a:lnTo>
                    <a:lnTo>
                      <a:pt x="2588" y="0"/>
                    </a:lnTo>
                    <a:lnTo>
                      <a:pt x="1194" y="435"/>
                    </a:lnTo>
                    <a:lnTo>
                      <a:pt x="1089" y="490"/>
                    </a:lnTo>
                    <a:lnTo>
                      <a:pt x="0" y="115"/>
                    </a:lnTo>
                    <a:lnTo>
                      <a:pt x="9" y="280"/>
                    </a:lnTo>
                    <a:close/>
                  </a:path>
                </a:pathLst>
              </a:custGeom>
              <a:solidFill>
                <a:srgbClr val="D1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60" name="Freeform 28"/>
              <p:cNvSpPr>
                <a:spLocks/>
              </p:cNvSpPr>
              <p:nvPr/>
            </p:nvSpPr>
            <p:spPr bwMode="auto">
              <a:xfrm>
                <a:off x="2932" y="2126"/>
                <a:ext cx="995" cy="422"/>
              </a:xfrm>
              <a:custGeom>
                <a:avLst/>
                <a:gdLst>
                  <a:gd name="T0" fmla="*/ 0 w 2984"/>
                  <a:gd name="T1" fmla="*/ 0 h 1267"/>
                  <a:gd name="T2" fmla="*/ 0 w 2984"/>
                  <a:gd name="T3" fmla="*/ 0 h 1267"/>
                  <a:gd name="T4" fmla="*/ 0 w 2984"/>
                  <a:gd name="T5" fmla="*/ 0 h 1267"/>
                  <a:gd name="T6" fmla="*/ 0 w 2984"/>
                  <a:gd name="T7" fmla="*/ 0 h 1267"/>
                  <a:gd name="T8" fmla="*/ 0 w 2984"/>
                  <a:gd name="T9" fmla="*/ 0 h 1267"/>
                  <a:gd name="T10" fmla="*/ 0 w 2984"/>
                  <a:gd name="T11" fmla="*/ 0 h 1267"/>
                  <a:gd name="T12" fmla="*/ 0 w 2984"/>
                  <a:gd name="T13" fmla="*/ 0 h 1267"/>
                  <a:gd name="T14" fmla="*/ 0 w 2984"/>
                  <a:gd name="T15" fmla="*/ 0 h 1267"/>
                  <a:gd name="T16" fmla="*/ 0 w 2984"/>
                  <a:gd name="T17" fmla="*/ 0 h 1267"/>
                  <a:gd name="T18" fmla="*/ 0 w 2984"/>
                  <a:gd name="T19" fmla="*/ 0 h 1267"/>
                  <a:gd name="T20" fmla="*/ 0 w 2984"/>
                  <a:gd name="T21" fmla="*/ 0 h 1267"/>
                  <a:gd name="T22" fmla="*/ 0 w 2984"/>
                  <a:gd name="T23" fmla="*/ 0 h 1267"/>
                  <a:gd name="T24" fmla="*/ 0 w 2984"/>
                  <a:gd name="T25" fmla="*/ 0 h 1267"/>
                  <a:gd name="T26" fmla="*/ 0 w 2984"/>
                  <a:gd name="T27" fmla="*/ 0 h 1267"/>
                  <a:gd name="T28" fmla="*/ 0 w 2984"/>
                  <a:gd name="T29" fmla="*/ 0 h 1267"/>
                  <a:gd name="T30" fmla="*/ 0 w 2984"/>
                  <a:gd name="T31" fmla="*/ 0 h 1267"/>
                  <a:gd name="T32" fmla="*/ 0 w 2984"/>
                  <a:gd name="T33" fmla="*/ 0 h 1267"/>
                  <a:gd name="T34" fmla="*/ 0 w 2984"/>
                  <a:gd name="T35" fmla="*/ 0 h 1267"/>
                  <a:gd name="T36" fmla="*/ 0 w 2984"/>
                  <a:gd name="T37" fmla="*/ 0 h 1267"/>
                  <a:gd name="T38" fmla="*/ 0 w 2984"/>
                  <a:gd name="T39" fmla="*/ 0 h 1267"/>
                  <a:gd name="T40" fmla="*/ 0 w 2984"/>
                  <a:gd name="T41" fmla="*/ 0 h 1267"/>
                  <a:gd name="T42" fmla="*/ 0 w 2984"/>
                  <a:gd name="T43" fmla="*/ 0 h 1267"/>
                  <a:gd name="T44" fmla="*/ 0 w 2984"/>
                  <a:gd name="T45" fmla="*/ 0 h 1267"/>
                  <a:gd name="T46" fmla="*/ 0 w 2984"/>
                  <a:gd name="T47" fmla="*/ 0 h 1267"/>
                  <a:gd name="T48" fmla="*/ 0 w 2984"/>
                  <a:gd name="T49" fmla="*/ 0 h 12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984"/>
                  <a:gd name="T76" fmla="*/ 0 h 1267"/>
                  <a:gd name="T77" fmla="*/ 2984 w 2984"/>
                  <a:gd name="T78" fmla="*/ 1267 h 126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984" h="1267">
                    <a:moveTo>
                      <a:pt x="0" y="316"/>
                    </a:moveTo>
                    <a:lnTo>
                      <a:pt x="1490" y="0"/>
                    </a:lnTo>
                    <a:lnTo>
                      <a:pt x="2284" y="170"/>
                    </a:lnTo>
                    <a:lnTo>
                      <a:pt x="991" y="481"/>
                    </a:lnTo>
                    <a:lnTo>
                      <a:pt x="1291" y="586"/>
                    </a:lnTo>
                    <a:lnTo>
                      <a:pt x="2598" y="266"/>
                    </a:lnTo>
                    <a:lnTo>
                      <a:pt x="2731" y="213"/>
                    </a:lnTo>
                    <a:lnTo>
                      <a:pt x="2904" y="306"/>
                    </a:lnTo>
                    <a:lnTo>
                      <a:pt x="2979" y="421"/>
                    </a:lnTo>
                    <a:lnTo>
                      <a:pt x="2984" y="741"/>
                    </a:lnTo>
                    <a:lnTo>
                      <a:pt x="2824" y="957"/>
                    </a:lnTo>
                    <a:lnTo>
                      <a:pt x="2674" y="967"/>
                    </a:lnTo>
                    <a:lnTo>
                      <a:pt x="2649" y="1032"/>
                    </a:lnTo>
                    <a:lnTo>
                      <a:pt x="2514" y="1097"/>
                    </a:lnTo>
                    <a:lnTo>
                      <a:pt x="2349" y="1147"/>
                    </a:lnTo>
                    <a:lnTo>
                      <a:pt x="2119" y="1267"/>
                    </a:lnTo>
                    <a:lnTo>
                      <a:pt x="2135" y="1206"/>
                    </a:lnTo>
                    <a:lnTo>
                      <a:pt x="2209" y="1026"/>
                    </a:lnTo>
                    <a:lnTo>
                      <a:pt x="2759" y="806"/>
                    </a:lnTo>
                    <a:lnTo>
                      <a:pt x="2864" y="676"/>
                    </a:lnTo>
                    <a:lnTo>
                      <a:pt x="2835" y="446"/>
                    </a:lnTo>
                    <a:lnTo>
                      <a:pt x="2759" y="403"/>
                    </a:lnTo>
                    <a:lnTo>
                      <a:pt x="1375" y="787"/>
                    </a:lnTo>
                    <a:lnTo>
                      <a:pt x="0" y="316"/>
                    </a:lnTo>
                    <a:close/>
                  </a:path>
                </a:pathLst>
              </a:custGeom>
              <a:solidFill>
                <a:srgbClr val="AE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61" name="Freeform 29"/>
              <p:cNvSpPr>
                <a:spLocks/>
              </p:cNvSpPr>
              <p:nvPr/>
            </p:nvSpPr>
            <p:spPr bwMode="auto">
              <a:xfrm>
                <a:off x="3454" y="2593"/>
                <a:ext cx="511" cy="260"/>
              </a:xfrm>
              <a:custGeom>
                <a:avLst/>
                <a:gdLst>
                  <a:gd name="T0" fmla="*/ 0 w 1534"/>
                  <a:gd name="T1" fmla="*/ 0 h 781"/>
                  <a:gd name="T2" fmla="*/ 0 w 1534"/>
                  <a:gd name="T3" fmla="*/ 0 h 781"/>
                  <a:gd name="T4" fmla="*/ 0 w 1534"/>
                  <a:gd name="T5" fmla="*/ 0 h 781"/>
                  <a:gd name="T6" fmla="*/ 0 w 1534"/>
                  <a:gd name="T7" fmla="*/ 0 h 781"/>
                  <a:gd name="T8" fmla="*/ 0 w 1534"/>
                  <a:gd name="T9" fmla="*/ 0 h 781"/>
                  <a:gd name="T10" fmla="*/ 0 w 1534"/>
                  <a:gd name="T11" fmla="*/ 0 h 781"/>
                  <a:gd name="T12" fmla="*/ 0 w 1534"/>
                  <a:gd name="T13" fmla="*/ 0 h 781"/>
                  <a:gd name="T14" fmla="*/ 0 w 1534"/>
                  <a:gd name="T15" fmla="*/ 0 h 781"/>
                  <a:gd name="T16" fmla="*/ 0 w 1534"/>
                  <a:gd name="T17" fmla="*/ 0 h 781"/>
                  <a:gd name="T18" fmla="*/ 0 w 1534"/>
                  <a:gd name="T19" fmla="*/ 0 h 781"/>
                  <a:gd name="T20" fmla="*/ 0 w 1534"/>
                  <a:gd name="T21" fmla="*/ 0 h 781"/>
                  <a:gd name="T22" fmla="*/ 0 w 1534"/>
                  <a:gd name="T23" fmla="*/ 0 h 781"/>
                  <a:gd name="T24" fmla="*/ 0 w 1534"/>
                  <a:gd name="T25" fmla="*/ 0 h 781"/>
                  <a:gd name="T26" fmla="*/ 0 w 1534"/>
                  <a:gd name="T27" fmla="*/ 0 h 781"/>
                  <a:gd name="T28" fmla="*/ 0 w 1534"/>
                  <a:gd name="T29" fmla="*/ 0 h 781"/>
                  <a:gd name="T30" fmla="*/ 0 w 1534"/>
                  <a:gd name="T31" fmla="*/ 0 h 781"/>
                  <a:gd name="T32" fmla="*/ 0 w 1534"/>
                  <a:gd name="T33" fmla="*/ 0 h 7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34"/>
                  <a:gd name="T52" fmla="*/ 0 h 781"/>
                  <a:gd name="T53" fmla="*/ 1534 w 1534"/>
                  <a:gd name="T54" fmla="*/ 781 h 78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34" h="781">
                    <a:moveTo>
                      <a:pt x="509" y="236"/>
                    </a:moveTo>
                    <a:lnTo>
                      <a:pt x="1419" y="0"/>
                    </a:lnTo>
                    <a:lnTo>
                      <a:pt x="1408" y="137"/>
                    </a:lnTo>
                    <a:lnTo>
                      <a:pt x="1423" y="251"/>
                    </a:lnTo>
                    <a:lnTo>
                      <a:pt x="1534" y="331"/>
                    </a:lnTo>
                    <a:lnTo>
                      <a:pt x="115" y="781"/>
                    </a:lnTo>
                    <a:lnTo>
                      <a:pt x="40" y="741"/>
                    </a:lnTo>
                    <a:lnTo>
                      <a:pt x="0" y="611"/>
                    </a:lnTo>
                    <a:lnTo>
                      <a:pt x="55" y="345"/>
                    </a:lnTo>
                    <a:lnTo>
                      <a:pt x="109" y="316"/>
                    </a:lnTo>
                    <a:lnTo>
                      <a:pt x="245" y="586"/>
                    </a:lnTo>
                    <a:lnTo>
                      <a:pt x="316" y="648"/>
                    </a:lnTo>
                    <a:lnTo>
                      <a:pt x="325" y="410"/>
                    </a:lnTo>
                    <a:lnTo>
                      <a:pt x="409" y="331"/>
                    </a:lnTo>
                    <a:lnTo>
                      <a:pt x="577" y="387"/>
                    </a:lnTo>
                    <a:lnTo>
                      <a:pt x="509" y="236"/>
                    </a:lnTo>
                    <a:close/>
                  </a:path>
                </a:pathLst>
              </a:custGeom>
              <a:solidFill>
                <a:srgbClr val="D1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62" name="Freeform 30"/>
              <p:cNvSpPr>
                <a:spLocks/>
              </p:cNvSpPr>
              <p:nvPr/>
            </p:nvSpPr>
            <p:spPr bwMode="auto">
              <a:xfrm>
                <a:off x="3367" y="2508"/>
                <a:ext cx="156" cy="88"/>
              </a:xfrm>
              <a:custGeom>
                <a:avLst/>
                <a:gdLst>
                  <a:gd name="T0" fmla="*/ 0 w 468"/>
                  <a:gd name="T1" fmla="*/ 0 h 264"/>
                  <a:gd name="T2" fmla="*/ 0 w 468"/>
                  <a:gd name="T3" fmla="*/ 0 h 264"/>
                  <a:gd name="T4" fmla="*/ 0 w 468"/>
                  <a:gd name="T5" fmla="*/ 0 h 264"/>
                  <a:gd name="T6" fmla="*/ 0 w 468"/>
                  <a:gd name="T7" fmla="*/ 0 h 264"/>
                  <a:gd name="T8" fmla="*/ 0 w 468"/>
                  <a:gd name="T9" fmla="*/ 0 h 264"/>
                  <a:gd name="T10" fmla="*/ 0 w 468"/>
                  <a:gd name="T11" fmla="*/ 0 h 264"/>
                  <a:gd name="T12" fmla="*/ 0 w 468"/>
                  <a:gd name="T13" fmla="*/ 0 h 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8"/>
                  <a:gd name="T22" fmla="*/ 0 h 264"/>
                  <a:gd name="T23" fmla="*/ 468 w 468"/>
                  <a:gd name="T24" fmla="*/ 264 h 2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8" h="264">
                    <a:moveTo>
                      <a:pt x="0" y="229"/>
                    </a:moveTo>
                    <a:lnTo>
                      <a:pt x="310" y="199"/>
                    </a:lnTo>
                    <a:lnTo>
                      <a:pt x="294" y="264"/>
                    </a:lnTo>
                    <a:lnTo>
                      <a:pt x="434" y="210"/>
                    </a:lnTo>
                    <a:lnTo>
                      <a:pt x="468" y="0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rgbClr val="AE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63" name="Freeform 31"/>
              <p:cNvSpPr>
                <a:spLocks/>
              </p:cNvSpPr>
              <p:nvPr/>
            </p:nvSpPr>
            <p:spPr bwMode="auto">
              <a:xfrm>
                <a:off x="2880" y="2118"/>
                <a:ext cx="1023" cy="361"/>
              </a:xfrm>
              <a:custGeom>
                <a:avLst/>
                <a:gdLst>
                  <a:gd name="T0" fmla="*/ 0 w 3069"/>
                  <a:gd name="T1" fmla="*/ 0 h 1082"/>
                  <a:gd name="T2" fmla="*/ 0 w 3069"/>
                  <a:gd name="T3" fmla="*/ 0 h 1082"/>
                  <a:gd name="T4" fmla="*/ 0 w 3069"/>
                  <a:gd name="T5" fmla="*/ 0 h 1082"/>
                  <a:gd name="T6" fmla="*/ 0 w 3069"/>
                  <a:gd name="T7" fmla="*/ 0 h 1082"/>
                  <a:gd name="T8" fmla="*/ 0 w 3069"/>
                  <a:gd name="T9" fmla="*/ 0 h 1082"/>
                  <a:gd name="T10" fmla="*/ 0 w 3069"/>
                  <a:gd name="T11" fmla="*/ 0 h 1082"/>
                  <a:gd name="T12" fmla="*/ 0 w 3069"/>
                  <a:gd name="T13" fmla="*/ 0 h 1082"/>
                  <a:gd name="T14" fmla="*/ 0 w 3069"/>
                  <a:gd name="T15" fmla="*/ 0 h 1082"/>
                  <a:gd name="T16" fmla="*/ 0 w 3069"/>
                  <a:gd name="T17" fmla="*/ 0 h 1082"/>
                  <a:gd name="T18" fmla="*/ 0 w 3069"/>
                  <a:gd name="T19" fmla="*/ 0 h 1082"/>
                  <a:gd name="T20" fmla="*/ 0 w 3069"/>
                  <a:gd name="T21" fmla="*/ 0 h 1082"/>
                  <a:gd name="T22" fmla="*/ 0 w 3069"/>
                  <a:gd name="T23" fmla="*/ 0 h 1082"/>
                  <a:gd name="T24" fmla="*/ 0 w 3069"/>
                  <a:gd name="T25" fmla="*/ 0 h 1082"/>
                  <a:gd name="T26" fmla="*/ 0 w 3069"/>
                  <a:gd name="T27" fmla="*/ 0 h 1082"/>
                  <a:gd name="T28" fmla="*/ 0 w 3069"/>
                  <a:gd name="T29" fmla="*/ 0 h 1082"/>
                  <a:gd name="T30" fmla="*/ 0 w 3069"/>
                  <a:gd name="T31" fmla="*/ 0 h 1082"/>
                  <a:gd name="T32" fmla="*/ 0 w 3069"/>
                  <a:gd name="T33" fmla="*/ 0 h 1082"/>
                  <a:gd name="T34" fmla="*/ 0 w 3069"/>
                  <a:gd name="T35" fmla="*/ 0 h 1082"/>
                  <a:gd name="T36" fmla="*/ 0 w 3069"/>
                  <a:gd name="T37" fmla="*/ 0 h 1082"/>
                  <a:gd name="T38" fmla="*/ 0 w 3069"/>
                  <a:gd name="T39" fmla="*/ 0 h 1082"/>
                  <a:gd name="T40" fmla="*/ 0 w 3069"/>
                  <a:gd name="T41" fmla="*/ 0 h 1082"/>
                  <a:gd name="T42" fmla="*/ 0 w 3069"/>
                  <a:gd name="T43" fmla="*/ 0 h 1082"/>
                  <a:gd name="T44" fmla="*/ 0 w 3069"/>
                  <a:gd name="T45" fmla="*/ 0 h 1082"/>
                  <a:gd name="T46" fmla="*/ 0 w 3069"/>
                  <a:gd name="T47" fmla="*/ 0 h 1082"/>
                  <a:gd name="T48" fmla="*/ 0 w 3069"/>
                  <a:gd name="T49" fmla="*/ 0 h 1082"/>
                  <a:gd name="T50" fmla="*/ 0 w 3069"/>
                  <a:gd name="T51" fmla="*/ 0 h 1082"/>
                  <a:gd name="T52" fmla="*/ 0 w 3069"/>
                  <a:gd name="T53" fmla="*/ 0 h 1082"/>
                  <a:gd name="T54" fmla="*/ 0 w 3069"/>
                  <a:gd name="T55" fmla="*/ 0 h 1082"/>
                  <a:gd name="T56" fmla="*/ 0 w 3069"/>
                  <a:gd name="T57" fmla="*/ 0 h 1082"/>
                  <a:gd name="T58" fmla="*/ 0 w 3069"/>
                  <a:gd name="T59" fmla="*/ 0 h 1082"/>
                  <a:gd name="T60" fmla="*/ 0 w 3069"/>
                  <a:gd name="T61" fmla="*/ 0 h 1082"/>
                  <a:gd name="T62" fmla="*/ 0 w 3069"/>
                  <a:gd name="T63" fmla="*/ 0 h 1082"/>
                  <a:gd name="T64" fmla="*/ 0 w 3069"/>
                  <a:gd name="T65" fmla="*/ 0 h 1082"/>
                  <a:gd name="T66" fmla="*/ 0 w 3069"/>
                  <a:gd name="T67" fmla="*/ 0 h 108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069"/>
                  <a:gd name="T103" fmla="*/ 0 h 1082"/>
                  <a:gd name="T104" fmla="*/ 3069 w 3069"/>
                  <a:gd name="T105" fmla="*/ 1082 h 108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069" h="1082">
                    <a:moveTo>
                      <a:pt x="25" y="281"/>
                    </a:moveTo>
                    <a:lnTo>
                      <a:pt x="0" y="384"/>
                    </a:lnTo>
                    <a:lnTo>
                      <a:pt x="272" y="520"/>
                    </a:lnTo>
                    <a:lnTo>
                      <a:pt x="306" y="647"/>
                    </a:lnTo>
                    <a:lnTo>
                      <a:pt x="313" y="757"/>
                    </a:lnTo>
                    <a:lnTo>
                      <a:pt x="279" y="886"/>
                    </a:lnTo>
                    <a:lnTo>
                      <a:pt x="365" y="775"/>
                    </a:lnTo>
                    <a:lnTo>
                      <a:pt x="407" y="647"/>
                    </a:lnTo>
                    <a:lnTo>
                      <a:pt x="399" y="554"/>
                    </a:lnTo>
                    <a:lnTo>
                      <a:pt x="1436" y="920"/>
                    </a:lnTo>
                    <a:lnTo>
                      <a:pt x="2915" y="425"/>
                    </a:lnTo>
                    <a:lnTo>
                      <a:pt x="2958" y="554"/>
                    </a:lnTo>
                    <a:lnTo>
                      <a:pt x="2958" y="698"/>
                    </a:lnTo>
                    <a:lnTo>
                      <a:pt x="2856" y="825"/>
                    </a:lnTo>
                    <a:lnTo>
                      <a:pt x="2371" y="1026"/>
                    </a:lnTo>
                    <a:lnTo>
                      <a:pt x="2345" y="1082"/>
                    </a:lnTo>
                    <a:lnTo>
                      <a:pt x="2908" y="868"/>
                    </a:lnTo>
                    <a:lnTo>
                      <a:pt x="3019" y="791"/>
                    </a:lnTo>
                    <a:lnTo>
                      <a:pt x="3069" y="664"/>
                    </a:lnTo>
                    <a:lnTo>
                      <a:pt x="3053" y="493"/>
                    </a:lnTo>
                    <a:lnTo>
                      <a:pt x="2976" y="400"/>
                    </a:lnTo>
                    <a:lnTo>
                      <a:pt x="2899" y="366"/>
                    </a:lnTo>
                    <a:lnTo>
                      <a:pt x="2695" y="459"/>
                    </a:lnTo>
                    <a:lnTo>
                      <a:pt x="1470" y="748"/>
                    </a:lnTo>
                    <a:lnTo>
                      <a:pt x="282" y="381"/>
                    </a:lnTo>
                    <a:lnTo>
                      <a:pt x="1402" y="809"/>
                    </a:lnTo>
                    <a:lnTo>
                      <a:pt x="1402" y="852"/>
                    </a:lnTo>
                    <a:lnTo>
                      <a:pt x="50" y="357"/>
                    </a:lnTo>
                    <a:lnTo>
                      <a:pt x="93" y="315"/>
                    </a:lnTo>
                    <a:lnTo>
                      <a:pt x="1597" y="43"/>
                    </a:lnTo>
                    <a:lnTo>
                      <a:pt x="2334" y="179"/>
                    </a:lnTo>
                    <a:lnTo>
                      <a:pt x="1556" y="0"/>
                    </a:lnTo>
                    <a:lnTo>
                      <a:pt x="25" y="2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64" name="Freeform 32"/>
              <p:cNvSpPr>
                <a:spLocks/>
              </p:cNvSpPr>
              <p:nvPr/>
            </p:nvSpPr>
            <p:spPr bwMode="auto">
              <a:xfrm>
                <a:off x="2883" y="2359"/>
                <a:ext cx="632" cy="320"/>
              </a:xfrm>
              <a:custGeom>
                <a:avLst/>
                <a:gdLst>
                  <a:gd name="T0" fmla="*/ 0 w 1894"/>
                  <a:gd name="T1" fmla="*/ 0 h 960"/>
                  <a:gd name="T2" fmla="*/ 0 w 1894"/>
                  <a:gd name="T3" fmla="*/ 0 h 960"/>
                  <a:gd name="T4" fmla="*/ 0 w 1894"/>
                  <a:gd name="T5" fmla="*/ 0 h 960"/>
                  <a:gd name="T6" fmla="*/ 0 w 1894"/>
                  <a:gd name="T7" fmla="*/ 0 h 960"/>
                  <a:gd name="T8" fmla="*/ 0 w 1894"/>
                  <a:gd name="T9" fmla="*/ 0 h 960"/>
                  <a:gd name="T10" fmla="*/ 0 w 1894"/>
                  <a:gd name="T11" fmla="*/ 0 h 960"/>
                  <a:gd name="T12" fmla="*/ 0 w 1894"/>
                  <a:gd name="T13" fmla="*/ 0 h 960"/>
                  <a:gd name="T14" fmla="*/ 0 w 1894"/>
                  <a:gd name="T15" fmla="*/ 0 h 960"/>
                  <a:gd name="T16" fmla="*/ 0 w 1894"/>
                  <a:gd name="T17" fmla="*/ 0 h 960"/>
                  <a:gd name="T18" fmla="*/ 0 w 1894"/>
                  <a:gd name="T19" fmla="*/ 0 h 960"/>
                  <a:gd name="T20" fmla="*/ 0 w 1894"/>
                  <a:gd name="T21" fmla="*/ 0 h 960"/>
                  <a:gd name="T22" fmla="*/ 0 w 1894"/>
                  <a:gd name="T23" fmla="*/ 0 h 960"/>
                  <a:gd name="T24" fmla="*/ 0 w 1894"/>
                  <a:gd name="T25" fmla="*/ 0 h 960"/>
                  <a:gd name="T26" fmla="*/ 0 w 1894"/>
                  <a:gd name="T27" fmla="*/ 0 h 960"/>
                  <a:gd name="T28" fmla="*/ 0 w 1894"/>
                  <a:gd name="T29" fmla="*/ 0 h 96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894"/>
                  <a:gd name="T46" fmla="*/ 0 h 960"/>
                  <a:gd name="T47" fmla="*/ 1894 w 1894"/>
                  <a:gd name="T48" fmla="*/ 960 h 96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894" h="960">
                    <a:moveTo>
                      <a:pt x="321" y="0"/>
                    </a:moveTo>
                    <a:lnTo>
                      <a:pt x="28" y="105"/>
                    </a:lnTo>
                    <a:lnTo>
                      <a:pt x="0" y="211"/>
                    </a:lnTo>
                    <a:lnTo>
                      <a:pt x="1441" y="960"/>
                    </a:lnTo>
                    <a:lnTo>
                      <a:pt x="1840" y="760"/>
                    </a:lnTo>
                    <a:lnTo>
                      <a:pt x="1894" y="626"/>
                    </a:lnTo>
                    <a:lnTo>
                      <a:pt x="1451" y="799"/>
                    </a:lnTo>
                    <a:lnTo>
                      <a:pt x="449" y="338"/>
                    </a:lnTo>
                    <a:lnTo>
                      <a:pt x="1401" y="831"/>
                    </a:lnTo>
                    <a:lnTo>
                      <a:pt x="1423" y="904"/>
                    </a:lnTo>
                    <a:lnTo>
                      <a:pt x="89" y="211"/>
                    </a:lnTo>
                    <a:lnTo>
                      <a:pt x="77" y="149"/>
                    </a:lnTo>
                    <a:lnTo>
                      <a:pt x="316" y="55"/>
                    </a:lnTo>
                    <a:lnTo>
                      <a:pt x="32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65" name="Freeform 33"/>
              <p:cNvSpPr>
                <a:spLocks/>
              </p:cNvSpPr>
              <p:nvPr/>
            </p:nvSpPr>
            <p:spPr bwMode="auto">
              <a:xfrm>
                <a:off x="2995" y="2396"/>
                <a:ext cx="528" cy="195"/>
              </a:xfrm>
              <a:custGeom>
                <a:avLst/>
                <a:gdLst>
                  <a:gd name="T0" fmla="*/ 0 w 1584"/>
                  <a:gd name="T1" fmla="*/ 0 h 584"/>
                  <a:gd name="T2" fmla="*/ 0 w 1584"/>
                  <a:gd name="T3" fmla="*/ 0 h 584"/>
                  <a:gd name="T4" fmla="*/ 0 w 1584"/>
                  <a:gd name="T5" fmla="*/ 0 h 584"/>
                  <a:gd name="T6" fmla="*/ 0 w 1584"/>
                  <a:gd name="T7" fmla="*/ 0 h 584"/>
                  <a:gd name="T8" fmla="*/ 0 w 1584"/>
                  <a:gd name="T9" fmla="*/ 0 h 584"/>
                  <a:gd name="T10" fmla="*/ 0 w 1584"/>
                  <a:gd name="T11" fmla="*/ 0 h 584"/>
                  <a:gd name="T12" fmla="*/ 0 w 1584"/>
                  <a:gd name="T13" fmla="*/ 0 h 584"/>
                  <a:gd name="T14" fmla="*/ 0 w 1584"/>
                  <a:gd name="T15" fmla="*/ 0 h 584"/>
                  <a:gd name="T16" fmla="*/ 0 w 1584"/>
                  <a:gd name="T17" fmla="*/ 0 h 584"/>
                  <a:gd name="T18" fmla="*/ 0 w 1584"/>
                  <a:gd name="T19" fmla="*/ 0 h 584"/>
                  <a:gd name="T20" fmla="*/ 0 w 1584"/>
                  <a:gd name="T21" fmla="*/ 0 h 584"/>
                  <a:gd name="T22" fmla="*/ 0 w 1584"/>
                  <a:gd name="T23" fmla="*/ 0 h 584"/>
                  <a:gd name="T24" fmla="*/ 0 w 1584"/>
                  <a:gd name="T25" fmla="*/ 0 h 584"/>
                  <a:gd name="T26" fmla="*/ 0 w 1584"/>
                  <a:gd name="T27" fmla="*/ 0 h 584"/>
                  <a:gd name="T28" fmla="*/ 0 w 1584"/>
                  <a:gd name="T29" fmla="*/ 0 h 584"/>
                  <a:gd name="T30" fmla="*/ 0 w 1584"/>
                  <a:gd name="T31" fmla="*/ 0 h 584"/>
                  <a:gd name="T32" fmla="*/ 0 w 1584"/>
                  <a:gd name="T33" fmla="*/ 0 h 584"/>
                  <a:gd name="T34" fmla="*/ 0 w 1584"/>
                  <a:gd name="T35" fmla="*/ 0 h 584"/>
                  <a:gd name="T36" fmla="*/ 0 w 1584"/>
                  <a:gd name="T37" fmla="*/ 0 h 584"/>
                  <a:gd name="T38" fmla="*/ 0 w 1584"/>
                  <a:gd name="T39" fmla="*/ 0 h 584"/>
                  <a:gd name="T40" fmla="*/ 0 w 1584"/>
                  <a:gd name="T41" fmla="*/ 0 h 58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84"/>
                  <a:gd name="T64" fmla="*/ 0 h 584"/>
                  <a:gd name="T65" fmla="*/ 1584 w 1584"/>
                  <a:gd name="T66" fmla="*/ 584 h 58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84" h="584">
                    <a:moveTo>
                      <a:pt x="0" y="83"/>
                    </a:moveTo>
                    <a:lnTo>
                      <a:pt x="1082" y="584"/>
                    </a:lnTo>
                    <a:lnTo>
                      <a:pt x="1584" y="378"/>
                    </a:lnTo>
                    <a:lnTo>
                      <a:pt x="1584" y="335"/>
                    </a:lnTo>
                    <a:lnTo>
                      <a:pt x="1200" y="483"/>
                    </a:lnTo>
                    <a:lnTo>
                      <a:pt x="1255" y="360"/>
                    </a:lnTo>
                    <a:lnTo>
                      <a:pt x="1448" y="282"/>
                    </a:lnTo>
                    <a:lnTo>
                      <a:pt x="1239" y="306"/>
                    </a:lnTo>
                    <a:lnTo>
                      <a:pt x="1227" y="171"/>
                    </a:lnTo>
                    <a:lnTo>
                      <a:pt x="1156" y="22"/>
                    </a:lnTo>
                    <a:lnTo>
                      <a:pt x="1106" y="56"/>
                    </a:lnTo>
                    <a:lnTo>
                      <a:pt x="1167" y="171"/>
                    </a:lnTo>
                    <a:lnTo>
                      <a:pt x="662" y="0"/>
                    </a:lnTo>
                    <a:lnTo>
                      <a:pt x="1167" y="249"/>
                    </a:lnTo>
                    <a:lnTo>
                      <a:pt x="1181" y="325"/>
                    </a:lnTo>
                    <a:lnTo>
                      <a:pt x="1141" y="418"/>
                    </a:lnTo>
                    <a:lnTo>
                      <a:pt x="358" y="111"/>
                    </a:lnTo>
                    <a:lnTo>
                      <a:pt x="1137" y="466"/>
                    </a:lnTo>
                    <a:lnTo>
                      <a:pt x="1082" y="540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66" name="Freeform 34"/>
              <p:cNvSpPr>
                <a:spLocks/>
              </p:cNvSpPr>
              <p:nvPr/>
            </p:nvSpPr>
            <p:spPr bwMode="auto">
              <a:xfrm>
                <a:off x="3435" y="2322"/>
                <a:ext cx="370" cy="487"/>
              </a:xfrm>
              <a:custGeom>
                <a:avLst/>
                <a:gdLst>
                  <a:gd name="T0" fmla="*/ 0 w 1109"/>
                  <a:gd name="T1" fmla="*/ 0 h 1460"/>
                  <a:gd name="T2" fmla="*/ 0 w 1109"/>
                  <a:gd name="T3" fmla="*/ 0 h 1460"/>
                  <a:gd name="T4" fmla="*/ 0 w 1109"/>
                  <a:gd name="T5" fmla="*/ 0 h 1460"/>
                  <a:gd name="T6" fmla="*/ 0 w 1109"/>
                  <a:gd name="T7" fmla="*/ 0 h 1460"/>
                  <a:gd name="T8" fmla="*/ 0 w 1109"/>
                  <a:gd name="T9" fmla="*/ 0 h 1460"/>
                  <a:gd name="T10" fmla="*/ 0 w 1109"/>
                  <a:gd name="T11" fmla="*/ 0 h 1460"/>
                  <a:gd name="T12" fmla="*/ 0 w 1109"/>
                  <a:gd name="T13" fmla="*/ 0 h 1460"/>
                  <a:gd name="T14" fmla="*/ 0 w 1109"/>
                  <a:gd name="T15" fmla="*/ 0 h 1460"/>
                  <a:gd name="T16" fmla="*/ 0 w 1109"/>
                  <a:gd name="T17" fmla="*/ 0 h 1460"/>
                  <a:gd name="T18" fmla="*/ 0 w 1109"/>
                  <a:gd name="T19" fmla="*/ 0 h 1460"/>
                  <a:gd name="T20" fmla="*/ 0 w 1109"/>
                  <a:gd name="T21" fmla="*/ 0 h 1460"/>
                  <a:gd name="T22" fmla="*/ 0 w 1109"/>
                  <a:gd name="T23" fmla="*/ 0 h 1460"/>
                  <a:gd name="T24" fmla="*/ 0 w 1109"/>
                  <a:gd name="T25" fmla="*/ 0 h 1460"/>
                  <a:gd name="T26" fmla="*/ 0 w 1109"/>
                  <a:gd name="T27" fmla="*/ 0 h 1460"/>
                  <a:gd name="T28" fmla="*/ 0 w 1109"/>
                  <a:gd name="T29" fmla="*/ 0 h 1460"/>
                  <a:gd name="T30" fmla="*/ 0 w 1109"/>
                  <a:gd name="T31" fmla="*/ 0 h 1460"/>
                  <a:gd name="T32" fmla="*/ 0 w 1109"/>
                  <a:gd name="T33" fmla="*/ 0 h 1460"/>
                  <a:gd name="T34" fmla="*/ 0 w 1109"/>
                  <a:gd name="T35" fmla="*/ 0 h 1460"/>
                  <a:gd name="T36" fmla="*/ 0 w 1109"/>
                  <a:gd name="T37" fmla="*/ 0 h 1460"/>
                  <a:gd name="T38" fmla="*/ 0 w 1109"/>
                  <a:gd name="T39" fmla="*/ 0 h 1460"/>
                  <a:gd name="T40" fmla="*/ 0 w 1109"/>
                  <a:gd name="T41" fmla="*/ 0 h 1460"/>
                  <a:gd name="T42" fmla="*/ 0 w 1109"/>
                  <a:gd name="T43" fmla="*/ 0 h 1460"/>
                  <a:gd name="T44" fmla="*/ 0 w 1109"/>
                  <a:gd name="T45" fmla="*/ 0 h 1460"/>
                  <a:gd name="T46" fmla="*/ 0 w 1109"/>
                  <a:gd name="T47" fmla="*/ 0 h 1460"/>
                  <a:gd name="T48" fmla="*/ 0 w 1109"/>
                  <a:gd name="T49" fmla="*/ 0 h 1460"/>
                  <a:gd name="T50" fmla="*/ 0 w 1109"/>
                  <a:gd name="T51" fmla="*/ 0 h 1460"/>
                  <a:gd name="T52" fmla="*/ 0 w 1109"/>
                  <a:gd name="T53" fmla="*/ 0 h 1460"/>
                  <a:gd name="T54" fmla="*/ 0 w 1109"/>
                  <a:gd name="T55" fmla="*/ 0 h 1460"/>
                  <a:gd name="T56" fmla="*/ 0 w 1109"/>
                  <a:gd name="T57" fmla="*/ 0 h 1460"/>
                  <a:gd name="T58" fmla="*/ 0 w 1109"/>
                  <a:gd name="T59" fmla="*/ 0 h 1460"/>
                  <a:gd name="T60" fmla="*/ 0 w 1109"/>
                  <a:gd name="T61" fmla="*/ 0 h 146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109"/>
                  <a:gd name="T94" fmla="*/ 0 h 1460"/>
                  <a:gd name="T95" fmla="*/ 1109 w 1109"/>
                  <a:gd name="T96" fmla="*/ 1460 h 146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109" h="1460">
                    <a:moveTo>
                      <a:pt x="0" y="378"/>
                    </a:moveTo>
                    <a:lnTo>
                      <a:pt x="411" y="256"/>
                    </a:lnTo>
                    <a:lnTo>
                      <a:pt x="1109" y="0"/>
                    </a:lnTo>
                    <a:lnTo>
                      <a:pt x="626" y="245"/>
                    </a:lnTo>
                    <a:lnTo>
                      <a:pt x="709" y="346"/>
                    </a:lnTo>
                    <a:lnTo>
                      <a:pt x="709" y="467"/>
                    </a:lnTo>
                    <a:lnTo>
                      <a:pt x="643" y="672"/>
                    </a:lnTo>
                    <a:lnTo>
                      <a:pt x="554" y="895"/>
                    </a:lnTo>
                    <a:lnTo>
                      <a:pt x="550" y="1016"/>
                    </a:lnTo>
                    <a:lnTo>
                      <a:pt x="632" y="1199"/>
                    </a:lnTo>
                    <a:lnTo>
                      <a:pt x="510" y="1055"/>
                    </a:lnTo>
                    <a:lnTo>
                      <a:pt x="494" y="899"/>
                    </a:lnTo>
                    <a:lnTo>
                      <a:pt x="588" y="639"/>
                    </a:lnTo>
                    <a:lnTo>
                      <a:pt x="660" y="450"/>
                    </a:lnTo>
                    <a:lnTo>
                      <a:pt x="550" y="251"/>
                    </a:lnTo>
                    <a:lnTo>
                      <a:pt x="244" y="368"/>
                    </a:lnTo>
                    <a:lnTo>
                      <a:pt x="272" y="428"/>
                    </a:lnTo>
                    <a:lnTo>
                      <a:pt x="294" y="583"/>
                    </a:lnTo>
                    <a:lnTo>
                      <a:pt x="266" y="760"/>
                    </a:lnTo>
                    <a:lnTo>
                      <a:pt x="222" y="933"/>
                    </a:lnTo>
                    <a:lnTo>
                      <a:pt x="206" y="1110"/>
                    </a:lnTo>
                    <a:lnTo>
                      <a:pt x="256" y="1283"/>
                    </a:lnTo>
                    <a:lnTo>
                      <a:pt x="371" y="1460"/>
                    </a:lnTo>
                    <a:lnTo>
                      <a:pt x="250" y="1387"/>
                    </a:lnTo>
                    <a:lnTo>
                      <a:pt x="167" y="1199"/>
                    </a:lnTo>
                    <a:lnTo>
                      <a:pt x="150" y="989"/>
                    </a:lnTo>
                    <a:lnTo>
                      <a:pt x="212" y="716"/>
                    </a:lnTo>
                    <a:lnTo>
                      <a:pt x="234" y="551"/>
                    </a:lnTo>
                    <a:lnTo>
                      <a:pt x="150" y="390"/>
                    </a:lnTo>
                    <a:lnTo>
                      <a:pt x="0" y="3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67" name="Freeform 35"/>
              <p:cNvSpPr>
                <a:spLocks/>
              </p:cNvSpPr>
              <p:nvPr/>
            </p:nvSpPr>
            <p:spPr bwMode="auto">
              <a:xfrm>
                <a:off x="3550" y="2694"/>
                <a:ext cx="96" cy="115"/>
              </a:xfrm>
              <a:custGeom>
                <a:avLst/>
                <a:gdLst>
                  <a:gd name="T0" fmla="*/ 0 w 288"/>
                  <a:gd name="T1" fmla="*/ 0 h 344"/>
                  <a:gd name="T2" fmla="*/ 0 w 288"/>
                  <a:gd name="T3" fmla="*/ 0 h 344"/>
                  <a:gd name="T4" fmla="*/ 0 w 288"/>
                  <a:gd name="T5" fmla="*/ 0 h 344"/>
                  <a:gd name="T6" fmla="*/ 0 w 288"/>
                  <a:gd name="T7" fmla="*/ 0 h 344"/>
                  <a:gd name="T8" fmla="*/ 0 w 288"/>
                  <a:gd name="T9" fmla="*/ 0 h 344"/>
                  <a:gd name="T10" fmla="*/ 0 w 288"/>
                  <a:gd name="T11" fmla="*/ 0 h 344"/>
                  <a:gd name="T12" fmla="*/ 0 w 288"/>
                  <a:gd name="T13" fmla="*/ 0 h 344"/>
                  <a:gd name="T14" fmla="*/ 0 w 288"/>
                  <a:gd name="T15" fmla="*/ 0 h 344"/>
                  <a:gd name="T16" fmla="*/ 0 w 288"/>
                  <a:gd name="T17" fmla="*/ 0 h 3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344"/>
                  <a:gd name="T29" fmla="*/ 288 w 288"/>
                  <a:gd name="T30" fmla="*/ 344 h 3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344">
                    <a:moveTo>
                      <a:pt x="27" y="344"/>
                    </a:moveTo>
                    <a:lnTo>
                      <a:pt x="0" y="161"/>
                    </a:lnTo>
                    <a:lnTo>
                      <a:pt x="73" y="0"/>
                    </a:lnTo>
                    <a:lnTo>
                      <a:pt x="139" y="6"/>
                    </a:lnTo>
                    <a:lnTo>
                      <a:pt x="288" y="83"/>
                    </a:lnTo>
                    <a:lnTo>
                      <a:pt x="111" y="66"/>
                    </a:lnTo>
                    <a:lnTo>
                      <a:pt x="49" y="167"/>
                    </a:lnTo>
                    <a:lnTo>
                      <a:pt x="27" y="3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68" name="Freeform 36"/>
              <p:cNvSpPr>
                <a:spLocks/>
              </p:cNvSpPr>
              <p:nvPr/>
            </p:nvSpPr>
            <p:spPr bwMode="auto">
              <a:xfrm>
                <a:off x="3631" y="2202"/>
                <a:ext cx="303" cy="361"/>
              </a:xfrm>
              <a:custGeom>
                <a:avLst/>
                <a:gdLst>
                  <a:gd name="T0" fmla="*/ 0 w 908"/>
                  <a:gd name="T1" fmla="*/ 0 h 1082"/>
                  <a:gd name="T2" fmla="*/ 0 w 908"/>
                  <a:gd name="T3" fmla="*/ 0 h 1082"/>
                  <a:gd name="T4" fmla="*/ 0 w 908"/>
                  <a:gd name="T5" fmla="*/ 0 h 1082"/>
                  <a:gd name="T6" fmla="*/ 0 w 908"/>
                  <a:gd name="T7" fmla="*/ 0 h 1082"/>
                  <a:gd name="T8" fmla="*/ 0 w 908"/>
                  <a:gd name="T9" fmla="*/ 0 h 1082"/>
                  <a:gd name="T10" fmla="*/ 0 w 908"/>
                  <a:gd name="T11" fmla="*/ 0 h 1082"/>
                  <a:gd name="T12" fmla="*/ 0 w 908"/>
                  <a:gd name="T13" fmla="*/ 0 h 1082"/>
                  <a:gd name="T14" fmla="*/ 0 w 908"/>
                  <a:gd name="T15" fmla="*/ 0 h 1082"/>
                  <a:gd name="T16" fmla="*/ 0 w 908"/>
                  <a:gd name="T17" fmla="*/ 0 h 1082"/>
                  <a:gd name="T18" fmla="*/ 0 w 908"/>
                  <a:gd name="T19" fmla="*/ 0 h 1082"/>
                  <a:gd name="T20" fmla="*/ 0 w 908"/>
                  <a:gd name="T21" fmla="*/ 0 h 1082"/>
                  <a:gd name="T22" fmla="*/ 0 w 908"/>
                  <a:gd name="T23" fmla="*/ 0 h 1082"/>
                  <a:gd name="T24" fmla="*/ 0 w 908"/>
                  <a:gd name="T25" fmla="*/ 0 h 1082"/>
                  <a:gd name="T26" fmla="*/ 0 w 908"/>
                  <a:gd name="T27" fmla="*/ 0 h 1082"/>
                  <a:gd name="T28" fmla="*/ 0 w 908"/>
                  <a:gd name="T29" fmla="*/ 0 h 1082"/>
                  <a:gd name="T30" fmla="*/ 0 w 908"/>
                  <a:gd name="T31" fmla="*/ 0 h 1082"/>
                  <a:gd name="T32" fmla="*/ 0 w 908"/>
                  <a:gd name="T33" fmla="*/ 0 h 1082"/>
                  <a:gd name="T34" fmla="*/ 0 w 908"/>
                  <a:gd name="T35" fmla="*/ 0 h 1082"/>
                  <a:gd name="T36" fmla="*/ 0 w 908"/>
                  <a:gd name="T37" fmla="*/ 0 h 108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08"/>
                  <a:gd name="T58" fmla="*/ 0 h 1082"/>
                  <a:gd name="T59" fmla="*/ 908 w 908"/>
                  <a:gd name="T60" fmla="*/ 1082 h 108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08" h="1082">
                    <a:moveTo>
                      <a:pt x="66" y="949"/>
                    </a:moveTo>
                    <a:lnTo>
                      <a:pt x="576" y="716"/>
                    </a:lnTo>
                    <a:lnTo>
                      <a:pt x="695" y="703"/>
                    </a:lnTo>
                    <a:lnTo>
                      <a:pt x="781" y="621"/>
                    </a:lnTo>
                    <a:lnTo>
                      <a:pt x="859" y="428"/>
                    </a:lnTo>
                    <a:lnTo>
                      <a:pt x="825" y="161"/>
                    </a:lnTo>
                    <a:lnTo>
                      <a:pt x="700" y="52"/>
                    </a:lnTo>
                    <a:lnTo>
                      <a:pt x="478" y="124"/>
                    </a:lnTo>
                    <a:lnTo>
                      <a:pt x="661" y="0"/>
                    </a:lnTo>
                    <a:lnTo>
                      <a:pt x="781" y="40"/>
                    </a:lnTo>
                    <a:lnTo>
                      <a:pt x="881" y="151"/>
                    </a:lnTo>
                    <a:lnTo>
                      <a:pt x="908" y="372"/>
                    </a:lnTo>
                    <a:lnTo>
                      <a:pt x="897" y="527"/>
                    </a:lnTo>
                    <a:lnTo>
                      <a:pt x="794" y="723"/>
                    </a:lnTo>
                    <a:lnTo>
                      <a:pt x="726" y="765"/>
                    </a:lnTo>
                    <a:lnTo>
                      <a:pt x="604" y="760"/>
                    </a:lnTo>
                    <a:lnTo>
                      <a:pt x="0" y="1082"/>
                    </a:lnTo>
                    <a:lnTo>
                      <a:pt x="66" y="9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69" name="Freeform 37"/>
              <p:cNvSpPr>
                <a:spLocks/>
              </p:cNvSpPr>
              <p:nvPr/>
            </p:nvSpPr>
            <p:spPr bwMode="auto">
              <a:xfrm>
                <a:off x="3002" y="2496"/>
                <a:ext cx="1085" cy="420"/>
              </a:xfrm>
              <a:custGeom>
                <a:avLst/>
                <a:gdLst>
                  <a:gd name="T0" fmla="*/ 0 w 3257"/>
                  <a:gd name="T1" fmla="*/ 0 h 1259"/>
                  <a:gd name="T2" fmla="*/ 0 w 3257"/>
                  <a:gd name="T3" fmla="*/ 0 h 1259"/>
                  <a:gd name="T4" fmla="*/ 0 w 3257"/>
                  <a:gd name="T5" fmla="*/ 0 h 1259"/>
                  <a:gd name="T6" fmla="*/ 0 w 3257"/>
                  <a:gd name="T7" fmla="*/ 0 h 1259"/>
                  <a:gd name="T8" fmla="*/ 0 w 3257"/>
                  <a:gd name="T9" fmla="*/ 0 h 1259"/>
                  <a:gd name="T10" fmla="*/ 0 w 3257"/>
                  <a:gd name="T11" fmla="*/ 0 h 1259"/>
                  <a:gd name="T12" fmla="*/ 0 w 3257"/>
                  <a:gd name="T13" fmla="*/ 0 h 1259"/>
                  <a:gd name="T14" fmla="*/ 0 w 3257"/>
                  <a:gd name="T15" fmla="*/ 0 h 1259"/>
                  <a:gd name="T16" fmla="*/ 0 w 3257"/>
                  <a:gd name="T17" fmla="*/ 0 h 1259"/>
                  <a:gd name="T18" fmla="*/ 0 w 3257"/>
                  <a:gd name="T19" fmla="*/ 0 h 1259"/>
                  <a:gd name="T20" fmla="*/ 0 w 3257"/>
                  <a:gd name="T21" fmla="*/ 0 h 1259"/>
                  <a:gd name="T22" fmla="*/ 0 w 3257"/>
                  <a:gd name="T23" fmla="*/ 0 h 1259"/>
                  <a:gd name="T24" fmla="*/ 0 w 3257"/>
                  <a:gd name="T25" fmla="*/ 0 h 1259"/>
                  <a:gd name="T26" fmla="*/ 0 w 3257"/>
                  <a:gd name="T27" fmla="*/ 0 h 1259"/>
                  <a:gd name="T28" fmla="*/ 0 w 3257"/>
                  <a:gd name="T29" fmla="*/ 0 h 1259"/>
                  <a:gd name="T30" fmla="*/ 0 w 3257"/>
                  <a:gd name="T31" fmla="*/ 0 h 1259"/>
                  <a:gd name="T32" fmla="*/ 0 w 3257"/>
                  <a:gd name="T33" fmla="*/ 0 h 1259"/>
                  <a:gd name="T34" fmla="*/ 0 w 3257"/>
                  <a:gd name="T35" fmla="*/ 0 h 1259"/>
                  <a:gd name="T36" fmla="*/ 0 w 3257"/>
                  <a:gd name="T37" fmla="*/ 0 h 1259"/>
                  <a:gd name="T38" fmla="*/ 0 w 3257"/>
                  <a:gd name="T39" fmla="*/ 0 h 1259"/>
                  <a:gd name="T40" fmla="*/ 0 w 3257"/>
                  <a:gd name="T41" fmla="*/ 0 h 1259"/>
                  <a:gd name="T42" fmla="*/ 0 w 3257"/>
                  <a:gd name="T43" fmla="*/ 0 h 1259"/>
                  <a:gd name="T44" fmla="*/ 0 w 3257"/>
                  <a:gd name="T45" fmla="*/ 0 h 1259"/>
                  <a:gd name="T46" fmla="*/ 0 w 3257"/>
                  <a:gd name="T47" fmla="*/ 0 h 1259"/>
                  <a:gd name="T48" fmla="*/ 0 w 3257"/>
                  <a:gd name="T49" fmla="*/ 0 h 1259"/>
                  <a:gd name="T50" fmla="*/ 0 w 3257"/>
                  <a:gd name="T51" fmla="*/ 0 h 1259"/>
                  <a:gd name="T52" fmla="*/ 0 w 3257"/>
                  <a:gd name="T53" fmla="*/ 0 h 1259"/>
                  <a:gd name="T54" fmla="*/ 0 w 3257"/>
                  <a:gd name="T55" fmla="*/ 0 h 1259"/>
                  <a:gd name="T56" fmla="*/ 0 w 3257"/>
                  <a:gd name="T57" fmla="*/ 0 h 1259"/>
                  <a:gd name="T58" fmla="*/ 0 w 3257"/>
                  <a:gd name="T59" fmla="*/ 0 h 1259"/>
                  <a:gd name="T60" fmla="*/ 0 w 3257"/>
                  <a:gd name="T61" fmla="*/ 0 h 1259"/>
                  <a:gd name="T62" fmla="*/ 0 w 3257"/>
                  <a:gd name="T63" fmla="*/ 0 h 1259"/>
                  <a:gd name="T64" fmla="*/ 0 w 3257"/>
                  <a:gd name="T65" fmla="*/ 0 h 1259"/>
                  <a:gd name="T66" fmla="*/ 0 w 3257"/>
                  <a:gd name="T67" fmla="*/ 0 h 1259"/>
                  <a:gd name="T68" fmla="*/ 0 w 3257"/>
                  <a:gd name="T69" fmla="*/ 0 h 1259"/>
                  <a:gd name="T70" fmla="*/ 0 w 3257"/>
                  <a:gd name="T71" fmla="*/ 0 h 1259"/>
                  <a:gd name="T72" fmla="*/ 0 w 3257"/>
                  <a:gd name="T73" fmla="*/ 0 h 1259"/>
                  <a:gd name="T74" fmla="*/ 0 w 3257"/>
                  <a:gd name="T75" fmla="*/ 0 h 1259"/>
                  <a:gd name="T76" fmla="*/ 0 w 3257"/>
                  <a:gd name="T77" fmla="*/ 0 h 1259"/>
                  <a:gd name="T78" fmla="*/ 0 w 3257"/>
                  <a:gd name="T79" fmla="*/ 0 h 1259"/>
                  <a:gd name="T80" fmla="*/ 0 w 3257"/>
                  <a:gd name="T81" fmla="*/ 0 h 1259"/>
                  <a:gd name="T82" fmla="*/ 0 w 3257"/>
                  <a:gd name="T83" fmla="*/ 0 h 1259"/>
                  <a:gd name="T84" fmla="*/ 0 w 3257"/>
                  <a:gd name="T85" fmla="*/ 0 h 1259"/>
                  <a:gd name="T86" fmla="*/ 0 w 3257"/>
                  <a:gd name="T87" fmla="*/ 0 h 1259"/>
                  <a:gd name="T88" fmla="*/ 0 w 3257"/>
                  <a:gd name="T89" fmla="*/ 0 h 1259"/>
                  <a:gd name="T90" fmla="*/ 0 w 3257"/>
                  <a:gd name="T91" fmla="*/ 0 h 1259"/>
                  <a:gd name="T92" fmla="*/ 0 w 3257"/>
                  <a:gd name="T93" fmla="*/ 0 h 125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257"/>
                  <a:gd name="T142" fmla="*/ 0 h 1259"/>
                  <a:gd name="T143" fmla="*/ 3257 w 3257"/>
                  <a:gd name="T144" fmla="*/ 1259 h 125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257" h="1259">
                    <a:moveTo>
                      <a:pt x="44" y="0"/>
                    </a:moveTo>
                    <a:lnTo>
                      <a:pt x="0" y="99"/>
                    </a:lnTo>
                    <a:lnTo>
                      <a:pt x="5" y="321"/>
                    </a:lnTo>
                    <a:lnTo>
                      <a:pt x="66" y="448"/>
                    </a:lnTo>
                    <a:lnTo>
                      <a:pt x="166" y="482"/>
                    </a:lnTo>
                    <a:lnTo>
                      <a:pt x="338" y="625"/>
                    </a:lnTo>
                    <a:lnTo>
                      <a:pt x="758" y="915"/>
                    </a:lnTo>
                    <a:lnTo>
                      <a:pt x="853" y="931"/>
                    </a:lnTo>
                    <a:lnTo>
                      <a:pt x="974" y="997"/>
                    </a:lnTo>
                    <a:lnTo>
                      <a:pt x="1014" y="1076"/>
                    </a:lnTo>
                    <a:lnTo>
                      <a:pt x="1334" y="1242"/>
                    </a:lnTo>
                    <a:lnTo>
                      <a:pt x="1468" y="1259"/>
                    </a:lnTo>
                    <a:lnTo>
                      <a:pt x="3257" y="698"/>
                    </a:lnTo>
                    <a:lnTo>
                      <a:pt x="3241" y="577"/>
                    </a:lnTo>
                    <a:lnTo>
                      <a:pt x="2764" y="426"/>
                    </a:lnTo>
                    <a:lnTo>
                      <a:pt x="3207" y="621"/>
                    </a:lnTo>
                    <a:lnTo>
                      <a:pt x="1446" y="1174"/>
                    </a:lnTo>
                    <a:lnTo>
                      <a:pt x="1334" y="1076"/>
                    </a:lnTo>
                    <a:lnTo>
                      <a:pt x="1279" y="931"/>
                    </a:lnTo>
                    <a:lnTo>
                      <a:pt x="1324" y="648"/>
                    </a:lnTo>
                    <a:lnTo>
                      <a:pt x="1245" y="786"/>
                    </a:lnTo>
                    <a:lnTo>
                      <a:pt x="1229" y="931"/>
                    </a:lnTo>
                    <a:lnTo>
                      <a:pt x="1279" y="1114"/>
                    </a:lnTo>
                    <a:lnTo>
                      <a:pt x="1324" y="1174"/>
                    </a:lnTo>
                    <a:lnTo>
                      <a:pt x="1064" y="1048"/>
                    </a:lnTo>
                    <a:lnTo>
                      <a:pt x="1014" y="925"/>
                    </a:lnTo>
                    <a:lnTo>
                      <a:pt x="1002" y="742"/>
                    </a:lnTo>
                    <a:lnTo>
                      <a:pt x="1036" y="615"/>
                    </a:lnTo>
                    <a:lnTo>
                      <a:pt x="974" y="710"/>
                    </a:lnTo>
                    <a:lnTo>
                      <a:pt x="952" y="842"/>
                    </a:lnTo>
                    <a:lnTo>
                      <a:pt x="941" y="921"/>
                    </a:lnTo>
                    <a:lnTo>
                      <a:pt x="847" y="859"/>
                    </a:lnTo>
                    <a:lnTo>
                      <a:pt x="831" y="698"/>
                    </a:lnTo>
                    <a:lnTo>
                      <a:pt x="881" y="510"/>
                    </a:lnTo>
                    <a:lnTo>
                      <a:pt x="820" y="593"/>
                    </a:lnTo>
                    <a:lnTo>
                      <a:pt x="776" y="720"/>
                    </a:lnTo>
                    <a:lnTo>
                      <a:pt x="776" y="853"/>
                    </a:lnTo>
                    <a:lnTo>
                      <a:pt x="183" y="442"/>
                    </a:lnTo>
                    <a:lnTo>
                      <a:pt x="177" y="321"/>
                    </a:lnTo>
                    <a:lnTo>
                      <a:pt x="183" y="221"/>
                    </a:lnTo>
                    <a:lnTo>
                      <a:pt x="132" y="287"/>
                    </a:lnTo>
                    <a:lnTo>
                      <a:pt x="104" y="394"/>
                    </a:lnTo>
                    <a:lnTo>
                      <a:pt x="44" y="282"/>
                    </a:lnTo>
                    <a:lnTo>
                      <a:pt x="44" y="121"/>
                    </a:lnTo>
                    <a:lnTo>
                      <a:pt x="149" y="54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70" name="Freeform 38"/>
              <p:cNvSpPr>
                <a:spLocks/>
              </p:cNvSpPr>
              <p:nvPr/>
            </p:nvSpPr>
            <p:spPr bwMode="auto">
              <a:xfrm>
                <a:off x="3446" y="2677"/>
                <a:ext cx="100" cy="152"/>
              </a:xfrm>
              <a:custGeom>
                <a:avLst/>
                <a:gdLst>
                  <a:gd name="T0" fmla="*/ 0 w 300"/>
                  <a:gd name="T1" fmla="*/ 0 h 454"/>
                  <a:gd name="T2" fmla="*/ 0 w 300"/>
                  <a:gd name="T3" fmla="*/ 0 h 454"/>
                  <a:gd name="T4" fmla="*/ 0 w 300"/>
                  <a:gd name="T5" fmla="*/ 0 h 454"/>
                  <a:gd name="T6" fmla="*/ 0 w 300"/>
                  <a:gd name="T7" fmla="*/ 0 h 454"/>
                  <a:gd name="T8" fmla="*/ 0 w 300"/>
                  <a:gd name="T9" fmla="*/ 0 h 454"/>
                  <a:gd name="T10" fmla="*/ 0 w 300"/>
                  <a:gd name="T11" fmla="*/ 0 h 454"/>
                  <a:gd name="T12" fmla="*/ 0 w 300"/>
                  <a:gd name="T13" fmla="*/ 0 h 454"/>
                  <a:gd name="T14" fmla="*/ 0 w 300"/>
                  <a:gd name="T15" fmla="*/ 0 h 454"/>
                  <a:gd name="T16" fmla="*/ 0 w 300"/>
                  <a:gd name="T17" fmla="*/ 0 h 454"/>
                  <a:gd name="T18" fmla="*/ 0 w 300"/>
                  <a:gd name="T19" fmla="*/ 0 h 454"/>
                  <a:gd name="T20" fmla="*/ 0 w 300"/>
                  <a:gd name="T21" fmla="*/ 0 h 454"/>
                  <a:gd name="T22" fmla="*/ 0 w 300"/>
                  <a:gd name="T23" fmla="*/ 0 h 4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00"/>
                  <a:gd name="T37" fmla="*/ 0 h 454"/>
                  <a:gd name="T38" fmla="*/ 300 w 300"/>
                  <a:gd name="T39" fmla="*/ 454 h 45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00" h="454">
                    <a:moveTo>
                      <a:pt x="145" y="0"/>
                    </a:moveTo>
                    <a:lnTo>
                      <a:pt x="78" y="50"/>
                    </a:lnTo>
                    <a:lnTo>
                      <a:pt x="46" y="138"/>
                    </a:lnTo>
                    <a:lnTo>
                      <a:pt x="0" y="350"/>
                    </a:lnTo>
                    <a:lnTo>
                      <a:pt x="46" y="454"/>
                    </a:lnTo>
                    <a:lnTo>
                      <a:pt x="300" y="372"/>
                    </a:lnTo>
                    <a:lnTo>
                      <a:pt x="239" y="310"/>
                    </a:lnTo>
                    <a:lnTo>
                      <a:pt x="78" y="355"/>
                    </a:lnTo>
                    <a:lnTo>
                      <a:pt x="84" y="183"/>
                    </a:lnTo>
                    <a:lnTo>
                      <a:pt x="156" y="122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71" name="Freeform 39"/>
              <p:cNvSpPr>
                <a:spLocks/>
              </p:cNvSpPr>
              <p:nvPr/>
            </p:nvSpPr>
            <p:spPr bwMode="auto">
              <a:xfrm>
                <a:off x="3558" y="2740"/>
                <a:ext cx="156" cy="54"/>
              </a:xfrm>
              <a:custGeom>
                <a:avLst/>
                <a:gdLst>
                  <a:gd name="T0" fmla="*/ 0 w 470"/>
                  <a:gd name="T1" fmla="*/ 0 h 161"/>
                  <a:gd name="T2" fmla="*/ 0 w 470"/>
                  <a:gd name="T3" fmla="*/ 0 h 161"/>
                  <a:gd name="T4" fmla="*/ 0 w 470"/>
                  <a:gd name="T5" fmla="*/ 0 h 161"/>
                  <a:gd name="T6" fmla="*/ 0 w 470"/>
                  <a:gd name="T7" fmla="*/ 0 h 161"/>
                  <a:gd name="T8" fmla="*/ 0 w 470"/>
                  <a:gd name="T9" fmla="*/ 0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0"/>
                  <a:gd name="T16" fmla="*/ 0 h 161"/>
                  <a:gd name="T17" fmla="*/ 470 w 470"/>
                  <a:gd name="T18" fmla="*/ 161 h 1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0" h="161">
                    <a:moveTo>
                      <a:pt x="10" y="99"/>
                    </a:moveTo>
                    <a:lnTo>
                      <a:pt x="470" y="0"/>
                    </a:lnTo>
                    <a:lnTo>
                      <a:pt x="0" y="161"/>
                    </a:lnTo>
                    <a:lnTo>
                      <a:pt x="10" y="9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72" name="Freeform 40"/>
              <p:cNvSpPr>
                <a:spLocks/>
              </p:cNvSpPr>
              <p:nvPr/>
            </p:nvSpPr>
            <p:spPr bwMode="auto">
              <a:xfrm>
                <a:off x="2933" y="2554"/>
                <a:ext cx="1017" cy="494"/>
              </a:xfrm>
              <a:custGeom>
                <a:avLst/>
                <a:gdLst>
                  <a:gd name="T0" fmla="*/ 0 w 3052"/>
                  <a:gd name="T1" fmla="*/ 0 h 1482"/>
                  <a:gd name="T2" fmla="*/ 0 w 3052"/>
                  <a:gd name="T3" fmla="*/ 0 h 1482"/>
                  <a:gd name="T4" fmla="*/ 0 w 3052"/>
                  <a:gd name="T5" fmla="*/ 0 h 1482"/>
                  <a:gd name="T6" fmla="*/ 0 w 3052"/>
                  <a:gd name="T7" fmla="*/ 0 h 1482"/>
                  <a:gd name="T8" fmla="*/ 0 w 3052"/>
                  <a:gd name="T9" fmla="*/ 0 h 1482"/>
                  <a:gd name="T10" fmla="*/ 0 w 3052"/>
                  <a:gd name="T11" fmla="*/ 0 h 1482"/>
                  <a:gd name="T12" fmla="*/ 0 w 3052"/>
                  <a:gd name="T13" fmla="*/ 0 h 1482"/>
                  <a:gd name="T14" fmla="*/ 0 w 3052"/>
                  <a:gd name="T15" fmla="*/ 0 h 1482"/>
                  <a:gd name="T16" fmla="*/ 0 w 3052"/>
                  <a:gd name="T17" fmla="*/ 0 h 1482"/>
                  <a:gd name="T18" fmla="*/ 0 w 3052"/>
                  <a:gd name="T19" fmla="*/ 0 h 1482"/>
                  <a:gd name="T20" fmla="*/ 0 w 3052"/>
                  <a:gd name="T21" fmla="*/ 0 h 1482"/>
                  <a:gd name="T22" fmla="*/ 0 w 3052"/>
                  <a:gd name="T23" fmla="*/ 0 h 1482"/>
                  <a:gd name="T24" fmla="*/ 0 w 3052"/>
                  <a:gd name="T25" fmla="*/ 0 h 1482"/>
                  <a:gd name="T26" fmla="*/ 0 w 3052"/>
                  <a:gd name="T27" fmla="*/ 0 h 1482"/>
                  <a:gd name="T28" fmla="*/ 0 w 3052"/>
                  <a:gd name="T29" fmla="*/ 0 h 1482"/>
                  <a:gd name="T30" fmla="*/ 0 w 3052"/>
                  <a:gd name="T31" fmla="*/ 0 h 1482"/>
                  <a:gd name="T32" fmla="*/ 0 w 3052"/>
                  <a:gd name="T33" fmla="*/ 0 h 1482"/>
                  <a:gd name="T34" fmla="*/ 0 w 3052"/>
                  <a:gd name="T35" fmla="*/ 0 h 1482"/>
                  <a:gd name="T36" fmla="*/ 0 w 3052"/>
                  <a:gd name="T37" fmla="*/ 0 h 1482"/>
                  <a:gd name="T38" fmla="*/ 0 w 3052"/>
                  <a:gd name="T39" fmla="*/ 0 h 1482"/>
                  <a:gd name="T40" fmla="*/ 0 w 3052"/>
                  <a:gd name="T41" fmla="*/ 0 h 1482"/>
                  <a:gd name="T42" fmla="*/ 0 w 3052"/>
                  <a:gd name="T43" fmla="*/ 0 h 1482"/>
                  <a:gd name="T44" fmla="*/ 0 w 3052"/>
                  <a:gd name="T45" fmla="*/ 0 h 1482"/>
                  <a:gd name="T46" fmla="*/ 0 w 3052"/>
                  <a:gd name="T47" fmla="*/ 0 h 148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052"/>
                  <a:gd name="T73" fmla="*/ 0 h 1482"/>
                  <a:gd name="T74" fmla="*/ 3052 w 3052"/>
                  <a:gd name="T75" fmla="*/ 1482 h 148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052" h="1482">
                    <a:moveTo>
                      <a:pt x="243" y="0"/>
                    </a:moveTo>
                    <a:lnTo>
                      <a:pt x="0" y="37"/>
                    </a:lnTo>
                    <a:lnTo>
                      <a:pt x="7" y="126"/>
                    </a:lnTo>
                    <a:lnTo>
                      <a:pt x="770" y="1337"/>
                    </a:lnTo>
                    <a:lnTo>
                      <a:pt x="2809" y="1107"/>
                    </a:lnTo>
                    <a:lnTo>
                      <a:pt x="2903" y="1151"/>
                    </a:lnTo>
                    <a:lnTo>
                      <a:pt x="2957" y="1237"/>
                    </a:lnTo>
                    <a:lnTo>
                      <a:pt x="2892" y="1419"/>
                    </a:lnTo>
                    <a:lnTo>
                      <a:pt x="2554" y="1482"/>
                    </a:lnTo>
                    <a:lnTo>
                      <a:pt x="2906" y="1482"/>
                    </a:lnTo>
                    <a:lnTo>
                      <a:pt x="3052" y="1259"/>
                    </a:lnTo>
                    <a:lnTo>
                      <a:pt x="3044" y="1078"/>
                    </a:lnTo>
                    <a:lnTo>
                      <a:pt x="2980" y="994"/>
                    </a:lnTo>
                    <a:lnTo>
                      <a:pt x="2626" y="1041"/>
                    </a:lnTo>
                    <a:lnTo>
                      <a:pt x="2561" y="1069"/>
                    </a:lnTo>
                    <a:lnTo>
                      <a:pt x="2484" y="1041"/>
                    </a:lnTo>
                    <a:lnTo>
                      <a:pt x="881" y="1230"/>
                    </a:lnTo>
                    <a:lnTo>
                      <a:pt x="384" y="532"/>
                    </a:lnTo>
                    <a:lnTo>
                      <a:pt x="827" y="1236"/>
                    </a:lnTo>
                    <a:lnTo>
                      <a:pt x="787" y="1295"/>
                    </a:lnTo>
                    <a:lnTo>
                      <a:pt x="31" y="70"/>
                    </a:lnTo>
                    <a:lnTo>
                      <a:pt x="224" y="37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73" name="Freeform 41"/>
              <p:cNvSpPr>
                <a:spLocks/>
              </p:cNvSpPr>
              <p:nvPr/>
            </p:nvSpPr>
            <p:spPr bwMode="auto">
              <a:xfrm>
                <a:off x="2959" y="2664"/>
                <a:ext cx="183" cy="427"/>
              </a:xfrm>
              <a:custGeom>
                <a:avLst/>
                <a:gdLst>
                  <a:gd name="T0" fmla="*/ 0 w 547"/>
                  <a:gd name="T1" fmla="*/ 0 h 1281"/>
                  <a:gd name="T2" fmla="*/ 0 w 547"/>
                  <a:gd name="T3" fmla="*/ 0 h 1281"/>
                  <a:gd name="T4" fmla="*/ 0 w 547"/>
                  <a:gd name="T5" fmla="*/ 0 h 1281"/>
                  <a:gd name="T6" fmla="*/ 0 w 547"/>
                  <a:gd name="T7" fmla="*/ 0 h 1281"/>
                  <a:gd name="T8" fmla="*/ 0 w 547"/>
                  <a:gd name="T9" fmla="*/ 0 h 1281"/>
                  <a:gd name="T10" fmla="*/ 0 w 547"/>
                  <a:gd name="T11" fmla="*/ 0 h 1281"/>
                  <a:gd name="T12" fmla="*/ 0 w 547"/>
                  <a:gd name="T13" fmla="*/ 0 h 1281"/>
                  <a:gd name="T14" fmla="*/ 0 w 547"/>
                  <a:gd name="T15" fmla="*/ 0 h 1281"/>
                  <a:gd name="T16" fmla="*/ 0 w 547"/>
                  <a:gd name="T17" fmla="*/ 0 h 1281"/>
                  <a:gd name="T18" fmla="*/ 0 w 547"/>
                  <a:gd name="T19" fmla="*/ 0 h 1281"/>
                  <a:gd name="T20" fmla="*/ 0 w 547"/>
                  <a:gd name="T21" fmla="*/ 0 h 1281"/>
                  <a:gd name="T22" fmla="*/ 0 w 547"/>
                  <a:gd name="T23" fmla="*/ 0 h 1281"/>
                  <a:gd name="T24" fmla="*/ 0 w 547"/>
                  <a:gd name="T25" fmla="*/ 0 h 1281"/>
                  <a:gd name="T26" fmla="*/ 0 w 547"/>
                  <a:gd name="T27" fmla="*/ 0 h 128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47"/>
                  <a:gd name="T43" fmla="*/ 0 h 1281"/>
                  <a:gd name="T44" fmla="*/ 547 w 547"/>
                  <a:gd name="T45" fmla="*/ 1281 h 128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47" h="1281">
                    <a:moveTo>
                      <a:pt x="71" y="0"/>
                    </a:moveTo>
                    <a:lnTo>
                      <a:pt x="82" y="95"/>
                    </a:lnTo>
                    <a:lnTo>
                      <a:pt x="66" y="175"/>
                    </a:lnTo>
                    <a:lnTo>
                      <a:pt x="38" y="228"/>
                    </a:lnTo>
                    <a:lnTo>
                      <a:pt x="0" y="256"/>
                    </a:lnTo>
                    <a:lnTo>
                      <a:pt x="143" y="527"/>
                    </a:lnTo>
                    <a:lnTo>
                      <a:pt x="547" y="1281"/>
                    </a:lnTo>
                    <a:lnTo>
                      <a:pt x="249" y="604"/>
                    </a:lnTo>
                    <a:lnTo>
                      <a:pt x="66" y="256"/>
                    </a:lnTo>
                    <a:lnTo>
                      <a:pt x="243" y="465"/>
                    </a:lnTo>
                    <a:lnTo>
                      <a:pt x="104" y="189"/>
                    </a:lnTo>
                    <a:lnTo>
                      <a:pt x="143" y="8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74" name="Freeform 42"/>
              <p:cNvSpPr>
                <a:spLocks/>
              </p:cNvSpPr>
              <p:nvPr/>
            </p:nvSpPr>
            <p:spPr bwMode="auto">
              <a:xfrm>
                <a:off x="2904" y="2702"/>
                <a:ext cx="1092" cy="489"/>
              </a:xfrm>
              <a:custGeom>
                <a:avLst/>
                <a:gdLst>
                  <a:gd name="T0" fmla="*/ 0 w 3277"/>
                  <a:gd name="T1" fmla="*/ 0 h 1467"/>
                  <a:gd name="T2" fmla="*/ 0 w 3277"/>
                  <a:gd name="T3" fmla="*/ 0 h 1467"/>
                  <a:gd name="T4" fmla="*/ 0 w 3277"/>
                  <a:gd name="T5" fmla="*/ 0 h 1467"/>
                  <a:gd name="T6" fmla="*/ 0 w 3277"/>
                  <a:gd name="T7" fmla="*/ 0 h 1467"/>
                  <a:gd name="T8" fmla="*/ 0 w 3277"/>
                  <a:gd name="T9" fmla="*/ 0 h 1467"/>
                  <a:gd name="T10" fmla="*/ 0 w 3277"/>
                  <a:gd name="T11" fmla="*/ 0 h 1467"/>
                  <a:gd name="T12" fmla="*/ 0 w 3277"/>
                  <a:gd name="T13" fmla="*/ 0 h 1467"/>
                  <a:gd name="T14" fmla="*/ 0 w 3277"/>
                  <a:gd name="T15" fmla="*/ 0 h 1467"/>
                  <a:gd name="T16" fmla="*/ 0 w 3277"/>
                  <a:gd name="T17" fmla="*/ 0 h 1467"/>
                  <a:gd name="T18" fmla="*/ 0 w 3277"/>
                  <a:gd name="T19" fmla="*/ 0 h 1467"/>
                  <a:gd name="T20" fmla="*/ 0 w 3277"/>
                  <a:gd name="T21" fmla="*/ 0 h 1467"/>
                  <a:gd name="T22" fmla="*/ 0 w 3277"/>
                  <a:gd name="T23" fmla="*/ 0 h 1467"/>
                  <a:gd name="T24" fmla="*/ 0 w 3277"/>
                  <a:gd name="T25" fmla="*/ 0 h 1467"/>
                  <a:gd name="T26" fmla="*/ 0 w 3277"/>
                  <a:gd name="T27" fmla="*/ 0 h 1467"/>
                  <a:gd name="T28" fmla="*/ 0 w 3277"/>
                  <a:gd name="T29" fmla="*/ 0 h 1467"/>
                  <a:gd name="T30" fmla="*/ 0 w 3277"/>
                  <a:gd name="T31" fmla="*/ 0 h 1467"/>
                  <a:gd name="T32" fmla="*/ 0 w 3277"/>
                  <a:gd name="T33" fmla="*/ 0 h 1467"/>
                  <a:gd name="T34" fmla="*/ 0 w 3277"/>
                  <a:gd name="T35" fmla="*/ 0 h 1467"/>
                  <a:gd name="T36" fmla="*/ 0 w 3277"/>
                  <a:gd name="T37" fmla="*/ 0 h 1467"/>
                  <a:gd name="T38" fmla="*/ 0 w 3277"/>
                  <a:gd name="T39" fmla="*/ 0 h 1467"/>
                  <a:gd name="T40" fmla="*/ 0 w 3277"/>
                  <a:gd name="T41" fmla="*/ 0 h 1467"/>
                  <a:gd name="T42" fmla="*/ 0 w 3277"/>
                  <a:gd name="T43" fmla="*/ 0 h 1467"/>
                  <a:gd name="T44" fmla="*/ 0 w 3277"/>
                  <a:gd name="T45" fmla="*/ 0 h 1467"/>
                  <a:gd name="T46" fmla="*/ 0 w 3277"/>
                  <a:gd name="T47" fmla="*/ 0 h 1467"/>
                  <a:gd name="T48" fmla="*/ 0 w 3277"/>
                  <a:gd name="T49" fmla="*/ 0 h 1467"/>
                  <a:gd name="T50" fmla="*/ 0 w 3277"/>
                  <a:gd name="T51" fmla="*/ 0 h 1467"/>
                  <a:gd name="T52" fmla="*/ 0 w 3277"/>
                  <a:gd name="T53" fmla="*/ 0 h 1467"/>
                  <a:gd name="T54" fmla="*/ 0 w 3277"/>
                  <a:gd name="T55" fmla="*/ 0 h 1467"/>
                  <a:gd name="T56" fmla="*/ 0 w 3277"/>
                  <a:gd name="T57" fmla="*/ 0 h 146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277"/>
                  <a:gd name="T88" fmla="*/ 0 h 1467"/>
                  <a:gd name="T89" fmla="*/ 3277 w 3277"/>
                  <a:gd name="T90" fmla="*/ 1467 h 146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277" h="1467">
                    <a:moveTo>
                      <a:pt x="256" y="0"/>
                    </a:moveTo>
                    <a:lnTo>
                      <a:pt x="120" y="62"/>
                    </a:lnTo>
                    <a:lnTo>
                      <a:pt x="12" y="85"/>
                    </a:lnTo>
                    <a:lnTo>
                      <a:pt x="0" y="157"/>
                    </a:lnTo>
                    <a:lnTo>
                      <a:pt x="445" y="993"/>
                    </a:lnTo>
                    <a:lnTo>
                      <a:pt x="635" y="1467"/>
                    </a:lnTo>
                    <a:lnTo>
                      <a:pt x="2530" y="1233"/>
                    </a:lnTo>
                    <a:lnTo>
                      <a:pt x="2601" y="1210"/>
                    </a:lnTo>
                    <a:lnTo>
                      <a:pt x="2702" y="1244"/>
                    </a:lnTo>
                    <a:lnTo>
                      <a:pt x="3045" y="1198"/>
                    </a:lnTo>
                    <a:lnTo>
                      <a:pt x="3199" y="1056"/>
                    </a:lnTo>
                    <a:lnTo>
                      <a:pt x="3277" y="706"/>
                    </a:lnTo>
                    <a:lnTo>
                      <a:pt x="3223" y="456"/>
                    </a:lnTo>
                    <a:lnTo>
                      <a:pt x="2982" y="245"/>
                    </a:lnTo>
                    <a:lnTo>
                      <a:pt x="2511" y="363"/>
                    </a:lnTo>
                    <a:lnTo>
                      <a:pt x="2933" y="371"/>
                    </a:lnTo>
                    <a:lnTo>
                      <a:pt x="3115" y="510"/>
                    </a:lnTo>
                    <a:lnTo>
                      <a:pt x="3196" y="631"/>
                    </a:lnTo>
                    <a:lnTo>
                      <a:pt x="3202" y="811"/>
                    </a:lnTo>
                    <a:lnTo>
                      <a:pt x="3134" y="1027"/>
                    </a:lnTo>
                    <a:lnTo>
                      <a:pt x="3047" y="1124"/>
                    </a:lnTo>
                    <a:lnTo>
                      <a:pt x="2769" y="1161"/>
                    </a:lnTo>
                    <a:lnTo>
                      <a:pt x="2645" y="1121"/>
                    </a:lnTo>
                    <a:lnTo>
                      <a:pt x="2477" y="1205"/>
                    </a:lnTo>
                    <a:lnTo>
                      <a:pt x="688" y="1360"/>
                    </a:lnTo>
                    <a:lnTo>
                      <a:pt x="53" y="107"/>
                    </a:lnTo>
                    <a:lnTo>
                      <a:pt x="270" y="41"/>
                    </a:lnTo>
                    <a:lnTo>
                      <a:pt x="25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75" name="Freeform 43"/>
              <p:cNvSpPr>
                <a:spLocks/>
              </p:cNvSpPr>
              <p:nvPr/>
            </p:nvSpPr>
            <p:spPr bwMode="auto">
              <a:xfrm>
                <a:off x="3148" y="2941"/>
                <a:ext cx="552" cy="163"/>
              </a:xfrm>
              <a:custGeom>
                <a:avLst/>
                <a:gdLst>
                  <a:gd name="T0" fmla="*/ 0 w 1656"/>
                  <a:gd name="T1" fmla="*/ 0 h 489"/>
                  <a:gd name="T2" fmla="*/ 0 w 1656"/>
                  <a:gd name="T3" fmla="*/ 0 h 489"/>
                  <a:gd name="T4" fmla="*/ 0 w 1656"/>
                  <a:gd name="T5" fmla="*/ 0 h 489"/>
                  <a:gd name="T6" fmla="*/ 0 w 1656"/>
                  <a:gd name="T7" fmla="*/ 0 h 489"/>
                  <a:gd name="T8" fmla="*/ 0 w 1656"/>
                  <a:gd name="T9" fmla="*/ 0 h 489"/>
                  <a:gd name="T10" fmla="*/ 0 w 1656"/>
                  <a:gd name="T11" fmla="*/ 0 h 489"/>
                  <a:gd name="T12" fmla="*/ 0 w 1656"/>
                  <a:gd name="T13" fmla="*/ 0 h 489"/>
                  <a:gd name="T14" fmla="*/ 0 w 1656"/>
                  <a:gd name="T15" fmla="*/ 0 h 489"/>
                  <a:gd name="T16" fmla="*/ 0 w 1656"/>
                  <a:gd name="T17" fmla="*/ 0 h 489"/>
                  <a:gd name="T18" fmla="*/ 0 w 1656"/>
                  <a:gd name="T19" fmla="*/ 0 h 489"/>
                  <a:gd name="T20" fmla="*/ 0 w 1656"/>
                  <a:gd name="T21" fmla="*/ 0 h 489"/>
                  <a:gd name="T22" fmla="*/ 0 w 1656"/>
                  <a:gd name="T23" fmla="*/ 0 h 489"/>
                  <a:gd name="T24" fmla="*/ 0 w 1656"/>
                  <a:gd name="T25" fmla="*/ 0 h 489"/>
                  <a:gd name="T26" fmla="*/ 0 w 1656"/>
                  <a:gd name="T27" fmla="*/ 0 h 4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56"/>
                  <a:gd name="T43" fmla="*/ 0 h 489"/>
                  <a:gd name="T44" fmla="*/ 1656 w 1656"/>
                  <a:gd name="T45" fmla="*/ 489 h 48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56" h="489">
                    <a:moveTo>
                      <a:pt x="0" y="489"/>
                    </a:moveTo>
                    <a:lnTo>
                      <a:pt x="133" y="366"/>
                    </a:lnTo>
                    <a:lnTo>
                      <a:pt x="193" y="256"/>
                    </a:lnTo>
                    <a:lnTo>
                      <a:pt x="177" y="123"/>
                    </a:lnTo>
                    <a:lnTo>
                      <a:pt x="1202" y="0"/>
                    </a:lnTo>
                    <a:lnTo>
                      <a:pt x="288" y="157"/>
                    </a:lnTo>
                    <a:lnTo>
                      <a:pt x="248" y="267"/>
                    </a:lnTo>
                    <a:lnTo>
                      <a:pt x="1030" y="223"/>
                    </a:lnTo>
                    <a:lnTo>
                      <a:pt x="232" y="340"/>
                    </a:lnTo>
                    <a:lnTo>
                      <a:pt x="187" y="384"/>
                    </a:lnTo>
                    <a:lnTo>
                      <a:pt x="143" y="411"/>
                    </a:lnTo>
                    <a:lnTo>
                      <a:pt x="1656" y="328"/>
                    </a:lnTo>
                    <a:lnTo>
                      <a:pt x="0" y="4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76" name="Freeform 44"/>
              <p:cNvSpPr>
                <a:spLocks/>
              </p:cNvSpPr>
              <p:nvPr/>
            </p:nvSpPr>
            <p:spPr bwMode="auto">
              <a:xfrm>
                <a:off x="3149" y="2785"/>
                <a:ext cx="253" cy="111"/>
              </a:xfrm>
              <a:custGeom>
                <a:avLst/>
                <a:gdLst>
                  <a:gd name="T0" fmla="*/ 0 w 759"/>
                  <a:gd name="T1" fmla="*/ 0 h 332"/>
                  <a:gd name="T2" fmla="*/ 0 w 759"/>
                  <a:gd name="T3" fmla="*/ 0 h 332"/>
                  <a:gd name="T4" fmla="*/ 0 w 759"/>
                  <a:gd name="T5" fmla="*/ 0 h 332"/>
                  <a:gd name="T6" fmla="*/ 0 w 759"/>
                  <a:gd name="T7" fmla="*/ 0 h 332"/>
                  <a:gd name="T8" fmla="*/ 0 w 759"/>
                  <a:gd name="T9" fmla="*/ 0 h 332"/>
                  <a:gd name="T10" fmla="*/ 0 w 759"/>
                  <a:gd name="T11" fmla="*/ 0 h 332"/>
                  <a:gd name="T12" fmla="*/ 0 w 759"/>
                  <a:gd name="T13" fmla="*/ 0 h 332"/>
                  <a:gd name="T14" fmla="*/ 0 w 759"/>
                  <a:gd name="T15" fmla="*/ 0 h 332"/>
                  <a:gd name="T16" fmla="*/ 0 w 759"/>
                  <a:gd name="T17" fmla="*/ 0 h 332"/>
                  <a:gd name="T18" fmla="*/ 0 w 759"/>
                  <a:gd name="T19" fmla="*/ 0 h 3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59"/>
                  <a:gd name="T31" fmla="*/ 0 h 332"/>
                  <a:gd name="T32" fmla="*/ 759 w 759"/>
                  <a:gd name="T33" fmla="*/ 332 h 33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59" h="332">
                    <a:moveTo>
                      <a:pt x="292" y="0"/>
                    </a:moveTo>
                    <a:lnTo>
                      <a:pt x="0" y="15"/>
                    </a:lnTo>
                    <a:lnTo>
                      <a:pt x="221" y="332"/>
                    </a:lnTo>
                    <a:lnTo>
                      <a:pt x="759" y="291"/>
                    </a:lnTo>
                    <a:lnTo>
                      <a:pt x="700" y="251"/>
                    </a:lnTo>
                    <a:lnTo>
                      <a:pt x="261" y="266"/>
                    </a:lnTo>
                    <a:lnTo>
                      <a:pt x="145" y="71"/>
                    </a:lnTo>
                    <a:lnTo>
                      <a:pt x="360" y="19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77" name="Freeform 45"/>
              <p:cNvSpPr>
                <a:spLocks/>
              </p:cNvSpPr>
              <p:nvPr/>
            </p:nvSpPr>
            <p:spPr bwMode="auto">
              <a:xfrm>
                <a:off x="3582" y="2852"/>
                <a:ext cx="219" cy="28"/>
              </a:xfrm>
              <a:custGeom>
                <a:avLst/>
                <a:gdLst>
                  <a:gd name="T0" fmla="*/ 0 w 657"/>
                  <a:gd name="T1" fmla="*/ 0 h 84"/>
                  <a:gd name="T2" fmla="*/ 0 w 657"/>
                  <a:gd name="T3" fmla="*/ 0 h 84"/>
                  <a:gd name="T4" fmla="*/ 0 w 657"/>
                  <a:gd name="T5" fmla="*/ 0 h 84"/>
                  <a:gd name="T6" fmla="*/ 0 w 657"/>
                  <a:gd name="T7" fmla="*/ 0 h 84"/>
                  <a:gd name="T8" fmla="*/ 0 w 657"/>
                  <a:gd name="T9" fmla="*/ 0 h 84"/>
                  <a:gd name="T10" fmla="*/ 0 w 657"/>
                  <a:gd name="T11" fmla="*/ 0 h 84"/>
                  <a:gd name="T12" fmla="*/ 0 w 657"/>
                  <a:gd name="T13" fmla="*/ 0 h 84"/>
                  <a:gd name="T14" fmla="*/ 0 w 657"/>
                  <a:gd name="T15" fmla="*/ 0 h 8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57"/>
                  <a:gd name="T25" fmla="*/ 0 h 84"/>
                  <a:gd name="T26" fmla="*/ 657 w 657"/>
                  <a:gd name="T27" fmla="*/ 84 h 8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57" h="84">
                    <a:moveTo>
                      <a:pt x="0" y="84"/>
                    </a:moveTo>
                    <a:lnTo>
                      <a:pt x="113" y="71"/>
                    </a:lnTo>
                    <a:lnTo>
                      <a:pt x="337" y="42"/>
                    </a:lnTo>
                    <a:lnTo>
                      <a:pt x="558" y="13"/>
                    </a:lnTo>
                    <a:lnTo>
                      <a:pt x="657" y="0"/>
                    </a:lnTo>
                    <a:lnTo>
                      <a:pt x="164" y="17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78" name="Freeform 46"/>
              <p:cNvSpPr>
                <a:spLocks/>
              </p:cNvSpPr>
              <p:nvPr/>
            </p:nvSpPr>
            <p:spPr bwMode="auto">
              <a:xfrm>
                <a:off x="3203" y="2181"/>
                <a:ext cx="608" cy="150"/>
              </a:xfrm>
              <a:custGeom>
                <a:avLst/>
                <a:gdLst>
                  <a:gd name="T0" fmla="*/ 0 w 1825"/>
                  <a:gd name="T1" fmla="*/ 0 h 451"/>
                  <a:gd name="T2" fmla="*/ 0 w 1825"/>
                  <a:gd name="T3" fmla="*/ 0 h 451"/>
                  <a:gd name="T4" fmla="*/ 0 w 1825"/>
                  <a:gd name="T5" fmla="*/ 0 h 451"/>
                  <a:gd name="T6" fmla="*/ 0 w 1825"/>
                  <a:gd name="T7" fmla="*/ 0 h 451"/>
                  <a:gd name="T8" fmla="*/ 0 w 1825"/>
                  <a:gd name="T9" fmla="*/ 0 h 451"/>
                  <a:gd name="T10" fmla="*/ 0 w 1825"/>
                  <a:gd name="T11" fmla="*/ 0 h 451"/>
                  <a:gd name="T12" fmla="*/ 0 w 1825"/>
                  <a:gd name="T13" fmla="*/ 0 h 451"/>
                  <a:gd name="T14" fmla="*/ 0 w 1825"/>
                  <a:gd name="T15" fmla="*/ 0 h 451"/>
                  <a:gd name="T16" fmla="*/ 0 w 1825"/>
                  <a:gd name="T17" fmla="*/ 0 h 451"/>
                  <a:gd name="T18" fmla="*/ 0 w 1825"/>
                  <a:gd name="T19" fmla="*/ 0 h 451"/>
                  <a:gd name="T20" fmla="*/ 0 w 1825"/>
                  <a:gd name="T21" fmla="*/ 0 h 451"/>
                  <a:gd name="T22" fmla="*/ 0 w 1825"/>
                  <a:gd name="T23" fmla="*/ 0 h 451"/>
                  <a:gd name="T24" fmla="*/ 0 w 1825"/>
                  <a:gd name="T25" fmla="*/ 0 h 45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25"/>
                  <a:gd name="T40" fmla="*/ 0 h 451"/>
                  <a:gd name="T41" fmla="*/ 1825 w 1825"/>
                  <a:gd name="T42" fmla="*/ 451 h 45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25" h="451">
                    <a:moveTo>
                      <a:pt x="1825" y="97"/>
                    </a:moveTo>
                    <a:lnTo>
                      <a:pt x="1527" y="47"/>
                    </a:lnTo>
                    <a:lnTo>
                      <a:pt x="1472" y="4"/>
                    </a:lnTo>
                    <a:lnTo>
                      <a:pt x="1391" y="0"/>
                    </a:lnTo>
                    <a:lnTo>
                      <a:pt x="0" y="308"/>
                    </a:lnTo>
                    <a:lnTo>
                      <a:pt x="451" y="451"/>
                    </a:lnTo>
                    <a:lnTo>
                      <a:pt x="1628" y="153"/>
                    </a:lnTo>
                    <a:lnTo>
                      <a:pt x="433" y="385"/>
                    </a:lnTo>
                    <a:lnTo>
                      <a:pt x="310" y="305"/>
                    </a:lnTo>
                    <a:lnTo>
                      <a:pt x="1400" y="42"/>
                    </a:lnTo>
                    <a:lnTo>
                      <a:pt x="1476" y="63"/>
                    </a:lnTo>
                    <a:lnTo>
                      <a:pt x="1825" y="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79" name="Freeform 47"/>
              <p:cNvSpPr>
                <a:spLocks/>
              </p:cNvSpPr>
              <p:nvPr/>
            </p:nvSpPr>
            <p:spPr bwMode="auto">
              <a:xfrm>
                <a:off x="3653" y="2490"/>
                <a:ext cx="315" cy="128"/>
              </a:xfrm>
              <a:custGeom>
                <a:avLst/>
                <a:gdLst>
                  <a:gd name="T0" fmla="*/ 0 w 945"/>
                  <a:gd name="T1" fmla="*/ 0 h 382"/>
                  <a:gd name="T2" fmla="*/ 0 w 945"/>
                  <a:gd name="T3" fmla="*/ 0 h 382"/>
                  <a:gd name="T4" fmla="*/ 0 w 945"/>
                  <a:gd name="T5" fmla="*/ 0 h 382"/>
                  <a:gd name="T6" fmla="*/ 0 w 945"/>
                  <a:gd name="T7" fmla="*/ 0 h 382"/>
                  <a:gd name="T8" fmla="*/ 0 w 945"/>
                  <a:gd name="T9" fmla="*/ 0 h 382"/>
                  <a:gd name="T10" fmla="*/ 0 w 945"/>
                  <a:gd name="T11" fmla="*/ 0 h 3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45"/>
                  <a:gd name="T19" fmla="*/ 0 h 382"/>
                  <a:gd name="T20" fmla="*/ 945 w 945"/>
                  <a:gd name="T21" fmla="*/ 382 h 3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45" h="382">
                    <a:moveTo>
                      <a:pt x="0" y="382"/>
                    </a:moveTo>
                    <a:lnTo>
                      <a:pt x="272" y="118"/>
                    </a:lnTo>
                    <a:lnTo>
                      <a:pt x="663" y="0"/>
                    </a:lnTo>
                    <a:lnTo>
                      <a:pt x="945" y="118"/>
                    </a:lnTo>
                    <a:lnTo>
                      <a:pt x="0" y="382"/>
                    </a:lnTo>
                    <a:close/>
                  </a:path>
                </a:pathLst>
              </a:custGeom>
              <a:solidFill>
                <a:srgbClr val="F7A8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80" name="Freeform 48"/>
              <p:cNvSpPr>
                <a:spLocks/>
              </p:cNvSpPr>
              <p:nvPr/>
            </p:nvSpPr>
            <p:spPr bwMode="auto">
              <a:xfrm>
                <a:off x="3499" y="2461"/>
                <a:ext cx="561" cy="391"/>
              </a:xfrm>
              <a:custGeom>
                <a:avLst/>
                <a:gdLst>
                  <a:gd name="T0" fmla="*/ 0 w 1682"/>
                  <a:gd name="T1" fmla="*/ 0 h 1174"/>
                  <a:gd name="T2" fmla="*/ 0 w 1682"/>
                  <a:gd name="T3" fmla="*/ 0 h 1174"/>
                  <a:gd name="T4" fmla="*/ 0 w 1682"/>
                  <a:gd name="T5" fmla="*/ 0 h 1174"/>
                  <a:gd name="T6" fmla="*/ 0 w 1682"/>
                  <a:gd name="T7" fmla="*/ 0 h 1174"/>
                  <a:gd name="T8" fmla="*/ 0 w 1682"/>
                  <a:gd name="T9" fmla="*/ 0 h 1174"/>
                  <a:gd name="T10" fmla="*/ 0 w 1682"/>
                  <a:gd name="T11" fmla="*/ 0 h 1174"/>
                  <a:gd name="T12" fmla="*/ 0 w 1682"/>
                  <a:gd name="T13" fmla="*/ 0 h 1174"/>
                  <a:gd name="T14" fmla="*/ 0 w 1682"/>
                  <a:gd name="T15" fmla="*/ 0 h 1174"/>
                  <a:gd name="T16" fmla="*/ 0 w 1682"/>
                  <a:gd name="T17" fmla="*/ 0 h 1174"/>
                  <a:gd name="T18" fmla="*/ 0 w 1682"/>
                  <a:gd name="T19" fmla="*/ 0 h 1174"/>
                  <a:gd name="T20" fmla="*/ 0 w 1682"/>
                  <a:gd name="T21" fmla="*/ 0 h 1174"/>
                  <a:gd name="T22" fmla="*/ 0 w 1682"/>
                  <a:gd name="T23" fmla="*/ 0 h 1174"/>
                  <a:gd name="T24" fmla="*/ 0 w 1682"/>
                  <a:gd name="T25" fmla="*/ 0 h 1174"/>
                  <a:gd name="T26" fmla="*/ 0 w 1682"/>
                  <a:gd name="T27" fmla="*/ 0 h 1174"/>
                  <a:gd name="T28" fmla="*/ 0 w 1682"/>
                  <a:gd name="T29" fmla="*/ 0 h 1174"/>
                  <a:gd name="T30" fmla="*/ 0 w 1682"/>
                  <a:gd name="T31" fmla="*/ 0 h 1174"/>
                  <a:gd name="T32" fmla="*/ 0 w 1682"/>
                  <a:gd name="T33" fmla="*/ 0 h 1174"/>
                  <a:gd name="T34" fmla="*/ 0 w 1682"/>
                  <a:gd name="T35" fmla="*/ 0 h 1174"/>
                  <a:gd name="T36" fmla="*/ 0 w 1682"/>
                  <a:gd name="T37" fmla="*/ 0 h 1174"/>
                  <a:gd name="T38" fmla="*/ 0 w 1682"/>
                  <a:gd name="T39" fmla="*/ 0 h 1174"/>
                  <a:gd name="T40" fmla="*/ 0 w 1682"/>
                  <a:gd name="T41" fmla="*/ 0 h 117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682"/>
                  <a:gd name="T64" fmla="*/ 0 h 1174"/>
                  <a:gd name="T65" fmla="*/ 1682 w 1682"/>
                  <a:gd name="T66" fmla="*/ 1174 h 117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682" h="1174">
                    <a:moveTo>
                      <a:pt x="939" y="0"/>
                    </a:moveTo>
                    <a:lnTo>
                      <a:pt x="1648" y="189"/>
                    </a:lnTo>
                    <a:lnTo>
                      <a:pt x="1682" y="300"/>
                    </a:lnTo>
                    <a:lnTo>
                      <a:pt x="1338" y="417"/>
                    </a:lnTo>
                    <a:lnTo>
                      <a:pt x="1293" y="505"/>
                    </a:lnTo>
                    <a:lnTo>
                      <a:pt x="1316" y="605"/>
                    </a:lnTo>
                    <a:lnTo>
                      <a:pt x="1366" y="678"/>
                    </a:lnTo>
                    <a:lnTo>
                      <a:pt x="1465" y="732"/>
                    </a:lnTo>
                    <a:lnTo>
                      <a:pt x="0" y="1174"/>
                    </a:lnTo>
                    <a:lnTo>
                      <a:pt x="1348" y="716"/>
                    </a:lnTo>
                    <a:lnTo>
                      <a:pt x="1259" y="662"/>
                    </a:lnTo>
                    <a:lnTo>
                      <a:pt x="828" y="755"/>
                    </a:lnTo>
                    <a:lnTo>
                      <a:pt x="1237" y="600"/>
                    </a:lnTo>
                    <a:lnTo>
                      <a:pt x="1243" y="473"/>
                    </a:lnTo>
                    <a:lnTo>
                      <a:pt x="368" y="666"/>
                    </a:lnTo>
                    <a:lnTo>
                      <a:pt x="346" y="573"/>
                    </a:lnTo>
                    <a:lnTo>
                      <a:pt x="1642" y="226"/>
                    </a:lnTo>
                    <a:lnTo>
                      <a:pt x="982" y="68"/>
                    </a:lnTo>
                    <a:lnTo>
                      <a:pt x="474" y="235"/>
                    </a:lnTo>
                    <a:lnTo>
                      <a:pt x="93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81" name="Freeform 49"/>
              <p:cNvSpPr>
                <a:spLocks/>
              </p:cNvSpPr>
              <p:nvPr/>
            </p:nvSpPr>
            <p:spPr bwMode="auto">
              <a:xfrm>
                <a:off x="3770" y="2810"/>
                <a:ext cx="99" cy="47"/>
              </a:xfrm>
              <a:custGeom>
                <a:avLst/>
                <a:gdLst>
                  <a:gd name="T0" fmla="*/ 0 w 297"/>
                  <a:gd name="T1" fmla="*/ 0 h 141"/>
                  <a:gd name="T2" fmla="*/ 0 w 297"/>
                  <a:gd name="T3" fmla="*/ 0 h 141"/>
                  <a:gd name="T4" fmla="*/ 0 w 297"/>
                  <a:gd name="T5" fmla="*/ 0 h 141"/>
                  <a:gd name="T6" fmla="*/ 0 w 297"/>
                  <a:gd name="T7" fmla="*/ 0 h 141"/>
                  <a:gd name="T8" fmla="*/ 0 w 297"/>
                  <a:gd name="T9" fmla="*/ 0 h 141"/>
                  <a:gd name="T10" fmla="*/ 0 w 297"/>
                  <a:gd name="T11" fmla="*/ 0 h 141"/>
                  <a:gd name="T12" fmla="*/ 0 w 297"/>
                  <a:gd name="T13" fmla="*/ 0 h 1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7"/>
                  <a:gd name="T22" fmla="*/ 0 h 141"/>
                  <a:gd name="T23" fmla="*/ 297 w 297"/>
                  <a:gd name="T24" fmla="*/ 141 h 1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7" h="141">
                    <a:moveTo>
                      <a:pt x="197" y="0"/>
                    </a:moveTo>
                    <a:lnTo>
                      <a:pt x="297" y="121"/>
                    </a:lnTo>
                    <a:lnTo>
                      <a:pt x="0" y="141"/>
                    </a:lnTo>
                    <a:lnTo>
                      <a:pt x="169" y="88"/>
                    </a:lnTo>
                    <a:lnTo>
                      <a:pt x="129" y="13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9899" name="Group 50"/>
            <p:cNvGrpSpPr>
              <a:grpSpLocks/>
            </p:cNvGrpSpPr>
            <p:nvPr/>
          </p:nvGrpSpPr>
          <p:grpSpPr bwMode="auto">
            <a:xfrm>
              <a:off x="2160" y="2928"/>
              <a:ext cx="1207" cy="791"/>
              <a:chOff x="2880" y="2118"/>
              <a:chExt cx="1207" cy="1073"/>
            </a:xfrm>
          </p:grpSpPr>
          <p:sp>
            <p:nvSpPr>
              <p:cNvPr id="29992" name="Freeform 51"/>
              <p:cNvSpPr>
                <a:spLocks/>
              </p:cNvSpPr>
              <p:nvPr/>
            </p:nvSpPr>
            <p:spPr bwMode="auto">
              <a:xfrm>
                <a:off x="2962" y="2240"/>
                <a:ext cx="856" cy="914"/>
              </a:xfrm>
              <a:custGeom>
                <a:avLst/>
                <a:gdLst>
                  <a:gd name="T0" fmla="*/ 0 w 2566"/>
                  <a:gd name="T1" fmla="*/ 0 h 2741"/>
                  <a:gd name="T2" fmla="*/ 0 w 2566"/>
                  <a:gd name="T3" fmla="*/ 0 h 2741"/>
                  <a:gd name="T4" fmla="*/ 0 w 2566"/>
                  <a:gd name="T5" fmla="*/ 0 h 2741"/>
                  <a:gd name="T6" fmla="*/ 0 w 2566"/>
                  <a:gd name="T7" fmla="*/ 0 h 2741"/>
                  <a:gd name="T8" fmla="*/ 0 w 2566"/>
                  <a:gd name="T9" fmla="*/ 0 h 2741"/>
                  <a:gd name="T10" fmla="*/ 0 w 2566"/>
                  <a:gd name="T11" fmla="*/ 0 h 2741"/>
                  <a:gd name="T12" fmla="*/ 0 w 2566"/>
                  <a:gd name="T13" fmla="*/ 0 h 2741"/>
                  <a:gd name="T14" fmla="*/ 0 w 2566"/>
                  <a:gd name="T15" fmla="*/ 0 h 2741"/>
                  <a:gd name="T16" fmla="*/ 0 w 2566"/>
                  <a:gd name="T17" fmla="*/ 0 h 2741"/>
                  <a:gd name="T18" fmla="*/ 0 w 2566"/>
                  <a:gd name="T19" fmla="*/ 0 h 2741"/>
                  <a:gd name="T20" fmla="*/ 0 w 2566"/>
                  <a:gd name="T21" fmla="*/ 0 h 27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566"/>
                  <a:gd name="T34" fmla="*/ 0 h 2741"/>
                  <a:gd name="T35" fmla="*/ 2566 w 2566"/>
                  <a:gd name="T36" fmla="*/ 2741 h 27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566" h="2741">
                    <a:moveTo>
                      <a:pt x="92" y="0"/>
                    </a:moveTo>
                    <a:lnTo>
                      <a:pt x="94" y="307"/>
                    </a:lnTo>
                    <a:lnTo>
                      <a:pt x="10" y="530"/>
                    </a:lnTo>
                    <a:lnTo>
                      <a:pt x="364" y="818"/>
                    </a:lnTo>
                    <a:lnTo>
                      <a:pt x="0" y="1593"/>
                    </a:lnTo>
                    <a:lnTo>
                      <a:pt x="560" y="2741"/>
                    </a:lnTo>
                    <a:lnTo>
                      <a:pt x="1750" y="2587"/>
                    </a:lnTo>
                    <a:lnTo>
                      <a:pt x="2566" y="1882"/>
                    </a:lnTo>
                    <a:lnTo>
                      <a:pt x="1775" y="222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93" name="Freeform 52"/>
              <p:cNvSpPr>
                <a:spLocks/>
              </p:cNvSpPr>
              <p:nvPr/>
            </p:nvSpPr>
            <p:spPr bwMode="auto">
              <a:xfrm>
                <a:off x="2933" y="2550"/>
                <a:ext cx="194" cy="326"/>
              </a:xfrm>
              <a:custGeom>
                <a:avLst/>
                <a:gdLst>
                  <a:gd name="T0" fmla="*/ 0 w 582"/>
                  <a:gd name="T1" fmla="*/ 0 h 978"/>
                  <a:gd name="T2" fmla="*/ 0 w 582"/>
                  <a:gd name="T3" fmla="*/ 0 h 978"/>
                  <a:gd name="T4" fmla="*/ 0 w 582"/>
                  <a:gd name="T5" fmla="*/ 0 h 978"/>
                  <a:gd name="T6" fmla="*/ 0 w 582"/>
                  <a:gd name="T7" fmla="*/ 0 h 978"/>
                  <a:gd name="T8" fmla="*/ 0 w 582"/>
                  <a:gd name="T9" fmla="*/ 0 h 978"/>
                  <a:gd name="T10" fmla="*/ 0 w 582"/>
                  <a:gd name="T11" fmla="*/ 0 h 978"/>
                  <a:gd name="T12" fmla="*/ 0 w 582"/>
                  <a:gd name="T13" fmla="*/ 0 h 9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82"/>
                  <a:gd name="T22" fmla="*/ 0 h 978"/>
                  <a:gd name="T23" fmla="*/ 582 w 582"/>
                  <a:gd name="T24" fmla="*/ 978 h 9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82" h="978">
                    <a:moveTo>
                      <a:pt x="300" y="0"/>
                    </a:moveTo>
                    <a:lnTo>
                      <a:pt x="0" y="48"/>
                    </a:lnTo>
                    <a:lnTo>
                      <a:pt x="37" y="135"/>
                    </a:lnTo>
                    <a:lnTo>
                      <a:pt x="582" y="978"/>
                    </a:lnTo>
                    <a:lnTo>
                      <a:pt x="339" y="126"/>
                    </a:lnTo>
                    <a:lnTo>
                      <a:pt x="300" y="0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94" name="Freeform 53"/>
              <p:cNvSpPr>
                <a:spLocks/>
              </p:cNvSpPr>
              <p:nvPr/>
            </p:nvSpPr>
            <p:spPr bwMode="auto">
              <a:xfrm>
                <a:off x="2908" y="2710"/>
                <a:ext cx="482" cy="458"/>
              </a:xfrm>
              <a:custGeom>
                <a:avLst/>
                <a:gdLst>
                  <a:gd name="T0" fmla="*/ 0 w 1445"/>
                  <a:gd name="T1" fmla="*/ 0 h 1374"/>
                  <a:gd name="T2" fmla="*/ 0 w 1445"/>
                  <a:gd name="T3" fmla="*/ 0 h 1374"/>
                  <a:gd name="T4" fmla="*/ 0 w 1445"/>
                  <a:gd name="T5" fmla="*/ 0 h 1374"/>
                  <a:gd name="T6" fmla="*/ 0 w 1445"/>
                  <a:gd name="T7" fmla="*/ 0 h 1374"/>
                  <a:gd name="T8" fmla="*/ 0 w 1445"/>
                  <a:gd name="T9" fmla="*/ 0 h 1374"/>
                  <a:gd name="T10" fmla="*/ 0 w 1445"/>
                  <a:gd name="T11" fmla="*/ 0 h 1374"/>
                  <a:gd name="T12" fmla="*/ 0 w 1445"/>
                  <a:gd name="T13" fmla="*/ 0 h 1374"/>
                  <a:gd name="T14" fmla="*/ 0 w 1445"/>
                  <a:gd name="T15" fmla="*/ 0 h 137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5"/>
                  <a:gd name="T25" fmla="*/ 0 h 1374"/>
                  <a:gd name="T26" fmla="*/ 1445 w 1445"/>
                  <a:gd name="T27" fmla="*/ 1374 h 137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5" h="1374">
                    <a:moveTo>
                      <a:pt x="247" y="0"/>
                    </a:moveTo>
                    <a:lnTo>
                      <a:pt x="0" y="93"/>
                    </a:lnTo>
                    <a:lnTo>
                      <a:pt x="656" y="1374"/>
                    </a:lnTo>
                    <a:lnTo>
                      <a:pt x="1445" y="1331"/>
                    </a:lnTo>
                    <a:lnTo>
                      <a:pt x="719" y="1182"/>
                    </a:lnTo>
                    <a:lnTo>
                      <a:pt x="204" y="156"/>
                    </a:lnTo>
                    <a:lnTo>
                      <a:pt x="247" y="0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95" name="Freeform 54"/>
              <p:cNvSpPr>
                <a:spLocks/>
              </p:cNvSpPr>
              <p:nvPr/>
            </p:nvSpPr>
            <p:spPr bwMode="auto">
              <a:xfrm>
                <a:off x="2891" y="2128"/>
                <a:ext cx="564" cy="285"/>
              </a:xfrm>
              <a:custGeom>
                <a:avLst/>
                <a:gdLst>
                  <a:gd name="T0" fmla="*/ 0 w 1694"/>
                  <a:gd name="T1" fmla="*/ 0 h 855"/>
                  <a:gd name="T2" fmla="*/ 0 w 1694"/>
                  <a:gd name="T3" fmla="*/ 0 h 855"/>
                  <a:gd name="T4" fmla="*/ 0 w 1694"/>
                  <a:gd name="T5" fmla="*/ 0 h 855"/>
                  <a:gd name="T6" fmla="*/ 0 w 1694"/>
                  <a:gd name="T7" fmla="*/ 0 h 855"/>
                  <a:gd name="T8" fmla="*/ 0 w 1694"/>
                  <a:gd name="T9" fmla="*/ 0 h 855"/>
                  <a:gd name="T10" fmla="*/ 0 w 1694"/>
                  <a:gd name="T11" fmla="*/ 0 h 855"/>
                  <a:gd name="T12" fmla="*/ 0 w 1694"/>
                  <a:gd name="T13" fmla="*/ 0 h 855"/>
                  <a:gd name="T14" fmla="*/ 0 w 1694"/>
                  <a:gd name="T15" fmla="*/ 0 h 855"/>
                  <a:gd name="T16" fmla="*/ 0 w 1694"/>
                  <a:gd name="T17" fmla="*/ 0 h 8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94"/>
                  <a:gd name="T28" fmla="*/ 0 h 855"/>
                  <a:gd name="T29" fmla="*/ 1694 w 1694"/>
                  <a:gd name="T30" fmla="*/ 855 h 85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94" h="855">
                    <a:moveTo>
                      <a:pt x="1463" y="0"/>
                    </a:moveTo>
                    <a:lnTo>
                      <a:pt x="20" y="275"/>
                    </a:lnTo>
                    <a:lnTo>
                      <a:pt x="0" y="335"/>
                    </a:lnTo>
                    <a:lnTo>
                      <a:pt x="1389" y="855"/>
                    </a:lnTo>
                    <a:lnTo>
                      <a:pt x="1694" y="731"/>
                    </a:lnTo>
                    <a:lnTo>
                      <a:pt x="845" y="455"/>
                    </a:lnTo>
                    <a:lnTo>
                      <a:pt x="1509" y="75"/>
                    </a:lnTo>
                    <a:lnTo>
                      <a:pt x="1463" y="0"/>
                    </a:lnTo>
                    <a:close/>
                  </a:path>
                </a:pathLst>
              </a:custGeom>
              <a:solidFill>
                <a:srgbClr val="F0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96" name="Freeform 55"/>
              <p:cNvSpPr>
                <a:spLocks/>
              </p:cNvSpPr>
              <p:nvPr/>
            </p:nvSpPr>
            <p:spPr bwMode="auto">
              <a:xfrm>
                <a:off x="2904" y="2371"/>
                <a:ext cx="602" cy="272"/>
              </a:xfrm>
              <a:custGeom>
                <a:avLst/>
                <a:gdLst>
                  <a:gd name="T0" fmla="*/ 0 w 1806"/>
                  <a:gd name="T1" fmla="*/ 0 h 816"/>
                  <a:gd name="T2" fmla="*/ 0 w 1806"/>
                  <a:gd name="T3" fmla="*/ 0 h 816"/>
                  <a:gd name="T4" fmla="*/ 0 w 1806"/>
                  <a:gd name="T5" fmla="*/ 0 h 816"/>
                  <a:gd name="T6" fmla="*/ 0 w 1806"/>
                  <a:gd name="T7" fmla="*/ 0 h 816"/>
                  <a:gd name="T8" fmla="*/ 0 w 1806"/>
                  <a:gd name="T9" fmla="*/ 0 h 816"/>
                  <a:gd name="T10" fmla="*/ 0 w 1806"/>
                  <a:gd name="T11" fmla="*/ 0 h 816"/>
                  <a:gd name="T12" fmla="*/ 0 w 1806"/>
                  <a:gd name="T13" fmla="*/ 0 h 816"/>
                  <a:gd name="T14" fmla="*/ 0 w 1806"/>
                  <a:gd name="T15" fmla="*/ 0 h 816"/>
                  <a:gd name="T16" fmla="*/ 0 w 1806"/>
                  <a:gd name="T17" fmla="*/ 0 h 816"/>
                  <a:gd name="T18" fmla="*/ 0 w 1806"/>
                  <a:gd name="T19" fmla="*/ 0 h 816"/>
                  <a:gd name="T20" fmla="*/ 0 w 1806"/>
                  <a:gd name="T21" fmla="*/ 0 h 8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06"/>
                  <a:gd name="T34" fmla="*/ 0 h 816"/>
                  <a:gd name="T35" fmla="*/ 1806 w 1806"/>
                  <a:gd name="T36" fmla="*/ 816 h 81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06" h="816">
                    <a:moveTo>
                      <a:pt x="241" y="0"/>
                    </a:moveTo>
                    <a:lnTo>
                      <a:pt x="0" y="101"/>
                    </a:lnTo>
                    <a:lnTo>
                      <a:pt x="0" y="172"/>
                    </a:lnTo>
                    <a:lnTo>
                      <a:pt x="1349" y="816"/>
                    </a:lnTo>
                    <a:lnTo>
                      <a:pt x="1779" y="687"/>
                    </a:lnTo>
                    <a:lnTo>
                      <a:pt x="1806" y="570"/>
                    </a:lnTo>
                    <a:lnTo>
                      <a:pt x="1574" y="551"/>
                    </a:lnTo>
                    <a:lnTo>
                      <a:pt x="1344" y="636"/>
                    </a:lnTo>
                    <a:lnTo>
                      <a:pt x="207" y="129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F0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97" name="Freeform 56"/>
              <p:cNvSpPr>
                <a:spLocks/>
              </p:cNvSpPr>
              <p:nvPr/>
            </p:nvSpPr>
            <p:spPr bwMode="auto">
              <a:xfrm>
                <a:off x="3010" y="2500"/>
                <a:ext cx="454" cy="360"/>
              </a:xfrm>
              <a:custGeom>
                <a:avLst/>
                <a:gdLst>
                  <a:gd name="T0" fmla="*/ 0 w 1360"/>
                  <a:gd name="T1" fmla="*/ 0 h 1080"/>
                  <a:gd name="T2" fmla="*/ 0 w 1360"/>
                  <a:gd name="T3" fmla="*/ 0 h 1080"/>
                  <a:gd name="T4" fmla="*/ 0 w 1360"/>
                  <a:gd name="T5" fmla="*/ 0 h 1080"/>
                  <a:gd name="T6" fmla="*/ 0 w 1360"/>
                  <a:gd name="T7" fmla="*/ 0 h 1080"/>
                  <a:gd name="T8" fmla="*/ 0 w 1360"/>
                  <a:gd name="T9" fmla="*/ 0 h 1080"/>
                  <a:gd name="T10" fmla="*/ 0 w 1360"/>
                  <a:gd name="T11" fmla="*/ 0 h 1080"/>
                  <a:gd name="T12" fmla="*/ 0 w 1360"/>
                  <a:gd name="T13" fmla="*/ 0 h 1080"/>
                  <a:gd name="T14" fmla="*/ 0 w 1360"/>
                  <a:gd name="T15" fmla="*/ 0 h 1080"/>
                  <a:gd name="T16" fmla="*/ 0 w 1360"/>
                  <a:gd name="T17" fmla="*/ 0 h 1080"/>
                  <a:gd name="T18" fmla="*/ 0 w 1360"/>
                  <a:gd name="T19" fmla="*/ 0 h 1080"/>
                  <a:gd name="T20" fmla="*/ 0 w 1360"/>
                  <a:gd name="T21" fmla="*/ 0 h 1080"/>
                  <a:gd name="T22" fmla="*/ 0 w 1360"/>
                  <a:gd name="T23" fmla="*/ 0 h 1080"/>
                  <a:gd name="T24" fmla="*/ 0 w 1360"/>
                  <a:gd name="T25" fmla="*/ 0 h 1080"/>
                  <a:gd name="T26" fmla="*/ 0 w 1360"/>
                  <a:gd name="T27" fmla="*/ 0 h 108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60"/>
                  <a:gd name="T43" fmla="*/ 0 h 1080"/>
                  <a:gd name="T44" fmla="*/ 1360 w 1360"/>
                  <a:gd name="T45" fmla="*/ 1080 h 108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60" h="1080">
                    <a:moveTo>
                      <a:pt x="6" y="59"/>
                    </a:moveTo>
                    <a:lnTo>
                      <a:pt x="0" y="180"/>
                    </a:lnTo>
                    <a:lnTo>
                      <a:pt x="10" y="314"/>
                    </a:lnTo>
                    <a:lnTo>
                      <a:pt x="78" y="384"/>
                    </a:lnTo>
                    <a:lnTo>
                      <a:pt x="226" y="419"/>
                    </a:lnTo>
                    <a:lnTo>
                      <a:pt x="805" y="844"/>
                    </a:lnTo>
                    <a:lnTo>
                      <a:pt x="1060" y="1040"/>
                    </a:lnTo>
                    <a:lnTo>
                      <a:pt x="1244" y="1080"/>
                    </a:lnTo>
                    <a:lnTo>
                      <a:pt x="1219" y="835"/>
                    </a:lnTo>
                    <a:lnTo>
                      <a:pt x="1360" y="465"/>
                    </a:lnTo>
                    <a:lnTo>
                      <a:pt x="1075" y="450"/>
                    </a:lnTo>
                    <a:lnTo>
                      <a:pt x="50" y="0"/>
                    </a:lnTo>
                    <a:lnTo>
                      <a:pt x="6" y="59"/>
                    </a:lnTo>
                    <a:close/>
                  </a:path>
                </a:pathLst>
              </a:custGeom>
              <a:solidFill>
                <a:srgbClr val="F7A8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98" name="Freeform 57"/>
              <p:cNvSpPr>
                <a:spLocks/>
              </p:cNvSpPr>
              <p:nvPr/>
            </p:nvSpPr>
            <p:spPr bwMode="auto">
              <a:xfrm>
                <a:off x="3286" y="2193"/>
                <a:ext cx="549" cy="130"/>
              </a:xfrm>
              <a:custGeom>
                <a:avLst/>
                <a:gdLst>
                  <a:gd name="T0" fmla="*/ 0 w 1646"/>
                  <a:gd name="T1" fmla="*/ 0 h 390"/>
                  <a:gd name="T2" fmla="*/ 0 w 1646"/>
                  <a:gd name="T3" fmla="*/ 0 h 390"/>
                  <a:gd name="T4" fmla="*/ 0 w 1646"/>
                  <a:gd name="T5" fmla="*/ 0 h 390"/>
                  <a:gd name="T6" fmla="*/ 0 w 1646"/>
                  <a:gd name="T7" fmla="*/ 0 h 390"/>
                  <a:gd name="T8" fmla="*/ 0 w 1646"/>
                  <a:gd name="T9" fmla="*/ 0 h 390"/>
                  <a:gd name="T10" fmla="*/ 0 w 1646"/>
                  <a:gd name="T11" fmla="*/ 0 h 390"/>
                  <a:gd name="T12" fmla="*/ 0 w 1646"/>
                  <a:gd name="T13" fmla="*/ 0 h 390"/>
                  <a:gd name="T14" fmla="*/ 0 w 1646"/>
                  <a:gd name="T15" fmla="*/ 0 h 390"/>
                  <a:gd name="T16" fmla="*/ 0 w 1646"/>
                  <a:gd name="T17" fmla="*/ 0 h 390"/>
                  <a:gd name="T18" fmla="*/ 0 w 1646"/>
                  <a:gd name="T19" fmla="*/ 0 h 390"/>
                  <a:gd name="T20" fmla="*/ 0 w 1646"/>
                  <a:gd name="T21" fmla="*/ 0 h 390"/>
                  <a:gd name="T22" fmla="*/ 0 w 1646"/>
                  <a:gd name="T23" fmla="*/ 0 h 390"/>
                  <a:gd name="T24" fmla="*/ 0 w 1646"/>
                  <a:gd name="T25" fmla="*/ 0 h 390"/>
                  <a:gd name="T26" fmla="*/ 0 w 1646"/>
                  <a:gd name="T27" fmla="*/ 0 h 390"/>
                  <a:gd name="T28" fmla="*/ 0 w 1646"/>
                  <a:gd name="T29" fmla="*/ 0 h 390"/>
                  <a:gd name="T30" fmla="*/ 0 w 1646"/>
                  <a:gd name="T31" fmla="*/ 0 h 390"/>
                  <a:gd name="T32" fmla="*/ 0 w 1646"/>
                  <a:gd name="T33" fmla="*/ 0 h 39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46"/>
                  <a:gd name="T52" fmla="*/ 0 h 390"/>
                  <a:gd name="T53" fmla="*/ 1646 w 1646"/>
                  <a:gd name="T54" fmla="*/ 390 h 39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46" h="390">
                    <a:moveTo>
                      <a:pt x="0" y="292"/>
                    </a:moveTo>
                    <a:lnTo>
                      <a:pt x="53" y="273"/>
                    </a:lnTo>
                    <a:lnTo>
                      <a:pt x="191" y="238"/>
                    </a:lnTo>
                    <a:lnTo>
                      <a:pt x="281" y="216"/>
                    </a:lnTo>
                    <a:lnTo>
                      <a:pt x="383" y="190"/>
                    </a:lnTo>
                    <a:lnTo>
                      <a:pt x="490" y="165"/>
                    </a:lnTo>
                    <a:lnTo>
                      <a:pt x="602" y="139"/>
                    </a:lnTo>
                    <a:lnTo>
                      <a:pt x="715" y="112"/>
                    </a:lnTo>
                    <a:lnTo>
                      <a:pt x="822" y="87"/>
                    </a:lnTo>
                    <a:lnTo>
                      <a:pt x="924" y="64"/>
                    </a:lnTo>
                    <a:lnTo>
                      <a:pt x="1014" y="43"/>
                    </a:lnTo>
                    <a:lnTo>
                      <a:pt x="1150" y="12"/>
                    </a:lnTo>
                    <a:lnTo>
                      <a:pt x="1202" y="0"/>
                    </a:lnTo>
                    <a:lnTo>
                      <a:pt x="1646" y="75"/>
                    </a:lnTo>
                    <a:lnTo>
                      <a:pt x="158" y="390"/>
                    </a:lnTo>
                    <a:lnTo>
                      <a:pt x="0" y="292"/>
                    </a:lnTo>
                    <a:close/>
                  </a:path>
                </a:pathLst>
              </a:custGeom>
              <a:solidFill>
                <a:srgbClr val="F0EA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99" name="Freeform 58"/>
              <p:cNvSpPr>
                <a:spLocks/>
              </p:cNvSpPr>
              <p:nvPr/>
            </p:nvSpPr>
            <p:spPr bwMode="auto">
              <a:xfrm>
                <a:off x="3279" y="2664"/>
                <a:ext cx="86" cy="139"/>
              </a:xfrm>
              <a:custGeom>
                <a:avLst/>
                <a:gdLst>
                  <a:gd name="T0" fmla="*/ 0 w 259"/>
                  <a:gd name="T1" fmla="*/ 0 h 417"/>
                  <a:gd name="T2" fmla="*/ 0 w 259"/>
                  <a:gd name="T3" fmla="*/ 0 h 417"/>
                  <a:gd name="T4" fmla="*/ 0 w 259"/>
                  <a:gd name="T5" fmla="*/ 0 h 417"/>
                  <a:gd name="T6" fmla="*/ 0 w 259"/>
                  <a:gd name="T7" fmla="*/ 0 h 417"/>
                  <a:gd name="T8" fmla="*/ 0 w 259"/>
                  <a:gd name="T9" fmla="*/ 0 h 417"/>
                  <a:gd name="T10" fmla="*/ 0 w 259"/>
                  <a:gd name="T11" fmla="*/ 0 h 417"/>
                  <a:gd name="T12" fmla="*/ 0 w 259"/>
                  <a:gd name="T13" fmla="*/ 0 h 417"/>
                  <a:gd name="T14" fmla="*/ 0 w 259"/>
                  <a:gd name="T15" fmla="*/ 0 h 4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59"/>
                  <a:gd name="T25" fmla="*/ 0 h 417"/>
                  <a:gd name="T26" fmla="*/ 259 w 259"/>
                  <a:gd name="T27" fmla="*/ 417 h 4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59" h="417">
                    <a:moveTo>
                      <a:pt x="75" y="0"/>
                    </a:moveTo>
                    <a:lnTo>
                      <a:pt x="259" y="21"/>
                    </a:lnTo>
                    <a:lnTo>
                      <a:pt x="135" y="241"/>
                    </a:lnTo>
                    <a:lnTo>
                      <a:pt x="110" y="417"/>
                    </a:lnTo>
                    <a:lnTo>
                      <a:pt x="0" y="350"/>
                    </a:lnTo>
                    <a:lnTo>
                      <a:pt x="25" y="8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F0EA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00" name="Freeform 59"/>
              <p:cNvSpPr>
                <a:spLocks/>
              </p:cNvSpPr>
              <p:nvPr/>
            </p:nvSpPr>
            <p:spPr bwMode="auto">
              <a:xfrm>
                <a:off x="3216" y="2803"/>
                <a:ext cx="141" cy="82"/>
              </a:xfrm>
              <a:custGeom>
                <a:avLst/>
                <a:gdLst>
                  <a:gd name="T0" fmla="*/ 0 w 423"/>
                  <a:gd name="T1" fmla="*/ 0 h 247"/>
                  <a:gd name="T2" fmla="*/ 0 w 423"/>
                  <a:gd name="T3" fmla="*/ 0 h 247"/>
                  <a:gd name="T4" fmla="*/ 0 w 423"/>
                  <a:gd name="T5" fmla="*/ 0 h 247"/>
                  <a:gd name="T6" fmla="*/ 0 w 423"/>
                  <a:gd name="T7" fmla="*/ 0 h 247"/>
                  <a:gd name="T8" fmla="*/ 0 w 423"/>
                  <a:gd name="T9" fmla="*/ 0 h 247"/>
                  <a:gd name="T10" fmla="*/ 0 w 423"/>
                  <a:gd name="T11" fmla="*/ 0 h 2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3"/>
                  <a:gd name="T19" fmla="*/ 0 h 247"/>
                  <a:gd name="T20" fmla="*/ 423 w 423"/>
                  <a:gd name="T21" fmla="*/ 247 h 2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3" h="247">
                    <a:moveTo>
                      <a:pt x="0" y="16"/>
                    </a:moveTo>
                    <a:lnTo>
                      <a:pt x="174" y="0"/>
                    </a:lnTo>
                    <a:lnTo>
                      <a:pt x="423" y="201"/>
                    </a:lnTo>
                    <a:lnTo>
                      <a:pt x="44" y="247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0EA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01" name="Freeform 60"/>
              <p:cNvSpPr>
                <a:spLocks/>
              </p:cNvSpPr>
              <p:nvPr/>
            </p:nvSpPr>
            <p:spPr bwMode="auto">
              <a:xfrm>
                <a:off x="3177" y="2893"/>
                <a:ext cx="793" cy="250"/>
              </a:xfrm>
              <a:custGeom>
                <a:avLst/>
                <a:gdLst>
                  <a:gd name="T0" fmla="*/ 0 w 2378"/>
                  <a:gd name="T1" fmla="*/ 0 h 751"/>
                  <a:gd name="T2" fmla="*/ 0 w 2378"/>
                  <a:gd name="T3" fmla="*/ 0 h 751"/>
                  <a:gd name="T4" fmla="*/ 0 w 2378"/>
                  <a:gd name="T5" fmla="*/ 0 h 751"/>
                  <a:gd name="T6" fmla="*/ 0 w 2378"/>
                  <a:gd name="T7" fmla="*/ 0 h 751"/>
                  <a:gd name="T8" fmla="*/ 0 w 2378"/>
                  <a:gd name="T9" fmla="*/ 0 h 751"/>
                  <a:gd name="T10" fmla="*/ 0 w 2378"/>
                  <a:gd name="T11" fmla="*/ 0 h 751"/>
                  <a:gd name="T12" fmla="*/ 0 w 2378"/>
                  <a:gd name="T13" fmla="*/ 0 h 751"/>
                  <a:gd name="T14" fmla="*/ 0 w 2378"/>
                  <a:gd name="T15" fmla="*/ 0 h 751"/>
                  <a:gd name="T16" fmla="*/ 0 w 2378"/>
                  <a:gd name="T17" fmla="*/ 0 h 751"/>
                  <a:gd name="T18" fmla="*/ 0 w 2378"/>
                  <a:gd name="T19" fmla="*/ 0 h 751"/>
                  <a:gd name="T20" fmla="*/ 0 w 2378"/>
                  <a:gd name="T21" fmla="*/ 0 h 751"/>
                  <a:gd name="T22" fmla="*/ 0 w 2378"/>
                  <a:gd name="T23" fmla="*/ 0 h 751"/>
                  <a:gd name="T24" fmla="*/ 0 w 2378"/>
                  <a:gd name="T25" fmla="*/ 0 h 751"/>
                  <a:gd name="T26" fmla="*/ 0 w 2378"/>
                  <a:gd name="T27" fmla="*/ 0 h 751"/>
                  <a:gd name="T28" fmla="*/ 0 w 2378"/>
                  <a:gd name="T29" fmla="*/ 0 h 751"/>
                  <a:gd name="T30" fmla="*/ 0 w 2378"/>
                  <a:gd name="T31" fmla="*/ 0 h 751"/>
                  <a:gd name="T32" fmla="*/ 0 w 2378"/>
                  <a:gd name="T33" fmla="*/ 0 h 751"/>
                  <a:gd name="T34" fmla="*/ 0 w 2378"/>
                  <a:gd name="T35" fmla="*/ 0 h 75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378"/>
                  <a:gd name="T55" fmla="*/ 0 h 751"/>
                  <a:gd name="T56" fmla="*/ 2378 w 2378"/>
                  <a:gd name="T57" fmla="*/ 751 h 75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378" h="751">
                    <a:moveTo>
                      <a:pt x="155" y="301"/>
                    </a:moveTo>
                    <a:lnTo>
                      <a:pt x="129" y="450"/>
                    </a:lnTo>
                    <a:lnTo>
                      <a:pt x="0" y="601"/>
                    </a:lnTo>
                    <a:lnTo>
                      <a:pt x="563" y="751"/>
                    </a:lnTo>
                    <a:lnTo>
                      <a:pt x="1684" y="647"/>
                    </a:lnTo>
                    <a:lnTo>
                      <a:pt x="1763" y="616"/>
                    </a:lnTo>
                    <a:lnTo>
                      <a:pt x="1913" y="647"/>
                    </a:lnTo>
                    <a:lnTo>
                      <a:pt x="2042" y="630"/>
                    </a:lnTo>
                    <a:lnTo>
                      <a:pt x="2187" y="607"/>
                    </a:lnTo>
                    <a:lnTo>
                      <a:pt x="2221" y="580"/>
                    </a:lnTo>
                    <a:lnTo>
                      <a:pt x="2276" y="534"/>
                    </a:lnTo>
                    <a:lnTo>
                      <a:pt x="2326" y="490"/>
                    </a:lnTo>
                    <a:lnTo>
                      <a:pt x="2348" y="471"/>
                    </a:lnTo>
                    <a:lnTo>
                      <a:pt x="2378" y="186"/>
                    </a:lnTo>
                    <a:lnTo>
                      <a:pt x="2218" y="0"/>
                    </a:lnTo>
                    <a:lnTo>
                      <a:pt x="1439" y="140"/>
                    </a:lnTo>
                    <a:lnTo>
                      <a:pt x="155" y="301"/>
                    </a:lnTo>
                    <a:close/>
                  </a:path>
                </a:pathLst>
              </a:custGeom>
              <a:solidFill>
                <a:srgbClr val="D1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02" name="Freeform 61"/>
              <p:cNvSpPr>
                <a:spLocks/>
              </p:cNvSpPr>
              <p:nvPr/>
            </p:nvSpPr>
            <p:spPr bwMode="auto">
              <a:xfrm>
                <a:off x="2961" y="2573"/>
                <a:ext cx="1021" cy="577"/>
              </a:xfrm>
              <a:custGeom>
                <a:avLst/>
                <a:gdLst>
                  <a:gd name="T0" fmla="*/ 0 w 3063"/>
                  <a:gd name="T1" fmla="*/ 0 h 1730"/>
                  <a:gd name="T2" fmla="*/ 0 w 3063"/>
                  <a:gd name="T3" fmla="*/ 0 h 1730"/>
                  <a:gd name="T4" fmla="*/ 0 w 3063"/>
                  <a:gd name="T5" fmla="*/ 0 h 1730"/>
                  <a:gd name="T6" fmla="*/ 0 w 3063"/>
                  <a:gd name="T7" fmla="*/ 0 h 1730"/>
                  <a:gd name="T8" fmla="*/ 0 w 3063"/>
                  <a:gd name="T9" fmla="*/ 0 h 1730"/>
                  <a:gd name="T10" fmla="*/ 0 w 3063"/>
                  <a:gd name="T11" fmla="*/ 0 h 1730"/>
                  <a:gd name="T12" fmla="*/ 0 w 3063"/>
                  <a:gd name="T13" fmla="*/ 0 h 1730"/>
                  <a:gd name="T14" fmla="*/ 0 w 3063"/>
                  <a:gd name="T15" fmla="*/ 0 h 1730"/>
                  <a:gd name="T16" fmla="*/ 0 w 3063"/>
                  <a:gd name="T17" fmla="*/ 0 h 1730"/>
                  <a:gd name="T18" fmla="*/ 0 w 3063"/>
                  <a:gd name="T19" fmla="*/ 0 h 1730"/>
                  <a:gd name="T20" fmla="*/ 0 w 3063"/>
                  <a:gd name="T21" fmla="*/ 0 h 1730"/>
                  <a:gd name="T22" fmla="*/ 0 w 3063"/>
                  <a:gd name="T23" fmla="*/ 0 h 1730"/>
                  <a:gd name="T24" fmla="*/ 0 w 3063"/>
                  <a:gd name="T25" fmla="*/ 0 h 1730"/>
                  <a:gd name="T26" fmla="*/ 0 w 3063"/>
                  <a:gd name="T27" fmla="*/ 0 h 1730"/>
                  <a:gd name="T28" fmla="*/ 0 w 3063"/>
                  <a:gd name="T29" fmla="*/ 0 h 1730"/>
                  <a:gd name="T30" fmla="*/ 0 w 3063"/>
                  <a:gd name="T31" fmla="*/ 0 h 1730"/>
                  <a:gd name="T32" fmla="*/ 0 w 3063"/>
                  <a:gd name="T33" fmla="*/ 0 h 1730"/>
                  <a:gd name="T34" fmla="*/ 0 w 3063"/>
                  <a:gd name="T35" fmla="*/ 0 h 1730"/>
                  <a:gd name="T36" fmla="*/ 0 w 3063"/>
                  <a:gd name="T37" fmla="*/ 0 h 1730"/>
                  <a:gd name="T38" fmla="*/ 0 w 3063"/>
                  <a:gd name="T39" fmla="*/ 0 h 1730"/>
                  <a:gd name="T40" fmla="*/ 0 w 3063"/>
                  <a:gd name="T41" fmla="*/ 0 h 1730"/>
                  <a:gd name="T42" fmla="*/ 0 w 3063"/>
                  <a:gd name="T43" fmla="*/ 0 h 1730"/>
                  <a:gd name="T44" fmla="*/ 0 w 3063"/>
                  <a:gd name="T45" fmla="*/ 0 h 1730"/>
                  <a:gd name="T46" fmla="*/ 0 w 3063"/>
                  <a:gd name="T47" fmla="*/ 0 h 1730"/>
                  <a:gd name="T48" fmla="*/ 0 w 3063"/>
                  <a:gd name="T49" fmla="*/ 0 h 1730"/>
                  <a:gd name="T50" fmla="*/ 0 w 3063"/>
                  <a:gd name="T51" fmla="*/ 0 h 1730"/>
                  <a:gd name="T52" fmla="*/ 0 w 3063"/>
                  <a:gd name="T53" fmla="*/ 0 h 1730"/>
                  <a:gd name="T54" fmla="*/ 0 w 3063"/>
                  <a:gd name="T55" fmla="*/ 0 h 1730"/>
                  <a:gd name="T56" fmla="*/ 0 w 3063"/>
                  <a:gd name="T57" fmla="*/ 0 h 1730"/>
                  <a:gd name="T58" fmla="*/ 0 w 3063"/>
                  <a:gd name="T59" fmla="*/ 0 h 1730"/>
                  <a:gd name="T60" fmla="*/ 0 w 3063"/>
                  <a:gd name="T61" fmla="*/ 0 h 1730"/>
                  <a:gd name="T62" fmla="*/ 0 w 3063"/>
                  <a:gd name="T63" fmla="*/ 0 h 1730"/>
                  <a:gd name="T64" fmla="*/ 0 w 3063"/>
                  <a:gd name="T65" fmla="*/ 0 h 1730"/>
                  <a:gd name="T66" fmla="*/ 0 w 3063"/>
                  <a:gd name="T67" fmla="*/ 0 h 1730"/>
                  <a:gd name="T68" fmla="*/ 0 w 3063"/>
                  <a:gd name="T69" fmla="*/ 0 h 1730"/>
                  <a:gd name="T70" fmla="*/ 0 w 3063"/>
                  <a:gd name="T71" fmla="*/ 0 h 1730"/>
                  <a:gd name="T72" fmla="*/ 0 w 3063"/>
                  <a:gd name="T73" fmla="*/ 0 h 173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063"/>
                  <a:gd name="T112" fmla="*/ 0 h 1730"/>
                  <a:gd name="T113" fmla="*/ 3063 w 3063"/>
                  <a:gd name="T114" fmla="*/ 1730 h 173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063" h="1730">
                    <a:moveTo>
                      <a:pt x="15" y="29"/>
                    </a:moveTo>
                    <a:lnTo>
                      <a:pt x="134" y="0"/>
                    </a:lnTo>
                    <a:lnTo>
                      <a:pt x="205" y="184"/>
                    </a:lnTo>
                    <a:lnTo>
                      <a:pt x="306" y="212"/>
                    </a:lnTo>
                    <a:lnTo>
                      <a:pt x="880" y="630"/>
                    </a:lnTo>
                    <a:lnTo>
                      <a:pt x="669" y="680"/>
                    </a:lnTo>
                    <a:lnTo>
                      <a:pt x="809" y="936"/>
                    </a:lnTo>
                    <a:lnTo>
                      <a:pt x="1284" y="885"/>
                    </a:lnTo>
                    <a:lnTo>
                      <a:pt x="1594" y="980"/>
                    </a:lnTo>
                    <a:lnTo>
                      <a:pt x="2453" y="705"/>
                    </a:lnTo>
                    <a:lnTo>
                      <a:pt x="2883" y="730"/>
                    </a:lnTo>
                    <a:lnTo>
                      <a:pt x="3063" y="970"/>
                    </a:lnTo>
                    <a:lnTo>
                      <a:pt x="3014" y="1427"/>
                    </a:lnTo>
                    <a:lnTo>
                      <a:pt x="2858" y="1555"/>
                    </a:lnTo>
                    <a:lnTo>
                      <a:pt x="2537" y="1614"/>
                    </a:lnTo>
                    <a:lnTo>
                      <a:pt x="2388" y="1581"/>
                    </a:lnTo>
                    <a:lnTo>
                      <a:pt x="2269" y="1620"/>
                    </a:lnTo>
                    <a:lnTo>
                      <a:pt x="1115" y="1730"/>
                    </a:lnTo>
                    <a:lnTo>
                      <a:pt x="561" y="1594"/>
                    </a:lnTo>
                    <a:lnTo>
                      <a:pt x="964" y="1535"/>
                    </a:lnTo>
                    <a:lnTo>
                      <a:pt x="2554" y="1409"/>
                    </a:lnTo>
                    <a:lnTo>
                      <a:pt x="2808" y="1395"/>
                    </a:lnTo>
                    <a:lnTo>
                      <a:pt x="2908" y="1160"/>
                    </a:lnTo>
                    <a:lnTo>
                      <a:pt x="2892" y="1133"/>
                    </a:lnTo>
                    <a:lnTo>
                      <a:pt x="2855" y="1074"/>
                    </a:lnTo>
                    <a:lnTo>
                      <a:pt x="2834" y="1042"/>
                    </a:lnTo>
                    <a:lnTo>
                      <a:pt x="2815" y="1012"/>
                    </a:lnTo>
                    <a:lnTo>
                      <a:pt x="2788" y="980"/>
                    </a:lnTo>
                    <a:lnTo>
                      <a:pt x="2536" y="1006"/>
                    </a:lnTo>
                    <a:lnTo>
                      <a:pt x="2372" y="1029"/>
                    </a:lnTo>
                    <a:lnTo>
                      <a:pt x="2298" y="1040"/>
                    </a:lnTo>
                    <a:lnTo>
                      <a:pt x="784" y="1215"/>
                    </a:lnTo>
                    <a:lnTo>
                      <a:pt x="703" y="1237"/>
                    </a:lnTo>
                    <a:lnTo>
                      <a:pt x="0" y="119"/>
                    </a:lnTo>
                    <a:lnTo>
                      <a:pt x="459" y="710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7A7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03" name="Freeform 62"/>
              <p:cNvSpPr>
                <a:spLocks/>
              </p:cNvSpPr>
              <p:nvPr/>
            </p:nvSpPr>
            <p:spPr bwMode="auto">
              <a:xfrm>
                <a:off x="3660" y="2798"/>
                <a:ext cx="198" cy="60"/>
              </a:xfrm>
              <a:custGeom>
                <a:avLst/>
                <a:gdLst>
                  <a:gd name="T0" fmla="*/ 0 w 593"/>
                  <a:gd name="T1" fmla="*/ 0 h 178"/>
                  <a:gd name="T2" fmla="*/ 0 w 593"/>
                  <a:gd name="T3" fmla="*/ 0 h 178"/>
                  <a:gd name="T4" fmla="*/ 0 w 593"/>
                  <a:gd name="T5" fmla="*/ 0 h 178"/>
                  <a:gd name="T6" fmla="*/ 0 w 593"/>
                  <a:gd name="T7" fmla="*/ 0 h 178"/>
                  <a:gd name="T8" fmla="*/ 0 w 593"/>
                  <a:gd name="T9" fmla="*/ 0 h 178"/>
                  <a:gd name="T10" fmla="*/ 0 w 593"/>
                  <a:gd name="T11" fmla="*/ 0 h 178"/>
                  <a:gd name="T12" fmla="*/ 0 w 593"/>
                  <a:gd name="T13" fmla="*/ 0 h 178"/>
                  <a:gd name="T14" fmla="*/ 0 w 593"/>
                  <a:gd name="T15" fmla="*/ 0 h 178"/>
                  <a:gd name="T16" fmla="*/ 0 w 593"/>
                  <a:gd name="T17" fmla="*/ 0 h 1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93"/>
                  <a:gd name="T28" fmla="*/ 0 h 178"/>
                  <a:gd name="T29" fmla="*/ 593 w 593"/>
                  <a:gd name="T30" fmla="*/ 178 h 1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93" h="178">
                    <a:moveTo>
                      <a:pt x="0" y="178"/>
                    </a:moveTo>
                    <a:lnTo>
                      <a:pt x="423" y="161"/>
                    </a:lnTo>
                    <a:lnTo>
                      <a:pt x="593" y="142"/>
                    </a:lnTo>
                    <a:lnTo>
                      <a:pt x="519" y="68"/>
                    </a:lnTo>
                    <a:lnTo>
                      <a:pt x="546" y="0"/>
                    </a:lnTo>
                    <a:lnTo>
                      <a:pt x="380" y="29"/>
                    </a:lnTo>
                    <a:lnTo>
                      <a:pt x="155" y="124"/>
                    </a:lnTo>
                    <a:lnTo>
                      <a:pt x="0" y="178"/>
                    </a:lnTo>
                    <a:close/>
                  </a:path>
                </a:pathLst>
              </a:custGeom>
              <a:solidFill>
                <a:srgbClr val="948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04" name="Freeform 63"/>
              <p:cNvSpPr>
                <a:spLocks/>
              </p:cNvSpPr>
              <p:nvPr/>
            </p:nvSpPr>
            <p:spPr bwMode="auto">
              <a:xfrm>
                <a:off x="3267" y="2644"/>
                <a:ext cx="88" cy="159"/>
              </a:xfrm>
              <a:custGeom>
                <a:avLst/>
                <a:gdLst>
                  <a:gd name="T0" fmla="*/ 0 w 264"/>
                  <a:gd name="T1" fmla="*/ 0 h 477"/>
                  <a:gd name="T2" fmla="*/ 0 w 264"/>
                  <a:gd name="T3" fmla="*/ 0 h 477"/>
                  <a:gd name="T4" fmla="*/ 0 w 264"/>
                  <a:gd name="T5" fmla="*/ 0 h 477"/>
                  <a:gd name="T6" fmla="*/ 0 w 264"/>
                  <a:gd name="T7" fmla="*/ 0 h 477"/>
                  <a:gd name="T8" fmla="*/ 0 w 264"/>
                  <a:gd name="T9" fmla="*/ 0 h 477"/>
                  <a:gd name="T10" fmla="*/ 0 w 264"/>
                  <a:gd name="T11" fmla="*/ 0 h 477"/>
                  <a:gd name="T12" fmla="*/ 0 w 264"/>
                  <a:gd name="T13" fmla="*/ 0 h 477"/>
                  <a:gd name="T14" fmla="*/ 0 w 264"/>
                  <a:gd name="T15" fmla="*/ 0 h 477"/>
                  <a:gd name="T16" fmla="*/ 0 w 264"/>
                  <a:gd name="T17" fmla="*/ 0 h 477"/>
                  <a:gd name="T18" fmla="*/ 0 w 264"/>
                  <a:gd name="T19" fmla="*/ 0 h 477"/>
                  <a:gd name="T20" fmla="*/ 0 w 264"/>
                  <a:gd name="T21" fmla="*/ 0 h 477"/>
                  <a:gd name="T22" fmla="*/ 0 w 264"/>
                  <a:gd name="T23" fmla="*/ 0 h 47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64"/>
                  <a:gd name="T37" fmla="*/ 0 h 477"/>
                  <a:gd name="T38" fmla="*/ 264 w 264"/>
                  <a:gd name="T39" fmla="*/ 477 h 47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64" h="477">
                    <a:moveTo>
                      <a:pt x="9" y="420"/>
                    </a:moveTo>
                    <a:lnTo>
                      <a:pt x="0" y="266"/>
                    </a:lnTo>
                    <a:lnTo>
                      <a:pt x="59" y="96"/>
                    </a:lnTo>
                    <a:lnTo>
                      <a:pt x="109" y="0"/>
                    </a:lnTo>
                    <a:lnTo>
                      <a:pt x="264" y="81"/>
                    </a:lnTo>
                    <a:lnTo>
                      <a:pt x="214" y="106"/>
                    </a:lnTo>
                    <a:lnTo>
                      <a:pt x="119" y="131"/>
                    </a:lnTo>
                    <a:lnTo>
                      <a:pt x="73" y="245"/>
                    </a:lnTo>
                    <a:lnTo>
                      <a:pt x="73" y="366"/>
                    </a:lnTo>
                    <a:lnTo>
                      <a:pt x="144" y="477"/>
                    </a:lnTo>
                    <a:lnTo>
                      <a:pt x="9" y="420"/>
                    </a:lnTo>
                    <a:close/>
                  </a:path>
                </a:pathLst>
              </a:custGeom>
              <a:solidFill>
                <a:srgbClr val="B8AD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05" name="Freeform 64"/>
              <p:cNvSpPr>
                <a:spLocks/>
              </p:cNvSpPr>
              <p:nvPr/>
            </p:nvSpPr>
            <p:spPr bwMode="auto">
              <a:xfrm>
                <a:off x="3283" y="2186"/>
                <a:ext cx="462" cy="165"/>
              </a:xfrm>
              <a:custGeom>
                <a:avLst/>
                <a:gdLst>
                  <a:gd name="T0" fmla="*/ 0 w 1385"/>
                  <a:gd name="T1" fmla="*/ 0 h 496"/>
                  <a:gd name="T2" fmla="*/ 0 w 1385"/>
                  <a:gd name="T3" fmla="*/ 0 h 496"/>
                  <a:gd name="T4" fmla="*/ 0 w 1385"/>
                  <a:gd name="T5" fmla="*/ 0 h 496"/>
                  <a:gd name="T6" fmla="*/ 0 w 1385"/>
                  <a:gd name="T7" fmla="*/ 0 h 496"/>
                  <a:gd name="T8" fmla="*/ 0 w 1385"/>
                  <a:gd name="T9" fmla="*/ 0 h 496"/>
                  <a:gd name="T10" fmla="*/ 0 w 1385"/>
                  <a:gd name="T11" fmla="*/ 0 h 496"/>
                  <a:gd name="T12" fmla="*/ 0 w 1385"/>
                  <a:gd name="T13" fmla="*/ 0 h 496"/>
                  <a:gd name="T14" fmla="*/ 0 w 1385"/>
                  <a:gd name="T15" fmla="*/ 0 h 49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85"/>
                  <a:gd name="T25" fmla="*/ 0 h 496"/>
                  <a:gd name="T26" fmla="*/ 1385 w 1385"/>
                  <a:gd name="T27" fmla="*/ 496 h 49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85" h="496">
                    <a:moveTo>
                      <a:pt x="0" y="297"/>
                    </a:moveTo>
                    <a:lnTo>
                      <a:pt x="1110" y="0"/>
                    </a:lnTo>
                    <a:lnTo>
                      <a:pt x="1255" y="31"/>
                    </a:lnTo>
                    <a:lnTo>
                      <a:pt x="269" y="309"/>
                    </a:lnTo>
                    <a:lnTo>
                      <a:pt x="1385" y="121"/>
                    </a:lnTo>
                    <a:lnTo>
                      <a:pt x="291" y="496"/>
                    </a:lnTo>
                    <a:lnTo>
                      <a:pt x="0" y="297"/>
                    </a:lnTo>
                    <a:close/>
                  </a:path>
                </a:pathLst>
              </a:custGeom>
              <a:solidFill>
                <a:srgbClr val="B8AD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06" name="Freeform 65"/>
              <p:cNvSpPr>
                <a:spLocks/>
              </p:cNvSpPr>
              <p:nvPr/>
            </p:nvSpPr>
            <p:spPr bwMode="auto">
              <a:xfrm>
                <a:off x="3184" y="2785"/>
                <a:ext cx="198" cy="100"/>
              </a:xfrm>
              <a:custGeom>
                <a:avLst/>
                <a:gdLst>
                  <a:gd name="T0" fmla="*/ 0 w 595"/>
                  <a:gd name="T1" fmla="*/ 0 h 300"/>
                  <a:gd name="T2" fmla="*/ 0 w 595"/>
                  <a:gd name="T3" fmla="*/ 0 h 300"/>
                  <a:gd name="T4" fmla="*/ 0 w 595"/>
                  <a:gd name="T5" fmla="*/ 0 h 300"/>
                  <a:gd name="T6" fmla="*/ 0 w 595"/>
                  <a:gd name="T7" fmla="*/ 0 h 300"/>
                  <a:gd name="T8" fmla="*/ 0 w 595"/>
                  <a:gd name="T9" fmla="*/ 0 h 300"/>
                  <a:gd name="T10" fmla="*/ 0 w 595"/>
                  <a:gd name="T11" fmla="*/ 0 h 300"/>
                  <a:gd name="T12" fmla="*/ 0 w 595"/>
                  <a:gd name="T13" fmla="*/ 0 h 300"/>
                  <a:gd name="T14" fmla="*/ 0 w 595"/>
                  <a:gd name="T15" fmla="*/ 0 h 300"/>
                  <a:gd name="T16" fmla="*/ 0 w 595"/>
                  <a:gd name="T17" fmla="*/ 0 h 300"/>
                  <a:gd name="T18" fmla="*/ 0 w 595"/>
                  <a:gd name="T19" fmla="*/ 0 h 300"/>
                  <a:gd name="T20" fmla="*/ 0 w 595"/>
                  <a:gd name="T21" fmla="*/ 0 h 3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95"/>
                  <a:gd name="T34" fmla="*/ 0 h 300"/>
                  <a:gd name="T35" fmla="*/ 595 w 595"/>
                  <a:gd name="T36" fmla="*/ 300 h 3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95" h="300">
                    <a:moveTo>
                      <a:pt x="0" y="44"/>
                    </a:moveTo>
                    <a:lnTo>
                      <a:pt x="187" y="0"/>
                    </a:lnTo>
                    <a:lnTo>
                      <a:pt x="428" y="131"/>
                    </a:lnTo>
                    <a:lnTo>
                      <a:pt x="595" y="251"/>
                    </a:lnTo>
                    <a:lnTo>
                      <a:pt x="490" y="269"/>
                    </a:lnTo>
                    <a:lnTo>
                      <a:pt x="375" y="193"/>
                    </a:lnTo>
                    <a:lnTo>
                      <a:pt x="291" y="109"/>
                    </a:lnTo>
                    <a:lnTo>
                      <a:pt x="155" y="94"/>
                    </a:lnTo>
                    <a:lnTo>
                      <a:pt x="140" y="3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B8AD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07" name="Freeform 66"/>
              <p:cNvSpPr>
                <a:spLocks/>
              </p:cNvSpPr>
              <p:nvPr/>
            </p:nvSpPr>
            <p:spPr bwMode="auto">
              <a:xfrm>
                <a:off x="3493" y="2413"/>
                <a:ext cx="151" cy="403"/>
              </a:xfrm>
              <a:custGeom>
                <a:avLst/>
                <a:gdLst>
                  <a:gd name="T0" fmla="*/ 0 w 452"/>
                  <a:gd name="T1" fmla="*/ 0 h 1211"/>
                  <a:gd name="T2" fmla="*/ 0 w 452"/>
                  <a:gd name="T3" fmla="*/ 0 h 1211"/>
                  <a:gd name="T4" fmla="*/ 0 w 452"/>
                  <a:gd name="T5" fmla="*/ 0 h 1211"/>
                  <a:gd name="T6" fmla="*/ 0 w 452"/>
                  <a:gd name="T7" fmla="*/ 0 h 1211"/>
                  <a:gd name="T8" fmla="*/ 0 w 452"/>
                  <a:gd name="T9" fmla="*/ 0 h 1211"/>
                  <a:gd name="T10" fmla="*/ 0 w 452"/>
                  <a:gd name="T11" fmla="*/ 0 h 1211"/>
                  <a:gd name="T12" fmla="*/ 0 w 452"/>
                  <a:gd name="T13" fmla="*/ 0 h 1211"/>
                  <a:gd name="T14" fmla="*/ 0 w 452"/>
                  <a:gd name="T15" fmla="*/ 0 h 1211"/>
                  <a:gd name="T16" fmla="*/ 0 w 452"/>
                  <a:gd name="T17" fmla="*/ 0 h 1211"/>
                  <a:gd name="T18" fmla="*/ 0 w 452"/>
                  <a:gd name="T19" fmla="*/ 0 h 1211"/>
                  <a:gd name="T20" fmla="*/ 0 w 452"/>
                  <a:gd name="T21" fmla="*/ 0 h 1211"/>
                  <a:gd name="T22" fmla="*/ 0 w 452"/>
                  <a:gd name="T23" fmla="*/ 0 h 1211"/>
                  <a:gd name="T24" fmla="*/ 0 w 452"/>
                  <a:gd name="T25" fmla="*/ 0 h 1211"/>
                  <a:gd name="T26" fmla="*/ 0 w 452"/>
                  <a:gd name="T27" fmla="*/ 0 h 1211"/>
                  <a:gd name="T28" fmla="*/ 0 w 452"/>
                  <a:gd name="T29" fmla="*/ 0 h 1211"/>
                  <a:gd name="T30" fmla="*/ 0 w 452"/>
                  <a:gd name="T31" fmla="*/ 0 h 1211"/>
                  <a:gd name="T32" fmla="*/ 0 w 452"/>
                  <a:gd name="T33" fmla="*/ 0 h 1211"/>
                  <a:gd name="T34" fmla="*/ 0 w 452"/>
                  <a:gd name="T35" fmla="*/ 0 h 12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52"/>
                  <a:gd name="T55" fmla="*/ 0 h 1211"/>
                  <a:gd name="T56" fmla="*/ 452 w 452"/>
                  <a:gd name="T57" fmla="*/ 1211 h 12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52" h="1211">
                    <a:moveTo>
                      <a:pt x="71" y="96"/>
                    </a:moveTo>
                    <a:lnTo>
                      <a:pt x="362" y="0"/>
                    </a:lnTo>
                    <a:lnTo>
                      <a:pt x="452" y="110"/>
                    </a:lnTo>
                    <a:lnTo>
                      <a:pt x="322" y="776"/>
                    </a:lnTo>
                    <a:lnTo>
                      <a:pt x="186" y="896"/>
                    </a:lnTo>
                    <a:lnTo>
                      <a:pt x="182" y="1211"/>
                    </a:lnTo>
                    <a:lnTo>
                      <a:pt x="71" y="1086"/>
                    </a:lnTo>
                    <a:lnTo>
                      <a:pt x="49" y="941"/>
                    </a:lnTo>
                    <a:lnTo>
                      <a:pt x="27" y="841"/>
                    </a:lnTo>
                    <a:lnTo>
                      <a:pt x="5" y="794"/>
                    </a:lnTo>
                    <a:lnTo>
                      <a:pt x="0" y="772"/>
                    </a:lnTo>
                    <a:lnTo>
                      <a:pt x="5" y="716"/>
                    </a:lnTo>
                    <a:lnTo>
                      <a:pt x="30" y="549"/>
                    </a:lnTo>
                    <a:lnTo>
                      <a:pt x="61" y="382"/>
                    </a:lnTo>
                    <a:lnTo>
                      <a:pt x="77" y="305"/>
                    </a:lnTo>
                    <a:lnTo>
                      <a:pt x="37" y="121"/>
                    </a:lnTo>
                    <a:lnTo>
                      <a:pt x="71" y="96"/>
                    </a:lnTo>
                    <a:close/>
                  </a:path>
                </a:pathLst>
              </a:custGeom>
              <a:solidFill>
                <a:srgbClr val="FF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08" name="Freeform 67"/>
              <p:cNvSpPr>
                <a:spLocks/>
              </p:cNvSpPr>
              <p:nvPr/>
            </p:nvSpPr>
            <p:spPr bwMode="auto">
              <a:xfrm>
                <a:off x="3510" y="2396"/>
                <a:ext cx="158" cy="430"/>
              </a:xfrm>
              <a:custGeom>
                <a:avLst/>
                <a:gdLst>
                  <a:gd name="T0" fmla="*/ 0 w 474"/>
                  <a:gd name="T1" fmla="*/ 0 h 1290"/>
                  <a:gd name="T2" fmla="*/ 0 w 474"/>
                  <a:gd name="T3" fmla="*/ 0 h 1290"/>
                  <a:gd name="T4" fmla="*/ 0 w 474"/>
                  <a:gd name="T5" fmla="*/ 0 h 1290"/>
                  <a:gd name="T6" fmla="*/ 0 w 474"/>
                  <a:gd name="T7" fmla="*/ 0 h 1290"/>
                  <a:gd name="T8" fmla="*/ 0 w 474"/>
                  <a:gd name="T9" fmla="*/ 0 h 1290"/>
                  <a:gd name="T10" fmla="*/ 0 w 474"/>
                  <a:gd name="T11" fmla="*/ 0 h 1290"/>
                  <a:gd name="T12" fmla="*/ 0 w 474"/>
                  <a:gd name="T13" fmla="*/ 0 h 1290"/>
                  <a:gd name="T14" fmla="*/ 0 w 474"/>
                  <a:gd name="T15" fmla="*/ 0 h 1290"/>
                  <a:gd name="T16" fmla="*/ 0 w 474"/>
                  <a:gd name="T17" fmla="*/ 0 h 1290"/>
                  <a:gd name="T18" fmla="*/ 0 w 474"/>
                  <a:gd name="T19" fmla="*/ 0 h 1290"/>
                  <a:gd name="T20" fmla="*/ 0 w 474"/>
                  <a:gd name="T21" fmla="*/ 0 h 1290"/>
                  <a:gd name="T22" fmla="*/ 0 w 474"/>
                  <a:gd name="T23" fmla="*/ 0 h 1290"/>
                  <a:gd name="T24" fmla="*/ 0 w 474"/>
                  <a:gd name="T25" fmla="*/ 0 h 1290"/>
                  <a:gd name="T26" fmla="*/ 0 w 474"/>
                  <a:gd name="T27" fmla="*/ 0 h 1290"/>
                  <a:gd name="T28" fmla="*/ 0 w 474"/>
                  <a:gd name="T29" fmla="*/ 0 h 1290"/>
                  <a:gd name="T30" fmla="*/ 0 w 474"/>
                  <a:gd name="T31" fmla="*/ 0 h 1290"/>
                  <a:gd name="T32" fmla="*/ 0 w 474"/>
                  <a:gd name="T33" fmla="*/ 0 h 1290"/>
                  <a:gd name="T34" fmla="*/ 0 w 474"/>
                  <a:gd name="T35" fmla="*/ 0 h 1290"/>
                  <a:gd name="T36" fmla="*/ 0 w 474"/>
                  <a:gd name="T37" fmla="*/ 0 h 1290"/>
                  <a:gd name="T38" fmla="*/ 0 w 474"/>
                  <a:gd name="T39" fmla="*/ 0 h 1290"/>
                  <a:gd name="T40" fmla="*/ 0 w 474"/>
                  <a:gd name="T41" fmla="*/ 0 h 1290"/>
                  <a:gd name="T42" fmla="*/ 0 w 474"/>
                  <a:gd name="T43" fmla="*/ 0 h 1290"/>
                  <a:gd name="T44" fmla="*/ 0 w 474"/>
                  <a:gd name="T45" fmla="*/ 0 h 1290"/>
                  <a:gd name="T46" fmla="*/ 0 w 474"/>
                  <a:gd name="T47" fmla="*/ 0 h 1290"/>
                  <a:gd name="T48" fmla="*/ 0 w 474"/>
                  <a:gd name="T49" fmla="*/ 0 h 1290"/>
                  <a:gd name="T50" fmla="*/ 0 w 474"/>
                  <a:gd name="T51" fmla="*/ 0 h 1290"/>
                  <a:gd name="T52" fmla="*/ 0 w 474"/>
                  <a:gd name="T53" fmla="*/ 0 h 1290"/>
                  <a:gd name="T54" fmla="*/ 0 w 474"/>
                  <a:gd name="T55" fmla="*/ 0 h 1290"/>
                  <a:gd name="T56" fmla="*/ 0 w 474"/>
                  <a:gd name="T57" fmla="*/ 0 h 129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74"/>
                  <a:gd name="T88" fmla="*/ 0 h 1290"/>
                  <a:gd name="T89" fmla="*/ 474 w 474"/>
                  <a:gd name="T90" fmla="*/ 1290 h 129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74" h="1290">
                    <a:moveTo>
                      <a:pt x="0" y="109"/>
                    </a:moveTo>
                    <a:lnTo>
                      <a:pt x="369" y="0"/>
                    </a:lnTo>
                    <a:lnTo>
                      <a:pt x="474" y="214"/>
                    </a:lnTo>
                    <a:lnTo>
                      <a:pt x="310" y="689"/>
                    </a:lnTo>
                    <a:lnTo>
                      <a:pt x="434" y="1005"/>
                    </a:lnTo>
                    <a:lnTo>
                      <a:pt x="230" y="959"/>
                    </a:lnTo>
                    <a:lnTo>
                      <a:pt x="140" y="1290"/>
                    </a:lnTo>
                    <a:lnTo>
                      <a:pt x="57" y="1026"/>
                    </a:lnTo>
                    <a:lnTo>
                      <a:pt x="15" y="779"/>
                    </a:lnTo>
                    <a:lnTo>
                      <a:pt x="90" y="509"/>
                    </a:lnTo>
                    <a:lnTo>
                      <a:pt x="34" y="304"/>
                    </a:lnTo>
                    <a:lnTo>
                      <a:pt x="124" y="214"/>
                    </a:lnTo>
                    <a:lnTo>
                      <a:pt x="230" y="244"/>
                    </a:lnTo>
                    <a:lnTo>
                      <a:pt x="190" y="339"/>
                    </a:lnTo>
                    <a:lnTo>
                      <a:pt x="264" y="390"/>
                    </a:lnTo>
                    <a:lnTo>
                      <a:pt x="115" y="689"/>
                    </a:lnTo>
                    <a:lnTo>
                      <a:pt x="190" y="675"/>
                    </a:lnTo>
                    <a:lnTo>
                      <a:pt x="115" y="900"/>
                    </a:lnTo>
                    <a:lnTo>
                      <a:pt x="214" y="785"/>
                    </a:lnTo>
                    <a:lnTo>
                      <a:pt x="260" y="555"/>
                    </a:lnTo>
                    <a:lnTo>
                      <a:pt x="260" y="484"/>
                    </a:lnTo>
                    <a:lnTo>
                      <a:pt x="339" y="314"/>
                    </a:lnTo>
                    <a:lnTo>
                      <a:pt x="285" y="300"/>
                    </a:lnTo>
                    <a:lnTo>
                      <a:pt x="304" y="170"/>
                    </a:lnTo>
                    <a:lnTo>
                      <a:pt x="180" y="149"/>
                    </a:lnTo>
                    <a:lnTo>
                      <a:pt x="199" y="99"/>
                    </a:lnTo>
                    <a:lnTo>
                      <a:pt x="25" y="195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F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09" name="Freeform 68"/>
              <p:cNvSpPr>
                <a:spLocks/>
              </p:cNvSpPr>
              <p:nvPr/>
            </p:nvSpPr>
            <p:spPr bwMode="auto">
              <a:xfrm>
                <a:off x="3022" y="2563"/>
                <a:ext cx="265" cy="228"/>
              </a:xfrm>
              <a:custGeom>
                <a:avLst/>
                <a:gdLst>
                  <a:gd name="T0" fmla="*/ 0 w 794"/>
                  <a:gd name="T1" fmla="*/ 0 h 686"/>
                  <a:gd name="T2" fmla="*/ 0 w 794"/>
                  <a:gd name="T3" fmla="*/ 0 h 686"/>
                  <a:gd name="T4" fmla="*/ 0 w 794"/>
                  <a:gd name="T5" fmla="*/ 0 h 686"/>
                  <a:gd name="T6" fmla="*/ 0 w 794"/>
                  <a:gd name="T7" fmla="*/ 0 h 686"/>
                  <a:gd name="T8" fmla="*/ 0 w 794"/>
                  <a:gd name="T9" fmla="*/ 0 h 686"/>
                  <a:gd name="T10" fmla="*/ 0 w 794"/>
                  <a:gd name="T11" fmla="*/ 0 h 686"/>
                  <a:gd name="T12" fmla="*/ 0 w 794"/>
                  <a:gd name="T13" fmla="*/ 0 h 686"/>
                  <a:gd name="T14" fmla="*/ 0 w 794"/>
                  <a:gd name="T15" fmla="*/ 0 h 686"/>
                  <a:gd name="T16" fmla="*/ 0 w 794"/>
                  <a:gd name="T17" fmla="*/ 0 h 686"/>
                  <a:gd name="T18" fmla="*/ 0 w 794"/>
                  <a:gd name="T19" fmla="*/ 0 h 686"/>
                  <a:gd name="T20" fmla="*/ 0 w 794"/>
                  <a:gd name="T21" fmla="*/ 0 h 686"/>
                  <a:gd name="T22" fmla="*/ 0 w 794"/>
                  <a:gd name="T23" fmla="*/ 0 h 68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94"/>
                  <a:gd name="T37" fmla="*/ 0 h 686"/>
                  <a:gd name="T38" fmla="*/ 794 w 794"/>
                  <a:gd name="T39" fmla="*/ 686 h 68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94" h="686">
                    <a:moveTo>
                      <a:pt x="0" y="136"/>
                    </a:moveTo>
                    <a:lnTo>
                      <a:pt x="60" y="40"/>
                    </a:lnTo>
                    <a:lnTo>
                      <a:pt x="134" y="0"/>
                    </a:lnTo>
                    <a:lnTo>
                      <a:pt x="144" y="96"/>
                    </a:lnTo>
                    <a:lnTo>
                      <a:pt x="349" y="291"/>
                    </a:lnTo>
                    <a:lnTo>
                      <a:pt x="653" y="466"/>
                    </a:lnTo>
                    <a:lnTo>
                      <a:pt x="794" y="341"/>
                    </a:lnTo>
                    <a:lnTo>
                      <a:pt x="714" y="686"/>
                    </a:lnTo>
                    <a:lnTo>
                      <a:pt x="100" y="230"/>
                    </a:lnTo>
                    <a:lnTo>
                      <a:pt x="20" y="215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B56C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10" name="Freeform 69"/>
              <p:cNvSpPr>
                <a:spLocks/>
              </p:cNvSpPr>
              <p:nvPr/>
            </p:nvSpPr>
            <p:spPr bwMode="auto">
              <a:xfrm>
                <a:off x="3016" y="2503"/>
                <a:ext cx="301" cy="173"/>
              </a:xfrm>
              <a:custGeom>
                <a:avLst/>
                <a:gdLst>
                  <a:gd name="T0" fmla="*/ 0 w 902"/>
                  <a:gd name="T1" fmla="*/ 0 h 521"/>
                  <a:gd name="T2" fmla="*/ 0 w 902"/>
                  <a:gd name="T3" fmla="*/ 0 h 521"/>
                  <a:gd name="T4" fmla="*/ 0 w 902"/>
                  <a:gd name="T5" fmla="*/ 0 h 521"/>
                  <a:gd name="T6" fmla="*/ 0 w 902"/>
                  <a:gd name="T7" fmla="*/ 0 h 521"/>
                  <a:gd name="T8" fmla="*/ 0 w 902"/>
                  <a:gd name="T9" fmla="*/ 0 h 521"/>
                  <a:gd name="T10" fmla="*/ 0 w 902"/>
                  <a:gd name="T11" fmla="*/ 0 h 521"/>
                  <a:gd name="T12" fmla="*/ 0 w 902"/>
                  <a:gd name="T13" fmla="*/ 0 h 521"/>
                  <a:gd name="T14" fmla="*/ 0 w 902"/>
                  <a:gd name="T15" fmla="*/ 0 h 521"/>
                  <a:gd name="T16" fmla="*/ 0 w 902"/>
                  <a:gd name="T17" fmla="*/ 0 h 5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02"/>
                  <a:gd name="T28" fmla="*/ 0 h 521"/>
                  <a:gd name="T29" fmla="*/ 902 w 902"/>
                  <a:gd name="T30" fmla="*/ 521 h 5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02" h="521">
                    <a:moveTo>
                      <a:pt x="32" y="40"/>
                    </a:moveTo>
                    <a:lnTo>
                      <a:pt x="0" y="102"/>
                    </a:lnTo>
                    <a:lnTo>
                      <a:pt x="143" y="121"/>
                    </a:lnTo>
                    <a:lnTo>
                      <a:pt x="767" y="446"/>
                    </a:lnTo>
                    <a:lnTo>
                      <a:pt x="812" y="521"/>
                    </a:lnTo>
                    <a:lnTo>
                      <a:pt x="902" y="435"/>
                    </a:lnTo>
                    <a:lnTo>
                      <a:pt x="93" y="0"/>
                    </a:lnTo>
                    <a:lnTo>
                      <a:pt x="32" y="40"/>
                    </a:lnTo>
                    <a:close/>
                  </a:path>
                </a:pathLst>
              </a:custGeom>
              <a:solidFill>
                <a:srgbClr val="B56C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11" name="Freeform 70"/>
              <p:cNvSpPr>
                <a:spLocks/>
              </p:cNvSpPr>
              <p:nvPr/>
            </p:nvSpPr>
            <p:spPr bwMode="auto">
              <a:xfrm>
                <a:off x="3327" y="2600"/>
                <a:ext cx="753" cy="300"/>
              </a:xfrm>
              <a:custGeom>
                <a:avLst/>
                <a:gdLst>
                  <a:gd name="T0" fmla="*/ 0 w 2259"/>
                  <a:gd name="T1" fmla="*/ 0 h 900"/>
                  <a:gd name="T2" fmla="*/ 0 w 2259"/>
                  <a:gd name="T3" fmla="*/ 0 h 900"/>
                  <a:gd name="T4" fmla="*/ 0 w 2259"/>
                  <a:gd name="T5" fmla="*/ 0 h 900"/>
                  <a:gd name="T6" fmla="*/ 0 w 2259"/>
                  <a:gd name="T7" fmla="*/ 0 h 900"/>
                  <a:gd name="T8" fmla="*/ 0 w 2259"/>
                  <a:gd name="T9" fmla="*/ 0 h 900"/>
                  <a:gd name="T10" fmla="*/ 0 w 2259"/>
                  <a:gd name="T11" fmla="*/ 0 h 900"/>
                  <a:gd name="T12" fmla="*/ 0 w 2259"/>
                  <a:gd name="T13" fmla="*/ 0 h 900"/>
                  <a:gd name="T14" fmla="*/ 0 w 2259"/>
                  <a:gd name="T15" fmla="*/ 0 h 900"/>
                  <a:gd name="T16" fmla="*/ 0 w 2259"/>
                  <a:gd name="T17" fmla="*/ 0 h 900"/>
                  <a:gd name="T18" fmla="*/ 0 w 2259"/>
                  <a:gd name="T19" fmla="*/ 0 h 900"/>
                  <a:gd name="T20" fmla="*/ 0 w 2259"/>
                  <a:gd name="T21" fmla="*/ 0 h 900"/>
                  <a:gd name="T22" fmla="*/ 0 w 2259"/>
                  <a:gd name="T23" fmla="*/ 0 h 900"/>
                  <a:gd name="T24" fmla="*/ 0 w 2259"/>
                  <a:gd name="T25" fmla="*/ 0 h 900"/>
                  <a:gd name="T26" fmla="*/ 0 w 2259"/>
                  <a:gd name="T27" fmla="*/ 0 h 900"/>
                  <a:gd name="T28" fmla="*/ 0 w 2259"/>
                  <a:gd name="T29" fmla="*/ 0 h 900"/>
                  <a:gd name="T30" fmla="*/ 0 w 2259"/>
                  <a:gd name="T31" fmla="*/ 0 h 900"/>
                  <a:gd name="T32" fmla="*/ 0 w 2259"/>
                  <a:gd name="T33" fmla="*/ 0 h 900"/>
                  <a:gd name="T34" fmla="*/ 0 w 2259"/>
                  <a:gd name="T35" fmla="*/ 0 h 900"/>
                  <a:gd name="T36" fmla="*/ 0 w 2259"/>
                  <a:gd name="T37" fmla="*/ 0 h 900"/>
                  <a:gd name="T38" fmla="*/ 0 w 2259"/>
                  <a:gd name="T39" fmla="*/ 0 h 900"/>
                  <a:gd name="T40" fmla="*/ 0 w 2259"/>
                  <a:gd name="T41" fmla="*/ 0 h 900"/>
                  <a:gd name="T42" fmla="*/ 0 w 2259"/>
                  <a:gd name="T43" fmla="*/ 0 h 900"/>
                  <a:gd name="T44" fmla="*/ 0 w 2259"/>
                  <a:gd name="T45" fmla="*/ 0 h 900"/>
                  <a:gd name="T46" fmla="*/ 0 w 2259"/>
                  <a:gd name="T47" fmla="*/ 0 h 90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259"/>
                  <a:gd name="T73" fmla="*/ 0 h 900"/>
                  <a:gd name="T74" fmla="*/ 2259 w 2259"/>
                  <a:gd name="T75" fmla="*/ 900 h 90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259" h="900">
                    <a:moveTo>
                      <a:pt x="11" y="515"/>
                    </a:moveTo>
                    <a:lnTo>
                      <a:pt x="90" y="655"/>
                    </a:lnTo>
                    <a:lnTo>
                      <a:pt x="226" y="709"/>
                    </a:lnTo>
                    <a:lnTo>
                      <a:pt x="231" y="510"/>
                    </a:lnTo>
                    <a:lnTo>
                      <a:pt x="321" y="284"/>
                    </a:lnTo>
                    <a:lnTo>
                      <a:pt x="201" y="345"/>
                    </a:lnTo>
                    <a:lnTo>
                      <a:pt x="155" y="379"/>
                    </a:lnTo>
                    <a:lnTo>
                      <a:pt x="141" y="315"/>
                    </a:lnTo>
                    <a:lnTo>
                      <a:pt x="146" y="184"/>
                    </a:lnTo>
                    <a:lnTo>
                      <a:pt x="511" y="0"/>
                    </a:lnTo>
                    <a:lnTo>
                      <a:pt x="504" y="233"/>
                    </a:lnTo>
                    <a:lnTo>
                      <a:pt x="437" y="283"/>
                    </a:lnTo>
                    <a:lnTo>
                      <a:pt x="390" y="540"/>
                    </a:lnTo>
                    <a:lnTo>
                      <a:pt x="481" y="730"/>
                    </a:lnTo>
                    <a:lnTo>
                      <a:pt x="1885" y="305"/>
                    </a:lnTo>
                    <a:lnTo>
                      <a:pt x="1780" y="100"/>
                    </a:lnTo>
                    <a:lnTo>
                      <a:pt x="2259" y="299"/>
                    </a:lnTo>
                    <a:lnTo>
                      <a:pt x="2179" y="355"/>
                    </a:lnTo>
                    <a:lnTo>
                      <a:pt x="496" y="900"/>
                    </a:lnTo>
                    <a:lnTo>
                      <a:pt x="349" y="864"/>
                    </a:lnTo>
                    <a:lnTo>
                      <a:pt x="46" y="740"/>
                    </a:lnTo>
                    <a:lnTo>
                      <a:pt x="0" y="600"/>
                    </a:lnTo>
                    <a:lnTo>
                      <a:pt x="11" y="515"/>
                    </a:lnTo>
                    <a:close/>
                  </a:path>
                </a:pathLst>
              </a:custGeom>
              <a:solidFill>
                <a:srgbClr val="B56C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12" name="Freeform 71"/>
              <p:cNvSpPr>
                <a:spLocks/>
              </p:cNvSpPr>
              <p:nvPr/>
            </p:nvSpPr>
            <p:spPr bwMode="auto">
              <a:xfrm>
                <a:off x="3610" y="2471"/>
                <a:ext cx="447" cy="195"/>
              </a:xfrm>
              <a:custGeom>
                <a:avLst/>
                <a:gdLst>
                  <a:gd name="T0" fmla="*/ 0 w 1340"/>
                  <a:gd name="T1" fmla="*/ 0 h 586"/>
                  <a:gd name="T2" fmla="*/ 0 w 1340"/>
                  <a:gd name="T3" fmla="*/ 0 h 586"/>
                  <a:gd name="T4" fmla="*/ 0 w 1340"/>
                  <a:gd name="T5" fmla="*/ 0 h 586"/>
                  <a:gd name="T6" fmla="*/ 0 w 1340"/>
                  <a:gd name="T7" fmla="*/ 0 h 586"/>
                  <a:gd name="T8" fmla="*/ 0 w 1340"/>
                  <a:gd name="T9" fmla="*/ 0 h 586"/>
                  <a:gd name="T10" fmla="*/ 0 w 1340"/>
                  <a:gd name="T11" fmla="*/ 0 h 586"/>
                  <a:gd name="T12" fmla="*/ 0 w 1340"/>
                  <a:gd name="T13" fmla="*/ 0 h 586"/>
                  <a:gd name="T14" fmla="*/ 0 w 1340"/>
                  <a:gd name="T15" fmla="*/ 0 h 58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40"/>
                  <a:gd name="T25" fmla="*/ 0 h 586"/>
                  <a:gd name="T26" fmla="*/ 1340 w 1340"/>
                  <a:gd name="T27" fmla="*/ 586 h 58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40" h="586">
                    <a:moveTo>
                      <a:pt x="100" y="210"/>
                    </a:moveTo>
                    <a:lnTo>
                      <a:pt x="634" y="0"/>
                    </a:lnTo>
                    <a:lnTo>
                      <a:pt x="1340" y="170"/>
                    </a:lnTo>
                    <a:lnTo>
                      <a:pt x="1208" y="256"/>
                    </a:lnTo>
                    <a:lnTo>
                      <a:pt x="14" y="586"/>
                    </a:lnTo>
                    <a:lnTo>
                      <a:pt x="0" y="436"/>
                    </a:lnTo>
                    <a:lnTo>
                      <a:pt x="100" y="210"/>
                    </a:lnTo>
                    <a:close/>
                  </a:path>
                </a:pathLst>
              </a:custGeom>
              <a:solidFill>
                <a:srgbClr val="B56C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13" name="Freeform 72"/>
              <p:cNvSpPr>
                <a:spLocks/>
              </p:cNvSpPr>
              <p:nvPr/>
            </p:nvSpPr>
            <p:spPr bwMode="auto">
              <a:xfrm>
                <a:off x="2913" y="2415"/>
                <a:ext cx="462" cy="256"/>
              </a:xfrm>
              <a:custGeom>
                <a:avLst/>
                <a:gdLst>
                  <a:gd name="T0" fmla="*/ 0 w 1387"/>
                  <a:gd name="T1" fmla="*/ 0 h 770"/>
                  <a:gd name="T2" fmla="*/ 0 w 1387"/>
                  <a:gd name="T3" fmla="*/ 0 h 770"/>
                  <a:gd name="T4" fmla="*/ 0 w 1387"/>
                  <a:gd name="T5" fmla="*/ 0 h 770"/>
                  <a:gd name="T6" fmla="*/ 0 w 1387"/>
                  <a:gd name="T7" fmla="*/ 0 h 770"/>
                  <a:gd name="T8" fmla="*/ 0 w 1387"/>
                  <a:gd name="T9" fmla="*/ 0 h 770"/>
                  <a:gd name="T10" fmla="*/ 0 w 1387"/>
                  <a:gd name="T11" fmla="*/ 0 h 7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87"/>
                  <a:gd name="T19" fmla="*/ 0 h 770"/>
                  <a:gd name="T20" fmla="*/ 1387 w 1387"/>
                  <a:gd name="T21" fmla="*/ 770 h 77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87" h="770">
                    <a:moveTo>
                      <a:pt x="0" y="45"/>
                    </a:moveTo>
                    <a:lnTo>
                      <a:pt x="24" y="0"/>
                    </a:lnTo>
                    <a:lnTo>
                      <a:pt x="1387" y="659"/>
                    </a:lnTo>
                    <a:lnTo>
                      <a:pt x="1356" y="77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AE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14" name="Freeform 73"/>
              <p:cNvSpPr>
                <a:spLocks/>
              </p:cNvSpPr>
              <p:nvPr/>
            </p:nvSpPr>
            <p:spPr bwMode="auto">
              <a:xfrm>
                <a:off x="2991" y="2249"/>
                <a:ext cx="931" cy="316"/>
              </a:xfrm>
              <a:custGeom>
                <a:avLst/>
                <a:gdLst>
                  <a:gd name="T0" fmla="*/ 0 w 2793"/>
                  <a:gd name="T1" fmla="*/ 0 h 946"/>
                  <a:gd name="T2" fmla="*/ 0 w 2793"/>
                  <a:gd name="T3" fmla="*/ 0 h 946"/>
                  <a:gd name="T4" fmla="*/ 0 w 2793"/>
                  <a:gd name="T5" fmla="*/ 0 h 946"/>
                  <a:gd name="T6" fmla="*/ 0 w 2793"/>
                  <a:gd name="T7" fmla="*/ 0 h 946"/>
                  <a:gd name="T8" fmla="*/ 0 w 2793"/>
                  <a:gd name="T9" fmla="*/ 0 h 946"/>
                  <a:gd name="T10" fmla="*/ 0 w 2793"/>
                  <a:gd name="T11" fmla="*/ 0 h 946"/>
                  <a:gd name="T12" fmla="*/ 0 w 2793"/>
                  <a:gd name="T13" fmla="*/ 0 h 946"/>
                  <a:gd name="T14" fmla="*/ 0 w 2793"/>
                  <a:gd name="T15" fmla="*/ 0 h 946"/>
                  <a:gd name="T16" fmla="*/ 0 w 2793"/>
                  <a:gd name="T17" fmla="*/ 0 h 946"/>
                  <a:gd name="T18" fmla="*/ 0 w 2793"/>
                  <a:gd name="T19" fmla="*/ 0 h 946"/>
                  <a:gd name="T20" fmla="*/ 0 w 2793"/>
                  <a:gd name="T21" fmla="*/ 0 h 946"/>
                  <a:gd name="T22" fmla="*/ 0 w 2793"/>
                  <a:gd name="T23" fmla="*/ 0 h 946"/>
                  <a:gd name="T24" fmla="*/ 0 w 2793"/>
                  <a:gd name="T25" fmla="*/ 0 h 946"/>
                  <a:gd name="T26" fmla="*/ 0 w 2793"/>
                  <a:gd name="T27" fmla="*/ 0 h 946"/>
                  <a:gd name="T28" fmla="*/ 0 w 2793"/>
                  <a:gd name="T29" fmla="*/ 0 h 946"/>
                  <a:gd name="T30" fmla="*/ 0 w 2793"/>
                  <a:gd name="T31" fmla="*/ 0 h 946"/>
                  <a:gd name="T32" fmla="*/ 0 w 2793"/>
                  <a:gd name="T33" fmla="*/ 0 h 946"/>
                  <a:gd name="T34" fmla="*/ 0 w 2793"/>
                  <a:gd name="T35" fmla="*/ 0 h 946"/>
                  <a:gd name="T36" fmla="*/ 0 w 2793"/>
                  <a:gd name="T37" fmla="*/ 0 h 94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793"/>
                  <a:gd name="T58" fmla="*/ 0 h 946"/>
                  <a:gd name="T59" fmla="*/ 2793 w 2793"/>
                  <a:gd name="T60" fmla="*/ 946 h 94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793" h="946">
                    <a:moveTo>
                      <a:pt x="9" y="280"/>
                    </a:moveTo>
                    <a:lnTo>
                      <a:pt x="1219" y="716"/>
                    </a:lnTo>
                    <a:lnTo>
                      <a:pt x="1169" y="946"/>
                    </a:lnTo>
                    <a:lnTo>
                      <a:pt x="1433" y="856"/>
                    </a:lnTo>
                    <a:lnTo>
                      <a:pt x="1584" y="795"/>
                    </a:lnTo>
                    <a:lnTo>
                      <a:pt x="1544" y="590"/>
                    </a:lnTo>
                    <a:lnTo>
                      <a:pt x="1928" y="441"/>
                    </a:lnTo>
                    <a:lnTo>
                      <a:pt x="2003" y="586"/>
                    </a:lnTo>
                    <a:lnTo>
                      <a:pt x="1959" y="835"/>
                    </a:lnTo>
                    <a:lnTo>
                      <a:pt x="2498" y="574"/>
                    </a:lnTo>
                    <a:lnTo>
                      <a:pt x="2648" y="586"/>
                    </a:lnTo>
                    <a:lnTo>
                      <a:pt x="2793" y="310"/>
                    </a:lnTo>
                    <a:lnTo>
                      <a:pt x="2778" y="106"/>
                    </a:lnTo>
                    <a:lnTo>
                      <a:pt x="2588" y="0"/>
                    </a:lnTo>
                    <a:lnTo>
                      <a:pt x="1194" y="435"/>
                    </a:lnTo>
                    <a:lnTo>
                      <a:pt x="1089" y="490"/>
                    </a:lnTo>
                    <a:lnTo>
                      <a:pt x="0" y="115"/>
                    </a:lnTo>
                    <a:lnTo>
                      <a:pt x="9" y="280"/>
                    </a:lnTo>
                    <a:close/>
                  </a:path>
                </a:pathLst>
              </a:custGeom>
              <a:solidFill>
                <a:srgbClr val="D1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15" name="Freeform 74"/>
              <p:cNvSpPr>
                <a:spLocks/>
              </p:cNvSpPr>
              <p:nvPr/>
            </p:nvSpPr>
            <p:spPr bwMode="auto">
              <a:xfrm>
                <a:off x="2932" y="2126"/>
                <a:ext cx="995" cy="422"/>
              </a:xfrm>
              <a:custGeom>
                <a:avLst/>
                <a:gdLst>
                  <a:gd name="T0" fmla="*/ 0 w 2984"/>
                  <a:gd name="T1" fmla="*/ 0 h 1267"/>
                  <a:gd name="T2" fmla="*/ 0 w 2984"/>
                  <a:gd name="T3" fmla="*/ 0 h 1267"/>
                  <a:gd name="T4" fmla="*/ 0 w 2984"/>
                  <a:gd name="T5" fmla="*/ 0 h 1267"/>
                  <a:gd name="T6" fmla="*/ 0 w 2984"/>
                  <a:gd name="T7" fmla="*/ 0 h 1267"/>
                  <a:gd name="T8" fmla="*/ 0 w 2984"/>
                  <a:gd name="T9" fmla="*/ 0 h 1267"/>
                  <a:gd name="T10" fmla="*/ 0 w 2984"/>
                  <a:gd name="T11" fmla="*/ 0 h 1267"/>
                  <a:gd name="T12" fmla="*/ 0 w 2984"/>
                  <a:gd name="T13" fmla="*/ 0 h 1267"/>
                  <a:gd name="T14" fmla="*/ 0 w 2984"/>
                  <a:gd name="T15" fmla="*/ 0 h 1267"/>
                  <a:gd name="T16" fmla="*/ 0 w 2984"/>
                  <a:gd name="T17" fmla="*/ 0 h 1267"/>
                  <a:gd name="T18" fmla="*/ 0 w 2984"/>
                  <a:gd name="T19" fmla="*/ 0 h 1267"/>
                  <a:gd name="T20" fmla="*/ 0 w 2984"/>
                  <a:gd name="T21" fmla="*/ 0 h 1267"/>
                  <a:gd name="T22" fmla="*/ 0 w 2984"/>
                  <a:gd name="T23" fmla="*/ 0 h 1267"/>
                  <a:gd name="T24" fmla="*/ 0 w 2984"/>
                  <a:gd name="T25" fmla="*/ 0 h 1267"/>
                  <a:gd name="T26" fmla="*/ 0 w 2984"/>
                  <a:gd name="T27" fmla="*/ 0 h 1267"/>
                  <a:gd name="T28" fmla="*/ 0 w 2984"/>
                  <a:gd name="T29" fmla="*/ 0 h 1267"/>
                  <a:gd name="T30" fmla="*/ 0 w 2984"/>
                  <a:gd name="T31" fmla="*/ 0 h 1267"/>
                  <a:gd name="T32" fmla="*/ 0 w 2984"/>
                  <a:gd name="T33" fmla="*/ 0 h 1267"/>
                  <a:gd name="T34" fmla="*/ 0 w 2984"/>
                  <a:gd name="T35" fmla="*/ 0 h 1267"/>
                  <a:gd name="T36" fmla="*/ 0 w 2984"/>
                  <a:gd name="T37" fmla="*/ 0 h 1267"/>
                  <a:gd name="T38" fmla="*/ 0 w 2984"/>
                  <a:gd name="T39" fmla="*/ 0 h 1267"/>
                  <a:gd name="T40" fmla="*/ 0 w 2984"/>
                  <a:gd name="T41" fmla="*/ 0 h 1267"/>
                  <a:gd name="T42" fmla="*/ 0 w 2984"/>
                  <a:gd name="T43" fmla="*/ 0 h 1267"/>
                  <a:gd name="T44" fmla="*/ 0 w 2984"/>
                  <a:gd name="T45" fmla="*/ 0 h 1267"/>
                  <a:gd name="T46" fmla="*/ 0 w 2984"/>
                  <a:gd name="T47" fmla="*/ 0 h 1267"/>
                  <a:gd name="T48" fmla="*/ 0 w 2984"/>
                  <a:gd name="T49" fmla="*/ 0 h 12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984"/>
                  <a:gd name="T76" fmla="*/ 0 h 1267"/>
                  <a:gd name="T77" fmla="*/ 2984 w 2984"/>
                  <a:gd name="T78" fmla="*/ 1267 h 126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984" h="1267">
                    <a:moveTo>
                      <a:pt x="0" y="316"/>
                    </a:moveTo>
                    <a:lnTo>
                      <a:pt x="1490" y="0"/>
                    </a:lnTo>
                    <a:lnTo>
                      <a:pt x="2284" y="170"/>
                    </a:lnTo>
                    <a:lnTo>
                      <a:pt x="991" y="481"/>
                    </a:lnTo>
                    <a:lnTo>
                      <a:pt x="1291" y="586"/>
                    </a:lnTo>
                    <a:lnTo>
                      <a:pt x="2598" y="266"/>
                    </a:lnTo>
                    <a:lnTo>
                      <a:pt x="2731" y="213"/>
                    </a:lnTo>
                    <a:lnTo>
                      <a:pt x="2904" y="306"/>
                    </a:lnTo>
                    <a:lnTo>
                      <a:pt x="2979" y="421"/>
                    </a:lnTo>
                    <a:lnTo>
                      <a:pt x="2984" y="741"/>
                    </a:lnTo>
                    <a:lnTo>
                      <a:pt x="2824" y="957"/>
                    </a:lnTo>
                    <a:lnTo>
                      <a:pt x="2674" y="967"/>
                    </a:lnTo>
                    <a:lnTo>
                      <a:pt x="2649" y="1032"/>
                    </a:lnTo>
                    <a:lnTo>
                      <a:pt x="2514" y="1097"/>
                    </a:lnTo>
                    <a:lnTo>
                      <a:pt x="2349" y="1147"/>
                    </a:lnTo>
                    <a:lnTo>
                      <a:pt x="2119" y="1267"/>
                    </a:lnTo>
                    <a:lnTo>
                      <a:pt x="2135" y="1206"/>
                    </a:lnTo>
                    <a:lnTo>
                      <a:pt x="2209" y="1026"/>
                    </a:lnTo>
                    <a:lnTo>
                      <a:pt x="2759" y="806"/>
                    </a:lnTo>
                    <a:lnTo>
                      <a:pt x="2864" y="676"/>
                    </a:lnTo>
                    <a:lnTo>
                      <a:pt x="2835" y="446"/>
                    </a:lnTo>
                    <a:lnTo>
                      <a:pt x="2759" y="403"/>
                    </a:lnTo>
                    <a:lnTo>
                      <a:pt x="1375" y="787"/>
                    </a:lnTo>
                    <a:lnTo>
                      <a:pt x="0" y="316"/>
                    </a:lnTo>
                    <a:close/>
                  </a:path>
                </a:pathLst>
              </a:custGeom>
              <a:solidFill>
                <a:srgbClr val="AE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16" name="Freeform 75"/>
              <p:cNvSpPr>
                <a:spLocks/>
              </p:cNvSpPr>
              <p:nvPr/>
            </p:nvSpPr>
            <p:spPr bwMode="auto">
              <a:xfrm>
                <a:off x="3454" y="2593"/>
                <a:ext cx="511" cy="260"/>
              </a:xfrm>
              <a:custGeom>
                <a:avLst/>
                <a:gdLst>
                  <a:gd name="T0" fmla="*/ 0 w 1534"/>
                  <a:gd name="T1" fmla="*/ 0 h 781"/>
                  <a:gd name="T2" fmla="*/ 0 w 1534"/>
                  <a:gd name="T3" fmla="*/ 0 h 781"/>
                  <a:gd name="T4" fmla="*/ 0 w 1534"/>
                  <a:gd name="T5" fmla="*/ 0 h 781"/>
                  <a:gd name="T6" fmla="*/ 0 w 1534"/>
                  <a:gd name="T7" fmla="*/ 0 h 781"/>
                  <a:gd name="T8" fmla="*/ 0 w 1534"/>
                  <a:gd name="T9" fmla="*/ 0 h 781"/>
                  <a:gd name="T10" fmla="*/ 0 w 1534"/>
                  <a:gd name="T11" fmla="*/ 0 h 781"/>
                  <a:gd name="T12" fmla="*/ 0 w 1534"/>
                  <a:gd name="T13" fmla="*/ 0 h 781"/>
                  <a:gd name="T14" fmla="*/ 0 w 1534"/>
                  <a:gd name="T15" fmla="*/ 0 h 781"/>
                  <a:gd name="T16" fmla="*/ 0 w 1534"/>
                  <a:gd name="T17" fmla="*/ 0 h 781"/>
                  <a:gd name="T18" fmla="*/ 0 w 1534"/>
                  <a:gd name="T19" fmla="*/ 0 h 781"/>
                  <a:gd name="T20" fmla="*/ 0 w 1534"/>
                  <a:gd name="T21" fmla="*/ 0 h 781"/>
                  <a:gd name="T22" fmla="*/ 0 w 1534"/>
                  <a:gd name="T23" fmla="*/ 0 h 781"/>
                  <a:gd name="T24" fmla="*/ 0 w 1534"/>
                  <a:gd name="T25" fmla="*/ 0 h 781"/>
                  <a:gd name="T26" fmla="*/ 0 w 1534"/>
                  <a:gd name="T27" fmla="*/ 0 h 781"/>
                  <a:gd name="T28" fmla="*/ 0 w 1534"/>
                  <a:gd name="T29" fmla="*/ 0 h 781"/>
                  <a:gd name="T30" fmla="*/ 0 w 1534"/>
                  <a:gd name="T31" fmla="*/ 0 h 781"/>
                  <a:gd name="T32" fmla="*/ 0 w 1534"/>
                  <a:gd name="T33" fmla="*/ 0 h 7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34"/>
                  <a:gd name="T52" fmla="*/ 0 h 781"/>
                  <a:gd name="T53" fmla="*/ 1534 w 1534"/>
                  <a:gd name="T54" fmla="*/ 781 h 78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34" h="781">
                    <a:moveTo>
                      <a:pt x="509" y="236"/>
                    </a:moveTo>
                    <a:lnTo>
                      <a:pt x="1419" y="0"/>
                    </a:lnTo>
                    <a:lnTo>
                      <a:pt x="1408" y="137"/>
                    </a:lnTo>
                    <a:lnTo>
                      <a:pt x="1423" y="251"/>
                    </a:lnTo>
                    <a:lnTo>
                      <a:pt x="1534" y="331"/>
                    </a:lnTo>
                    <a:lnTo>
                      <a:pt x="115" y="781"/>
                    </a:lnTo>
                    <a:lnTo>
                      <a:pt x="40" y="741"/>
                    </a:lnTo>
                    <a:lnTo>
                      <a:pt x="0" y="611"/>
                    </a:lnTo>
                    <a:lnTo>
                      <a:pt x="55" y="345"/>
                    </a:lnTo>
                    <a:lnTo>
                      <a:pt x="109" y="316"/>
                    </a:lnTo>
                    <a:lnTo>
                      <a:pt x="245" y="586"/>
                    </a:lnTo>
                    <a:lnTo>
                      <a:pt x="316" y="648"/>
                    </a:lnTo>
                    <a:lnTo>
                      <a:pt x="325" y="410"/>
                    </a:lnTo>
                    <a:lnTo>
                      <a:pt x="409" y="331"/>
                    </a:lnTo>
                    <a:lnTo>
                      <a:pt x="577" y="387"/>
                    </a:lnTo>
                    <a:lnTo>
                      <a:pt x="509" y="236"/>
                    </a:lnTo>
                    <a:close/>
                  </a:path>
                </a:pathLst>
              </a:custGeom>
              <a:solidFill>
                <a:srgbClr val="D1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17" name="Freeform 76"/>
              <p:cNvSpPr>
                <a:spLocks/>
              </p:cNvSpPr>
              <p:nvPr/>
            </p:nvSpPr>
            <p:spPr bwMode="auto">
              <a:xfrm>
                <a:off x="3367" y="2508"/>
                <a:ext cx="156" cy="88"/>
              </a:xfrm>
              <a:custGeom>
                <a:avLst/>
                <a:gdLst>
                  <a:gd name="T0" fmla="*/ 0 w 468"/>
                  <a:gd name="T1" fmla="*/ 0 h 264"/>
                  <a:gd name="T2" fmla="*/ 0 w 468"/>
                  <a:gd name="T3" fmla="*/ 0 h 264"/>
                  <a:gd name="T4" fmla="*/ 0 w 468"/>
                  <a:gd name="T5" fmla="*/ 0 h 264"/>
                  <a:gd name="T6" fmla="*/ 0 w 468"/>
                  <a:gd name="T7" fmla="*/ 0 h 264"/>
                  <a:gd name="T8" fmla="*/ 0 w 468"/>
                  <a:gd name="T9" fmla="*/ 0 h 264"/>
                  <a:gd name="T10" fmla="*/ 0 w 468"/>
                  <a:gd name="T11" fmla="*/ 0 h 264"/>
                  <a:gd name="T12" fmla="*/ 0 w 468"/>
                  <a:gd name="T13" fmla="*/ 0 h 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8"/>
                  <a:gd name="T22" fmla="*/ 0 h 264"/>
                  <a:gd name="T23" fmla="*/ 468 w 468"/>
                  <a:gd name="T24" fmla="*/ 264 h 2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8" h="264">
                    <a:moveTo>
                      <a:pt x="0" y="229"/>
                    </a:moveTo>
                    <a:lnTo>
                      <a:pt x="310" y="199"/>
                    </a:lnTo>
                    <a:lnTo>
                      <a:pt x="294" y="264"/>
                    </a:lnTo>
                    <a:lnTo>
                      <a:pt x="434" y="210"/>
                    </a:lnTo>
                    <a:lnTo>
                      <a:pt x="468" y="0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rgbClr val="AE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18" name="Freeform 77"/>
              <p:cNvSpPr>
                <a:spLocks/>
              </p:cNvSpPr>
              <p:nvPr/>
            </p:nvSpPr>
            <p:spPr bwMode="auto">
              <a:xfrm>
                <a:off x="2880" y="2118"/>
                <a:ext cx="1023" cy="361"/>
              </a:xfrm>
              <a:custGeom>
                <a:avLst/>
                <a:gdLst>
                  <a:gd name="T0" fmla="*/ 0 w 3069"/>
                  <a:gd name="T1" fmla="*/ 0 h 1082"/>
                  <a:gd name="T2" fmla="*/ 0 w 3069"/>
                  <a:gd name="T3" fmla="*/ 0 h 1082"/>
                  <a:gd name="T4" fmla="*/ 0 w 3069"/>
                  <a:gd name="T5" fmla="*/ 0 h 1082"/>
                  <a:gd name="T6" fmla="*/ 0 w 3069"/>
                  <a:gd name="T7" fmla="*/ 0 h 1082"/>
                  <a:gd name="T8" fmla="*/ 0 w 3069"/>
                  <a:gd name="T9" fmla="*/ 0 h 1082"/>
                  <a:gd name="T10" fmla="*/ 0 w 3069"/>
                  <a:gd name="T11" fmla="*/ 0 h 1082"/>
                  <a:gd name="T12" fmla="*/ 0 w 3069"/>
                  <a:gd name="T13" fmla="*/ 0 h 1082"/>
                  <a:gd name="T14" fmla="*/ 0 w 3069"/>
                  <a:gd name="T15" fmla="*/ 0 h 1082"/>
                  <a:gd name="T16" fmla="*/ 0 w 3069"/>
                  <a:gd name="T17" fmla="*/ 0 h 1082"/>
                  <a:gd name="T18" fmla="*/ 0 w 3069"/>
                  <a:gd name="T19" fmla="*/ 0 h 1082"/>
                  <a:gd name="T20" fmla="*/ 0 w 3069"/>
                  <a:gd name="T21" fmla="*/ 0 h 1082"/>
                  <a:gd name="T22" fmla="*/ 0 w 3069"/>
                  <a:gd name="T23" fmla="*/ 0 h 1082"/>
                  <a:gd name="T24" fmla="*/ 0 w 3069"/>
                  <a:gd name="T25" fmla="*/ 0 h 1082"/>
                  <a:gd name="T26" fmla="*/ 0 w 3069"/>
                  <a:gd name="T27" fmla="*/ 0 h 1082"/>
                  <a:gd name="T28" fmla="*/ 0 w 3069"/>
                  <a:gd name="T29" fmla="*/ 0 h 1082"/>
                  <a:gd name="T30" fmla="*/ 0 w 3069"/>
                  <a:gd name="T31" fmla="*/ 0 h 1082"/>
                  <a:gd name="T32" fmla="*/ 0 w 3069"/>
                  <a:gd name="T33" fmla="*/ 0 h 1082"/>
                  <a:gd name="T34" fmla="*/ 0 w 3069"/>
                  <a:gd name="T35" fmla="*/ 0 h 1082"/>
                  <a:gd name="T36" fmla="*/ 0 w 3069"/>
                  <a:gd name="T37" fmla="*/ 0 h 1082"/>
                  <a:gd name="T38" fmla="*/ 0 w 3069"/>
                  <a:gd name="T39" fmla="*/ 0 h 1082"/>
                  <a:gd name="T40" fmla="*/ 0 w 3069"/>
                  <a:gd name="T41" fmla="*/ 0 h 1082"/>
                  <a:gd name="T42" fmla="*/ 0 w 3069"/>
                  <a:gd name="T43" fmla="*/ 0 h 1082"/>
                  <a:gd name="T44" fmla="*/ 0 w 3069"/>
                  <a:gd name="T45" fmla="*/ 0 h 1082"/>
                  <a:gd name="T46" fmla="*/ 0 w 3069"/>
                  <a:gd name="T47" fmla="*/ 0 h 1082"/>
                  <a:gd name="T48" fmla="*/ 0 w 3069"/>
                  <a:gd name="T49" fmla="*/ 0 h 1082"/>
                  <a:gd name="T50" fmla="*/ 0 w 3069"/>
                  <a:gd name="T51" fmla="*/ 0 h 1082"/>
                  <a:gd name="T52" fmla="*/ 0 w 3069"/>
                  <a:gd name="T53" fmla="*/ 0 h 1082"/>
                  <a:gd name="T54" fmla="*/ 0 w 3069"/>
                  <a:gd name="T55" fmla="*/ 0 h 1082"/>
                  <a:gd name="T56" fmla="*/ 0 w 3069"/>
                  <a:gd name="T57" fmla="*/ 0 h 1082"/>
                  <a:gd name="T58" fmla="*/ 0 w 3069"/>
                  <a:gd name="T59" fmla="*/ 0 h 1082"/>
                  <a:gd name="T60" fmla="*/ 0 w 3069"/>
                  <a:gd name="T61" fmla="*/ 0 h 1082"/>
                  <a:gd name="T62" fmla="*/ 0 w 3069"/>
                  <a:gd name="T63" fmla="*/ 0 h 1082"/>
                  <a:gd name="T64" fmla="*/ 0 w 3069"/>
                  <a:gd name="T65" fmla="*/ 0 h 1082"/>
                  <a:gd name="T66" fmla="*/ 0 w 3069"/>
                  <a:gd name="T67" fmla="*/ 0 h 108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069"/>
                  <a:gd name="T103" fmla="*/ 0 h 1082"/>
                  <a:gd name="T104" fmla="*/ 3069 w 3069"/>
                  <a:gd name="T105" fmla="*/ 1082 h 108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069" h="1082">
                    <a:moveTo>
                      <a:pt x="25" y="281"/>
                    </a:moveTo>
                    <a:lnTo>
                      <a:pt x="0" y="384"/>
                    </a:lnTo>
                    <a:lnTo>
                      <a:pt x="272" y="520"/>
                    </a:lnTo>
                    <a:lnTo>
                      <a:pt x="306" y="647"/>
                    </a:lnTo>
                    <a:lnTo>
                      <a:pt x="313" y="757"/>
                    </a:lnTo>
                    <a:lnTo>
                      <a:pt x="279" y="886"/>
                    </a:lnTo>
                    <a:lnTo>
                      <a:pt x="365" y="775"/>
                    </a:lnTo>
                    <a:lnTo>
                      <a:pt x="407" y="647"/>
                    </a:lnTo>
                    <a:lnTo>
                      <a:pt x="399" y="554"/>
                    </a:lnTo>
                    <a:lnTo>
                      <a:pt x="1436" y="920"/>
                    </a:lnTo>
                    <a:lnTo>
                      <a:pt x="2915" y="425"/>
                    </a:lnTo>
                    <a:lnTo>
                      <a:pt x="2958" y="554"/>
                    </a:lnTo>
                    <a:lnTo>
                      <a:pt x="2958" y="698"/>
                    </a:lnTo>
                    <a:lnTo>
                      <a:pt x="2856" y="825"/>
                    </a:lnTo>
                    <a:lnTo>
                      <a:pt x="2371" y="1026"/>
                    </a:lnTo>
                    <a:lnTo>
                      <a:pt x="2345" y="1082"/>
                    </a:lnTo>
                    <a:lnTo>
                      <a:pt x="2908" y="868"/>
                    </a:lnTo>
                    <a:lnTo>
                      <a:pt x="3019" y="791"/>
                    </a:lnTo>
                    <a:lnTo>
                      <a:pt x="3069" y="664"/>
                    </a:lnTo>
                    <a:lnTo>
                      <a:pt x="3053" y="493"/>
                    </a:lnTo>
                    <a:lnTo>
                      <a:pt x="2976" y="400"/>
                    </a:lnTo>
                    <a:lnTo>
                      <a:pt x="2899" y="366"/>
                    </a:lnTo>
                    <a:lnTo>
                      <a:pt x="2695" y="459"/>
                    </a:lnTo>
                    <a:lnTo>
                      <a:pt x="1470" y="748"/>
                    </a:lnTo>
                    <a:lnTo>
                      <a:pt x="282" y="381"/>
                    </a:lnTo>
                    <a:lnTo>
                      <a:pt x="1402" y="809"/>
                    </a:lnTo>
                    <a:lnTo>
                      <a:pt x="1402" y="852"/>
                    </a:lnTo>
                    <a:lnTo>
                      <a:pt x="50" y="357"/>
                    </a:lnTo>
                    <a:lnTo>
                      <a:pt x="93" y="315"/>
                    </a:lnTo>
                    <a:lnTo>
                      <a:pt x="1597" y="43"/>
                    </a:lnTo>
                    <a:lnTo>
                      <a:pt x="2334" y="179"/>
                    </a:lnTo>
                    <a:lnTo>
                      <a:pt x="1556" y="0"/>
                    </a:lnTo>
                    <a:lnTo>
                      <a:pt x="25" y="2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19" name="Freeform 78"/>
              <p:cNvSpPr>
                <a:spLocks/>
              </p:cNvSpPr>
              <p:nvPr/>
            </p:nvSpPr>
            <p:spPr bwMode="auto">
              <a:xfrm>
                <a:off x="2883" y="2359"/>
                <a:ext cx="632" cy="320"/>
              </a:xfrm>
              <a:custGeom>
                <a:avLst/>
                <a:gdLst>
                  <a:gd name="T0" fmla="*/ 0 w 1894"/>
                  <a:gd name="T1" fmla="*/ 0 h 960"/>
                  <a:gd name="T2" fmla="*/ 0 w 1894"/>
                  <a:gd name="T3" fmla="*/ 0 h 960"/>
                  <a:gd name="T4" fmla="*/ 0 w 1894"/>
                  <a:gd name="T5" fmla="*/ 0 h 960"/>
                  <a:gd name="T6" fmla="*/ 0 w 1894"/>
                  <a:gd name="T7" fmla="*/ 0 h 960"/>
                  <a:gd name="T8" fmla="*/ 0 w 1894"/>
                  <a:gd name="T9" fmla="*/ 0 h 960"/>
                  <a:gd name="T10" fmla="*/ 0 w 1894"/>
                  <a:gd name="T11" fmla="*/ 0 h 960"/>
                  <a:gd name="T12" fmla="*/ 0 w 1894"/>
                  <a:gd name="T13" fmla="*/ 0 h 960"/>
                  <a:gd name="T14" fmla="*/ 0 w 1894"/>
                  <a:gd name="T15" fmla="*/ 0 h 960"/>
                  <a:gd name="T16" fmla="*/ 0 w 1894"/>
                  <a:gd name="T17" fmla="*/ 0 h 960"/>
                  <a:gd name="T18" fmla="*/ 0 w 1894"/>
                  <a:gd name="T19" fmla="*/ 0 h 960"/>
                  <a:gd name="T20" fmla="*/ 0 w 1894"/>
                  <a:gd name="T21" fmla="*/ 0 h 960"/>
                  <a:gd name="T22" fmla="*/ 0 w 1894"/>
                  <a:gd name="T23" fmla="*/ 0 h 960"/>
                  <a:gd name="T24" fmla="*/ 0 w 1894"/>
                  <a:gd name="T25" fmla="*/ 0 h 960"/>
                  <a:gd name="T26" fmla="*/ 0 w 1894"/>
                  <a:gd name="T27" fmla="*/ 0 h 960"/>
                  <a:gd name="T28" fmla="*/ 0 w 1894"/>
                  <a:gd name="T29" fmla="*/ 0 h 96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894"/>
                  <a:gd name="T46" fmla="*/ 0 h 960"/>
                  <a:gd name="T47" fmla="*/ 1894 w 1894"/>
                  <a:gd name="T48" fmla="*/ 960 h 96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894" h="960">
                    <a:moveTo>
                      <a:pt x="321" y="0"/>
                    </a:moveTo>
                    <a:lnTo>
                      <a:pt x="28" y="105"/>
                    </a:lnTo>
                    <a:lnTo>
                      <a:pt x="0" y="211"/>
                    </a:lnTo>
                    <a:lnTo>
                      <a:pt x="1441" y="960"/>
                    </a:lnTo>
                    <a:lnTo>
                      <a:pt x="1840" y="760"/>
                    </a:lnTo>
                    <a:lnTo>
                      <a:pt x="1894" y="626"/>
                    </a:lnTo>
                    <a:lnTo>
                      <a:pt x="1451" y="799"/>
                    </a:lnTo>
                    <a:lnTo>
                      <a:pt x="449" y="338"/>
                    </a:lnTo>
                    <a:lnTo>
                      <a:pt x="1401" y="831"/>
                    </a:lnTo>
                    <a:lnTo>
                      <a:pt x="1423" y="904"/>
                    </a:lnTo>
                    <a:lnTo>
                      <a:pt x="89" y="211"/>
                    </a:lnTo>
                    <a:lnTo>
                      <a:pt x="77" y="149"/>
                    </a:lnTo>
                    <a:lnTo>
                      <a:pt x="316" y="55"/>
                    </a:lnTo>
                    <a:lnTo>
                      <a:pt x="32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20" name="Freeform 79"/>
              <p:cNvSpPr>
                <a:spLocks/>
              </p:cNvSpPr>
              <p:nvPr/>
            </p:nvSpPr>
            <p:spPr bwMode="auto">
              <a:xfrm>
                <a:off x="2995" y="2396"/>
                <a:ext cx="528" cy="195"/>
              </a:xfrm>
              <a:custGeom>
                <a:avLst/>
                <a:gdLst>
                  <a:gd name="T0" fmla="*/ 0 w 1584"/>
                  <a:gd name="T1" fmla="*/ 0 h 584"/>
                  <a:gd name="T2" fmla="*/ 0 w 1584"/>
                  <a:gd name="T3" fmla="*/ 0 h 584"/>
                  <a:gd name="T4" fmla="*/ 0 w 1584"/>
                  <a:gd name="T5" fmla="*/ 0 h 584"/>
                  <a:gd name="T6" fmla="*/ 0 w 1584"/>
                  <a:gd name="T7" fmla="*/ 0 h 584"/>
                  <a:gd name="T8" fmla="*/ 0 w 1584"/>
                  <a:gd name="T9" fmla="*/ 0 h 584"/>
                  <a:gd name="T10" fmla="*/ 0 w 1584"/>
                  <a:gd name="T11" fmla="*/ 0 h 584"/>
                  <a:gd name="T12" fmla="*/ 0 w 1584"/>
                  <a:gd name="T13" fmla="*/ 0 h 584"/>
                  <a:gd name="T14" fmla="*/ 0 w 1584"/>
                  <a:gd name="T15" fmla="*/ 0 h 584"/>
                  <a:gd name="T16" fmla="*/ 0 w 1584"/>
                  <a:gd name="T17" fmla="*/ 0 h 584"/>
                  <a:gd name="T18" fmla="*/ 0 w 1584"/>
                  <a:gd name="T19" fmla="*/ 0 h 584"/>
                  <a:gd name="T20" fmla="*/ 0 w 1584"/>
                  <a:gd name="T21" fmla="*/ 0 h 584"/>
                  <a:gd name="T22" fmla="*/ 0 w 1584"/>
                  <a:gd name="T23" fmla="*/ 0 h 584"/>
                  <a:gd name="T24" fmla="*/ 0 w 1584"/>
                  <a:gd name="T25" fmla="*/ 0 h 584"/>
                  <a:gd name="T26" fmla="*/ 0 w 1584"/>
                  <a:gd name="T27" fmla="*/ 0 h 584"/>
                  <a:gd name="T28" fmla="*/ 0 w 1584"/>
                  <a:gd name="T29" fmla="*/ 0 h 584"/>
                  <a:gd name="T30" fmla="*/ 0 w 1584"/>
                  <a:gd name="T31" fmla="*/ 0 h 584"/>
                  <a:gd name="T32" fmla="*/ 0 w 1584"/>
                  <a:gd name="T33" fmla="*/ 0 h 584"/>
                  <a:gd name="T34" fmla="*/ 0 w 1584"/>
                  <a:gd name="T35" fmla="*/ 0 h 584"/>
                  <a:gd name="T36" fmla="*/ 0 w 1584"/>
                  <a:gd name="T37" fmla="*/ 0 h 584"/>
                  <a:gd name="T38" fmla="*/ 0 w 1584"/>
                  <a:gd name="T39" fmla="*/ 0 h 584"/>
                  <a:gd name="T40" fmla="*/ 0 w 1584"/>
                  <a:gd name="T41" fmla="*/ 0 h 58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84"/>
                  <a:gd name="T64" fmla="*/ 0 h 584"/>
                  <a:gd name="T65" fmla="*/ 1584 w 1584"/>
                  <a:gd name="T66" fmla="*/ 584 h 58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84" h="584">
                    <a:moveTo>
                      <a:pt x="0" y="83"/>
                    </a:moveTo>
                    <a:lnTo>
                      <a:pt x="1082" y="584"/>
                    </a:lnTo>
                    <a:lnTo>
                      <a:pt x="1584" y="378"/>
                    </a:lnTo>
                    <a:lnTo>
                      <a:pt x="1584" y="335"/>
                    </a:lnTo>
                    <a:lnTo>
                      <a:pt x="1200" y="483"/>
                    </a:lnTo>
                    <a:lnTo>
                      <a:pt x="1255" y="360"/>
                    </a:lnTo>
                    <a:lnTo>
                      <a:pt x="1448" y="282"/>
                    </a:lnTo>
                    <a:lnTo>
                      <a:pt x="1239" y="306"/>
                    </a:lnTo>
                    <a:lnTo>
                      <a:pt x="1227" y="171"/>
                    </a:lnTo>
                    <a:lnTo>
                      <a:pt x="1156" y="22"/>
                    </a:lnTo>
                    <a:lnTo>
                      <a:pt x="1106" y="56"/>
                    </a:lnTo>
                    <a:lnTo>
                      <a:pt x="1167" y="171"/>
                    </a:lnTo>
                    <a:lnTo>
                      <a:pt x="662" y="0"/>
                    </a:lnTo>
                    <a:lnTo>
                      <a:pt x="1167" y="249"/>
                    </a:lnTo>
                    <a:lnTo>
                      <a:pt x="1181" y="325"/>
                    </a:lnTo>
                    <a:lnTo>
                      <a:pt x="1141" y="418"/>
                    </a:lnTo>
                    <a:lnTo>
                      <a:pt x="358" y="111"/>
                    </a:lnTo>
                    <a:lnTo>
                      <a:pt x="1137" y="466"/>
                    </a:lnTo>
                    <a:lnTo>
                      <a:pt x="1082" y="540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21" name="Freeform 80"/>
              <p:cNvSpPr>
                <a:spLocks/>
              </p:cNvSpPr>
              <p:nvPr/>
            </p:nvSpPr>
            <p:spPr bwMode="auto">
              <a:xfrm>
                <a:off x="3435" y="2322"/>
                <a:ext cx="370" cy="487"/>
              </a:xfrm>
              <a:custGeom>
                <a:avLst/>
                <a:gdLst>
                  <a:gd name="T0" fmla="*/ 0 w 1109"/>
                  <a:gd name="T1" fmla="*/ 0 h 1460"/>
                  <a:gd name="T2" fmla="*/ 0 w 1109"/>
                  <a:gd name="T3" fmla="*/ 0 h 1460"/>
                  <a:gd name="T4" fmla="*/ 0 w 1109"/>
                  <a:gd name="T5" fmla="*/ 0 h 1460"/>
                  <a:gd name="T6" fmla="*/ 0 w 1109"/>
                  <a:gd name="T7" fmla="*/ 0 h 1460"/>
                  <a:gd name="T8" fmla="*/ 0 w 1109"/>
                  <a:gd name="T9" fmla="*/ 0 h 1460"/>
                  <a:gd name="T10" fmla="*/ 0 w 1109"/>
                  <a:gd name="T11" fmla="*/ 0 h 1460"/>
                  <a:gd name="T12" fmla="*/ 0 w 1109"/>
                  <a:gd name="T13" fmla="*/ 0 h 1460"/>
                  <a:gd name="T14" fmla="*/ 0 w 1109"/>
                  <a:gd name="T15" fmla="*/ 0 h 1460"/>
                  <a:gd name="T16" fmla="*/ 0 w 1109"/>
                  <a:gd name="T17" fmla="*/ 0 h 1460"/>
                  <a:gd name="T18" fmla="*/ 0 w 1109"/>
                  <a:gd name="T19" fmla="*/ 0 h 1460"/>
                  <a:gd name="T20" fmla="*/ 0 w 1109"/>
                  <a:gd name="T21" fmla="*/ 0 h 1460"/>
                  <a:gd name="T22" fmla="*/ 0 w 1109"/>
                  <a:gd name="T23" fmla="*/ 0 h 1460"/>
                  <a:gd name="T24" fmla="*/ 0 w 1109"/>
                  <a:gd name="T25" fmla="*/ 0 h 1460"/>
                  <a:gd name="T26" fmla="*/ 0 w 1109"/>
                  <a:gd name="T27" fmla="*/ 0 h 1460"/>
                  <a:gd name="T28" fmla="*/ 0 w 1109"/>
                  <a:gd name="T29" fmla="*/ 0 h 1460"/>
                  <a:gd name="T30" fmla="*/ 0 w 1109"/>
                  <a:gd name="T31" fmla="*/ 0 h 1460"/>
                  <a:gd name="T32" fmla="*/ 0 w 1109"/>
                  <a:gd name="T33" fmla="*/ 0 h 1460"/>
                  <a:gd name="T34" fmla="*/ 0 w 1109"/>
                  <a:gd name="T35" fmla="*/ 0 h 1460"/>
                  <a:gd name="T36" fmla="*/ 0 w 1109"/>
                  <a:gd name="T37" fmla="*/ 0 h 1460"/>
                  <a:gd name="T38" fmla="*/ 0 w 1109"/>
                  <a:gd name="T39" fmla="*/ 0 h 1460"/>
                  <a:gd name="T40" fmla="*/ 0 w 1109"/>
                  <a:gd name="T41" fmla="*/ 0 h 1460"/>
                  <a:gd name="T42" fmla="*/ 0 w 1109"/>
                  <a:gd name="T43" fmla="*/ 0 h 1460"/>
                  <a:gd name="T44" fmla="*/ 0 w 1109"/>
                  <a:gd name="T45" fmla="*/ 0 h 1460"/>
                  <a:gd name="T46" fmla="*/ 0 w 1109"/>
                  <a:gd name="T47" fmla="*/ 0 h 1460"/>
                  <a:gd name="T48" fmla="*/ 0 w 1109"/>
                  <a:gd name="T49" fmla="*/ 0 h 1460"/>
                  <a:gd name="T50" fmla="*/ 0 w 1109"/>
                  <a:gd name="T51" fmla="*/ 0 h 1460"/>
                  <a:gd name="T52" fmla="*/ 0 w 1109"/>
                  <a:gd name="T53" fmla="*/ 0 h 1460"/>
                  <a:gd name="T54" fmla="*/ 0 w 1109"/>
                  <a:gd name="T55" fmla="*/ 0 h 1460"/>
                  <a:gd name="T56" fmla="*/ 0 w 1109"/>
                  <a:gd name="T57" fmla="*/ 0 h 1460"/>
                  <a:gd name="T58" fmla="*/ 0 w 1109"/>
                  <a:gd name="T59" fmla="*/ 0 h 1460"/>
                  <a:gd name="T60" fmla="*/ 0 w 1109"/>
                  <a:gd name="T61" fmla="*/ 0 h 146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109"/>
                  <a:gd name="T94" fmla="*/ 0 h 1460"/>
                  <a:gd name="T95" fmla="*/ 1109 w 1109"/>
                  <a:gd name="T96" fmla="*/ 1460 h 146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109" h="1460">
                    <a:moveTo>
                      <a:pt x="0" y="378"/>
                    </a:moveTo>
                    <a:lnTo>
                      <a:pt x="411" y="256"/>
                    </a:lnTo>
                    <a:lnTo>
                      <a:pt x="1109" y="0"/>
                    </a:lnTo>
                    <a:lnTo>
                      <a:pt x="626" y="245"/>
                    </a:lnTo>
                    <a:lnTo>
                      <a:pt x="709" y="346"/>
                    </a:lnTo>
                    <a:lnTo>
                      <a:pt x="709" y="467"/>
                    </a:lnTo>
                    <a:lnTo>
                      <a:pt x="643" y="672"/>
                    </a:lnTo>
                    <a:lnTo>
                      <a:pt x="554" y="895"/>
                    </a:lnTo>
                    <a:lnTo>
                      <a:pt x="550" y="1016"/>
                    </a:lnTo>
                    <a:lnTo>
                      <a:pt x="632" y="1199"/>
                    </a:lnTo>
                    <a:lnTo>
                      <a:pt x="510" y="1055"/>
                    </a:lnTo>
                    <a:lnTo>
                      <a:pt x="494" y="899"/>
                    </a:lnTo>
                    <a:lnTo>
                      <a:pt x="588" y="639"/>
                    </a:lnTo>
                    <a:lnTo>
                      <a:pt x="660" y="450"/>
                    </a:lnTo>
                    <a:lnTo>
                      <a:pt x="550" y="251"/>
                    </a:lnTo>
                    <a:lnTo>
                      <a:pt x="244" y="368"/>
                    </a:lnTo>
                    <a:lnTo>
                      <a:pt x="272" y="428"/>
                    </a:lnTo>
                    <a:lnTo>
                      <a:pt x="294" y="583"/>
                    </a:lnTo>
                    <a:lnTo>
                      <a:pt x="266" y="760"/>
                    </a:lnTo>
                    <a:lnTo>
                      <a:pt x="222" y="933"/>
                    </a:lnTo>
                    <a:lnTo>
                      <a:pt x="206" y="1110"/>
                    </a:lnTo>
                    <a:lnTo>
                      <a:pt x="256" y="1283"/>
                    </a:lnTo>
                    <a:lnTo>
                      <a:pt x="371" y="1460"/>
                    </a:lnTo>
                    <a:lnTo>
                      <a:pt x="250" y="1387"/>
                    </a:lnTo>
                    <a:lnTo>
                      <a:pt x="167" y="1199"/>
                    </a:lnTo>
                    <a:lnTo>
                      <a:pt x="150" y="989"/>
                    </a:lnTo>
                    <a:lnTo>
                      <a:pt x="212" y="716"/>
                    </a:lnTo>
                    <a:lnTo>
                      <a:pt x="234" y="551"/>
                    </a:lnTo>
                    <a:lnTo>
                      <a:pt x="150" y="390"/>
                    </a:lnTo>
                    <a:lnTo>
                      <a:pt x="0" y="3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22" name="Freeform 81"/>
              <p:cNvSpPr>
                <a:spLocks/>
              </p:cNvSpPr>
              <p:nvPr/>
            </p:nvSpPr>
            <p:spPr bwMode="auto">
              <a:xfrm>
                <a:off x="3550" y="2694"/>
                <a:ext cx="96" cy="115"/>
              </a:xfrm>
              <a:custGeom>
                <a:avLst/>
                <a:gdLst>
                  <a:gd name="T0" fmla="*/ 0 w 288"/>
                  <a:gd name="T1" fmla="*/ 0 h 344"/>
                  <a:gd name="T2" fmla="*/ 0 w 288"/>
                  <a:gd name="T3" fmla="*/ 0 h 344"/>
                  <a:gd name="T4" fmla="*/ 0 w 288"/>
                  <a:gd name="T5" fmla="*/ 0 h 344"/>
                  <a:gd name="T6" fmla="*/ 0 w 288"/>
                  <a:gd name="T7" fmla="*/ 0 h 344"/>
                  <a:gd name="T8" fmla="*/ 0 w 288"/>
                  <a:gd name="T9" fmla="*/ 0 h 344"/>
                  <a:gd name="T10" fmla="*/ 0 w 288"/>
                  <a:gd name="T11" fmla="*/ 0 h 344"/>
                  <a:gd name="T12" fmla="*/ 0 w 288"/>
                  <a:gd name="T13" fmla="*/ 0 h 344"/>
                  <a:gd name="T14" fmla="*/ 0 w 288"/>
                  <a:gd name="T15" fmla="*/ 0 h 344"/>
                  <a:gd name="T16" fmla="*/ 0 w 288"/>
                  <a:gd name="T17" fmla="*/ 0 h 3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344"/>
                  <a:gd name="T29" fmla="*/ 288 w 288"/>
                  <a:gd name="T30" fmla="*/ 344 h 3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344">
                    <a:moveTo>
                      <a:pt x="27" y="344"/>
                    </a:moveTo>
                    <a:lnTo>
                      <a:pt x="0" y="161"/>
                    </a:lnTo>
                    <a:lnTo>
                      <a:pt x="73" y="0"/>
                    </a:lnTo>
                    <a:lnTo>
                      <a:pt x="139" y="6"/>
                    </a:lnTo>
                    <a:lnTo>
                      <a:pt x="288" y="83"/>
                    </a:lnTo>
                    <a:lnTo>
                      <a:pt x="111" y="66"/>
                    </a:lnTo>
                    <a:lnTo>
                      <a:pt x="49" y="167"/>
                    </a:lnTo>
                    <a:lnTo>
                      <a:pt x="27" y="3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23" name="Freeform 82"/>
              <p:cNvSpPr>
                <a:spLocks/>
              </p:cNvSpPr>
              <p:nvPr/>
            </p:nvSpPr>
            <p:spPr bwMode="auto">
              <a:xfrm>
                <a:off x="3631" y="2202"/>
                <a:ext cx="303" cy="361"/>
              </a:xfrm>
              <a:custGeom>
                <a:avLst/>
                <a:gdLst>
                  <a:gd name="T0" fmla="*/ 0 w 908"/>
                  <a:gd name="T1" fmla="*/ 0 h 1082"/>
                  <a:gd name="T2" fmla="*/ 0 w 908"/>
                  <a:gd name="T3" fmla="*/ 0 h 1082"/>
                  <a:gd name="T4" fmla="*/ 0 w 908"/>
                  <a:gd name="T5" fmla="*/ 0 h 1082"/>
                  <a:gd name="T6" fmla="*/ 0 w 908"/>
                  <a:gd name="T7" fmla="*/ 0 h 1082"/>
                  <a:gd name="T8" fmla="*/ 0 w 908"/>
                  <a:gd name="T9" fmla="*/ 0 h 1082"/>
                  <a:gd name="T10" fmla="*/ 0 w 908"/>
                  <a:gd name="T11" fmla="*/ 0 h 1082"/>
                  <a:gd name="T12" fmla="*/ 0 w 908"/>
                  <a:gd name="T13" fmla="*/ 0 h 1082"/>
                  <a:gd name="T14" fmla="*/ 0 w 908"/>
                  <a:gd name="T15" fmla="*/ 0 h 1082"/>
                  <a:gd name="T16" fmla="*/ 0 w 908"/>
                  <a:gd name="T17" fmla="*/ 0 h 1082"/>
                  <a:gd name="T18" fmla="*/ 0 w 908"/>
                  <a:gd name="T19" fmla="*/ 0 h 1082"/>
                  <a:gd name="T20" fmla="*/ 0 w 908"/>
                  <a:gd name="T21" fmla="*/ 0 h 1082"/>
                  <a:gd name="T22" fmla="*/ 0 w 908"/>
                  <a:gd name="T23" fmla="*/ 0 h 1082"/>
                  <a:gd name="T24" fmla="*/ 0 w 908"/>
                  <a:gd name="T25" fmla="*/ 0 h 1082"/>
                  <a:gd name="T26" fmla="*/ 0 w 908"/>
                  <a:gd name="T27" fmla="*/ 0 h 1082"/>
                  <a:gd name="T28" fmla="*/ 0 w 908"/>
                  <a:gd name="T29" fmla="*/ 0 h 1082"/>
                  <a:gd name="T30" fmla="*/ 0 w 908"/>
                  <a:gd name="T31" fmla="*/ 0 h 1082"/>
                  <a:gd name="T32" fmla="*/ 0 w 908"/>
                  <a:gd name="T33" fmla="*/ 0 h 1082"/>
                  <a:gd name="T34" fmla="*/ 0 w 908"/>
                  <a:gd name="T35" fmla="*/ 0 h 1082"/>
                  <a:gd name="T36" fmla="*/ 0 w 908"/>
                  <a:gd name="T37" fmla="*/ 0 h 108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08"/>
                  <a:gd name="T58" fmla="*/ 0 h 1082"/>
                  <a:gd name="T59" fmla="*/ 908 w 908"/>
                  <a:gd name="T60" fmla="*/ 1082 h 108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08" h="1082">
                    <a:moveTo>
                      <a:pt x="66" y="949"/>
                    </a:moveTo>
                    <a:lnTo>
                      <a:pt x="576" y="716"/>
                    </a:lnTo>
                    <a:lnTo>
                      <a:pt x="695" y="703"/>
                    </a:lnTo>
                    <a:lnTo>
                      <a:pt x="781" y="621"/>
                    </a:lnTo>
                    <a:lnTo>
                      <a:pt x="859" y="428"/>
                    </a:lnTo>
                    <a:lnTo>
                      <a:pt x="825" y="161"/>
                    </a:lnTo>
                    <a:lnTo>
                      <a:pt x="700" y="52"/>
                    </a:lnTo>
                    <a:lnTo>
                      <a:pt x="478" y="124"/>
                    </a:lnTo>
                    <a:lnTo>
                      <a:pt x="661" y="0"/>
                    </a:lnTo>
                    <a:lnTo>
                      <a:pt x="781" y="40"/>
                    </a:lnTo>
                    <a:lnTo>
                      <a:pt x="881" y="151"/>
                    </a:lnTo>
                    <a:lnTo>
                      <a:pt x="908" y="372"/>
                    </a:lnTo>
                    <a:lnTo>
                      <a:pt x="897" y="527"/>
                    </a:lnTo>
                    <a:lnTo>
                      <a:pt x="794" y="723"/>
                    </a:lnTo>
                    <a:lnTo>
                      <a:pt x="726" y="765"/>
                    </a:lnTo>
                    <a:lnTo>
                      <a:pt x="604" y="760"/>
                    </a:lnTo>
                    <a:lnTo>
                      <a:pt x="0" y="1082"/>
                    </a:lnTo>
                    <a:lnTo>
                      <a:pt x="66" y="9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24" name="Freeform 83"/>
              <p:cNvSpPr>
                <a:spLocks/>
              </p:cNvSpPr>
              <p:nvPr/>
            </p:nvSpPr>
            <p:spPr bwMode="auto">
              <a:xfrm>
                <a:off x="3002" y="2496"/>
                <a:ext cx="1085" cy="420"/>
              </a:xfrm>
              <a:custGeom>
                <a:avLst/>
                <a:gdLst>
                  <a:gd name="T0" fmla="*/ 0 w 3257"/>
                  <a:gd name="T1" fmla="*/ 0 h 1259"/>
                  <a:gd name="T2" fmla="*/ 0 w 3257"/>
                  <a:gd name="T3" fmla="*/ 0 h 1259"/>
                  <a:gd name="T4" fmla="*/ 0 w 3257"/>
                  <a:gd name="T5" fmla="*/ 0 h 1259"/>
                  <a:gd name="T6" fmla="*/ 0 w 3257"/>
                  <a:gd name="T7" fmla="*/ 0 h 1259"/>
                  <a:gd name="T8" fmla="*/ 0 w 3257"/>
                  <a:gd name="T9" fmla="*/ 0 h 1259"/>
                  <a:gd name="T10" fmla="*/ 0 w 3257"/>
                  <a:gd name="T11" fmla="*/ 0 h 1259"/>
                  <a:gd name="T12" fmla="*/ 0 w 3257"/>
                  <a:gd name="T13" fmla="*/ 0 h 1259"/>
                  <a:gd name="T14" fmla="*/ 0 w 3257"/>
                  <a:gd name="T15" fmla="*/ 0 h 1259"/>
                  <a:gd name="T16" fmla="*/ 0 w 3257"/>
                  <a:gd name="T17" fmla="*/ 0 h 1259"/>
                  <a:gd name="T18" fmla="*/ 0 w 3257"/>
                  <a:gd name="T19" fmla="*/ 0 h 1259"/>
                  <a:gd name="T20" fmla="*/ 0 w 3257"/>
                  <a:gd name="T21" fmla="*/ 0 h 1259"/>
                  <a:gd name="T22" fmla="*/ 0 w 3257"/>
                  <a:gd name="T23" fmla="*/ 0 h 1259"/>
                  <a:gd name="T24" fmla="*/ 0 w 3257"/>
                  <a:gd name="T25" fmla="*/ 0 h 1259"/>
                  <a:gd name="T26" fmla="*/ 0 w 3257"/>
                  <a:gd name="T27" fmla="*/ 0 h 1259"/>
                  <a:gd name="T28" fmla="*/ 0 w 3257"/>
                  <a:gd name="T29" fmla="*/ 0 h 1259"/>
                  <a:gd name="T30" fmla="*/ 0 w 3257"/>
                  <a:gd name="T31" fmla="*/ 0 h 1259"/>
                  <a:gd name="T32" fmla="*/ 0 w 3257"/>
                  <a:gd name="T33" fmla="*/ 0 h 1259"/>
                  <a:gd name="T34" fmla="*/ 0 w 3257"/>
                  <a:gd name="T35" fmla="*/ 0 h 1259"/>
                  <a:gd name="T36" fmla="*/ 0 w 3257"/>
                  <a:gd name="T37" fmla="*/ 0 h 1259"/>
                  <a:gd name="T38" fmla="*/ 0 w 3257"/>
                  <a:gd name="T39" fmla="*/ 0 h 1259"/>
                  <a:gd name="T40" fmla="*/ 0 w 3257"/>
                  <a:gd name="T41" fmla="*/ 0 h 1259"/>
                  <a:gd name="T42" fmla="*/ 0 w 3257"/>
                  <a:gd name="T43" fmla="*/ 0 h 1259"/>
                  <a:gd name="T44" fmla="*/ 0 w 3257"/>
                  <a:gd name="T45" fmla="*/ 0 h 1259"/>
                  <a:gd name="T46" fmla="*/ 0 w 3257"/>
                  <a:gd name="T47" fmla="*/ 0 h 1259"/>
                  <a:gd name="T48" fmla="*/ 0 w 3257"/>
                  <a:gd name="T49" fmla="*/ 0 h 1259"/>
                  <a:gd name="T50" fmla="*/ 0 w 3257"/>
                  <a:gd name="T51" fmla="*/ 0 h 1259"/>
                  <a:gd name="T52" fmla="*/ 0 w 3257"/>
                  <a:gd name="T53" fmla="*/ 0 h 1259"/>
                  <a:gd name="T54" fmla="*/ 0 w 3257"/>
                  <a:gd name="T55" fmla="*/ 0 h 1259"/>
                  <a:gd name="T56" fmla="*/ 0 w 3257"/>
                  <a:gd name="T57" fmla="*/ 0 h 1259"/>
                  <a:gd name="T58" fmla="*/ 0 w 3257"/>
                  <a:gd name="T59" fmla="*/ 0 h 1259"/>
                  <a:gd name="T60" fmla="*/ 0 w 3257"/>
                  <a:gd name="T61" fmla="*/ 0 h 1259"/>
                  <a:gd name="T62" fmla="*/ 0 w 3257"/>
                  <a:gd name="T63" fmla="*/ 0 h 1259"/>
                  <a:gd name="T64" fmla="*/ 0 w 3257"/>
                  <a:gd name="T65" fmla="*/ 0 h 1259"/>
                  <a:gd name="T66" fmla="*/ 0 w 3257"/>
                  <a:gd name="T67" fmla="*/ 0 h 1259"/>
                  <a:gd name="T68" fmla="*/ 0 w 3257"/>
                  <a:gd name="T69" fmla="*/ 0 h 1259"/>
                  <a:gd name="T70" fmla="*/ 0 w 3257"/>
                  <a:gd name="T71" fmla="*/ 0 h 1259"/>
                  <a:gd name="T72" fmla="*/ 0 w 3257"/>
                  <a:gd name="T73" fmla="*/ 0 h 1259"/>
                  <a:gd name="T74" fmla="*/ 0 w 3257"/>
                  <a:gd name="T75" fmla="*/ 0 h 1259"/>
                  <a:gd name="T76" fmla="*/ 0 w 3257"/>
                  <a:gd name="T77" fmla="*/ 0 h 1259"/>
                  <a:gd name="T78" fmla="*/ 0 w 3257"/>
                  <a:gd name="T79" fmla="*/ 0 h 1259"/>
                  <a:gd name="T80" fmla="*/ 0 w 3257"/>
                  <a:gd name="T81" fmla="*/ 0 h 1259"/>
                  <a:gd name="T82" fmla="*/ 0 w 3257"/>
                  <a:gd name="T83" fmla="*/ 0 h 1259"/>
                  <a:gd name="T84" fmla="*/ 0 w 3257"/>
                  <a:gd name="T85" fmla="*/ 0 h 1259"/>
                  <a:gd name="T86" fmla="*/ 0 w 3257"/>
                  <a:gd name="T87" fmla="*/ 0 h 1259"/>
                  <a:gd name="T88" fmla="*/ 0 w 3257"/>
                  <a:gd name="T89" fmla="*/ 0 h 1259"/>
                  <a:gd name="T90" fmla="*/ 0 w 3257"/>
                  <a:gd name="T91" fmla="*/ 0 h 1259"/>
                  <a:gd name="T92" fmla="*/ 0 w 3257"/>
                  <a:gd name="T93" fmla="*/ 0 h 125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257"/>
                  <a:gd name="T142" fmla="*/ 0 h 1259"/>
                  <a:gd name="T143" fmla="*/ 3257 w 3257"/>
                  <a:gd name="T144" fmla="*/ 1259 h 125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257" h="1259">
                    <a:moveTo>
                      <a:pt x="44" y="0"/>
                    </a:moveTo>
                    <a:lnTo>
                      <a:pt x="0" y="99"/>
                    </a:lnTo>
                    <a:lnTo>
                      <a:pt x="5" y="321"/>
                    </a:lnTo>
                    <a:lnTo>
                      <a:pt x="66" y="448"/>
                    </a:lnTo>
                    <a:lnTo>
                      <a:pt x="166" y="482"/>
                    </a:lnTo>
                    <a:lnTo>
                      <a:pt x="338" y="625"/>
                    </a:lnTo>
                    <a:lnTo>
                      <a:pt x="758" y="915"/>
                    </a:lnTo>
                    <a:lnTo>
                      <a:pt x="853" y="931"/>
                    </a:lnTo>
                    <a:lnTo>
                      <a:pt x="974" y="997"/>
                    </a:lnTo>
                    <a:lnTo>
                      <a:pt x="1014" y="1076"/>
                    </a:lnTo>
                    <a:lnTo>
                      <a:pt x="1334" y="1242"/>
                    </a:lnTo>
                    <a:lnTo>
                      <a:pt x="1468" y="1259"/>
                    </a:lnTo>
                    <a:lnTo>
                      <a:pt x="3257" y="698"/>
                    </a:lnTo>
                    <a:lnTo>
                      <a:pt x="3241" y="577"/>
                    </a:lnTo>
                    <a:lnTo>
                      <a:pt x="2764" y="426"/>
                    </a:lnTo>
                    <a:lnTo>
                      <a:pt x="3207" y="621"/>
                    </a:lnTo>
                    <a:lnTo>
                      <a:pt x="1446" y="1174"/>
                    </a:lnTo>
                    <a:lnTo>
                      <a:pt x="1334" y="1076"/>
                    </a:lnTo>
                    <a:lnTo>
                      <a:pt x="1279" y="931"/>
                    </a:lnTo>
                    <a:lnTo>
                      <a:pt x="1324" y="648"/>
                    </a:lnTo>
                    <a:lnTo>
                      <a:pt x="1245" y="786"/>
                    </a:lnTo>
                    <a:lnTo>
                      <a:pt x="1229" y="931"/>
                    </a:lnTo>
                    <a:lnTo>
                      <a:pt x="1279" y="1114"/>
                    </a:lnTo>
                    <a:lnTo>
                      <a:pt x="1324" y="1174"/>
                    </a:lnTo>
                    <a:lnTo>
                      <a:pt x="1064" y="1048"/>
                    </a:lnTo>
                    <a:lnTo>
                      <a:pt x="1014" y="925"/>
                    </a:lnTo>
                    <a:lnTo>
                      <a:pt x="1002" y="742"/>
                    </a:lnTo>
                    <a:lnTo>
                      <a:pt x="1036" y="615"/>
                    </a:lnTo>
                    <a:lnTo>
                      <a:pt x="974" y="710"/>
                    </a:lnTo>
                    <a:lnTo>
                      <a:pt x="952" y="842"/>
                    </a:lnTo>
                    <a:lnTo>
                      <a:pt x="941" y="921"/>
                    </a:lnTo>
                    <a:lnTo>
                      <a:pt x="847" y="859"/>
                    </a:lnTo>
                    <a:lnTo>
                      <a:pt x="831" y="698"/>
                    </a:lnTo>
                    <a:lnTo>
                      <a:pt x="881" y="510"/>
                    </a:lnTo>
                    <a:lnTo>
                      <a:pt x="820" y="593"/>
                    </a:lnTo>
                    <a:lnTo>
                      <a:pt x="776" y="720"/>
                    </a:lnTo>
                    <a:lnTo>
                      <a:pt x="776" y="853"/>
                    </a:lnTo>
                    <a:lnTo>
                      <a:pt x="183" y="442"/>
                    </a:lnTo>
                    <a:lnTo>
                      <a:pt x="177" y="321"/>
                    </a:lnTo>
                    <a:lnTo>
                      <a:pt x="183" y="221"/>
                    </a:lnTo>
                    <a:lnTo>
                      <a:pt x="132" y="287"/>
                    </a:lnTo>
                    <a:lnTo>
                      <a:pt x="104" y="394"/>
                    </a:lnTo>
                    <a:lnTo>
                      <a:pt x="44" y="282"/>
                    </a:lnTo>
                    <a:lnTo>
                      <a:pt x="44" y="121"/>
                    </a:lnTo>
                    <a:lnTo>
                      <a:pt x="149" y="54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25" name="Freeform 84"/>
              <p:cNvSpPr>
                <a:spLocks/>
              </p:cNvSpPr>
              <p:nvPr/>
            </p:nvSpPr>
            <p:spPr bwMode="auto">
              <a:xfrm>
                <a:off x="3446" y="2677"/>
                <a:ext cx="100" cy="152"/>
              </a:xfrm>
              <a:custGeom>
                <a:avLst/>
                <a:gdLst>
                  <a:gd name="T0" fmla="*/ 0 w 300"/>
                  <a:gd name="T1" fmla="*/ 0 h 454"/>
                  <a:gd name="T2" fmla="*/ 0 w 300"/>
                  <a:gd name="T3" fmla="*/ 0 h 454"/>
                  <a:gd name="T4" fmla="*/ 0 w 300"/>
                  <a:gd name="T5" fmla="*/ 0 h 454"/>
                  <a:gd name="T6" fmla="*/ 0 w 300"/>
                  <a:gd name="T7" fmla="*/ 0 h 454"/>
                  <a:gd name="T8" fmla="*/ 0 w 300"/>
                  <a:gd name="T9" fmla="*/ 0 h 454"/>
                  <a:gd name="T10" fmla="*/ 0 w 300"/>
                  <a:gd name="T11" fmla="*/ 0 h 454"/>
                  <a:gd name="T12" fmla="*/ 0 w 300"/>
                  <a:gd name="T13" fmla="*/ 0 h 454"/>
                  <a:gd name="T14" fmla="*/ 0 w 300"/>
                  <a:gd name="T15" fmla="*/ 0 h 454"/>
                  <a:gd name="T16" fmla="*/ 0 w 300"/>
                  <a:gd name="T17" fmla="*/ 0 h 454"/>
                  <a:gd name="T18" fmla="*/ 0 w 300"/>
                  <a:gd name="T19" fmla="*/ 0 h 454"/>
                  <a:gd name="T20" fmla="*/ 0 w 300"/>
                  <a:gd name="T21" fmla="*/ 0 h 454"/>
                  <a:gd name="T22" fmla="*/ 0 w 300"/>
                  <a:gd name="T23" fmla="*/ 0 h 4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00"/>
                  <a:gd name="T37" fmla="*/ 0 h 454"/>
                  <a:gd name="T38" fmla="*/ 300 w 300"/>
                  <a:gd name="T39" fmla="*/ 454 h 45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00" h="454">
                    <a:moveTo>
                      <a:pt x="145" y="0"/>
                    </a:moveTo>
                    <a:lnTo>
                      <a:pt x="78" y="50"/>
                    </a:lnTo>
                    <a:lnTo>
                      <a:pt x="46" y="138"/>
                    </a:lnTo>
                    <a:lnTo>
                      <a:pt x="0" y="350"/>
                    </a:lnTo>
                    <a:lnTo>
                      <a:pt x="46" y="454"/>
                    </a:lnTo>
                    <a:lnTo>
                      <a:pt x="300" y="372"/>
                    </a:lnTo>
                    <a:lnTo>
                      <a:pt x="239" y="310"/>
                    </a:lnTo>
                    <a:lnTo>
                      <a:pt x="78" y="355"/>
                    </a:lnTo>
                    <a:lnTo>
                      <a:pt x="84" y="183"/>
                    </a:lnTo>
                    <a:lnTo>
                      <a:pt x="156" y="122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26" name="Freeform 85"/>
              <p:cNvSpPr>
                <a:spLocks/>
              </p:cNvSpPr>
              <p:nvPr/>
            </p:nvSpPr>
            <p:spPr bwMode="auto">
              <a:xfrm>
                <a:off x="3558" y="2740"/>
                <a:ext cx="156" cy="54"/>
              </a:xfrm>
              <a:custGeom>
                <a:avLst/>
                <a:gdLst>
                  <a:gd name="T0" fmla="*/ 0 w 470"/>
                  <a:gd name="T1" fmla="*/ 0 h 161"/>
                  <a:gd name="T2" fmla="*/ 0 w 470"/>
                  <a:gd name="T3" fmla="*/ 0 h 161"/>
                  <a:gd name="T4" fmla="*/ 0 w 470"/>
                  <a:gd name="T5" fmla="*/ 0 h 161"/>
                  <a:gd name="T6" fmla="*/ 0 w 470"/>
                  <a:gd name="T7" fmla="*/ 0 h 161"/>
                  <a:gd name="T8" fmla="*/ 0 w 470"/>
                  <a:gd name="T9" fmla="*/ 0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0"/>
                  <a:gd name="T16" fmla="*/ 0 h 161"/>
                  <a:gd name="T17" fmla="*/ 470 w 470"/>
                  <a:gd name="T18" fmla="*/ 161 h 1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0" h="161">
                    <a:moveTo>
                      <a:pt x="10" y="99"/>
                    </a:moveTo>
                    <a:lnTo>
                      <a:pt x="470" y="0"/>
                    </a:lnTo>
                    <a:lnTo>
                      <a:pt x="0" y="161"/>
                    </a:lnTo>
                    <a:lnTo>
                      <a:pt x="10" y="9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27" name="Freeform 86"/>
              <p:cNvSpPr>
                <a:spLocks/>
              </p:cNvSpPr>
              <p:nvPr/>
            </p:nvSpPr>
            <p:spPr bwMode="auto">
              <a:xfrm>
                <a:off x="2933" y="2554"/>
                <a:ext cx="1017" cy="494"/>
              </a:xfrm>
              <a:custGeom>
                <a:avLst/>
                <a:gdLst>
                  <a:gd name="T0" fmla="*/ 0 w 3052"/>
                  <a:gd name="T1" fmla="*/ 0 h 1482"/>
                  <a:gd name="T2" fmla="*/ 0 w 3052"/>
                  <a:gd name="T3" fmla="*/ 0 h 1482"/>
                  <a:gd name="T4" fmla="*/ 0 w 3052"/>
                  <a:gd name="T5" fmla="*/ 0 h 1482"/>
                  <a:gd name="T6" fmla="*/ 0 w 3052"/>
                  <a:gd name="T7" fmla="*/ 0 h 1482"/>
                  <a:gd name="T8" fmla="*/ 0 w 3052"/>
                  <a:gd name="T9" fmla="*/ 0 h 1482"/>
                  <a:gd name="T10" fmla="*/ 0 w 3052"/>
                  <a:gd name="T11" fmla="*/ 0 h 1482"/>
                  <a:gd name="T12" fmla="*/ 0 w 3052"/>
                  <a:gd name="T13" fmla="*/ 0 h 1482"/>
                  <a:gd name="T14" fmla="*/ 0 w 3052"/>
                  <a:gd name="T15" fmla="*/ 0 h 1482"/>
                  <a:gd name="T16" fmla="*/ 0 w 3052"/>
                  <a:gd name="T17" fmla="*/ 0 h 1482"/>
                  <a:gd name="T18" fmla="*/ 0 w 3052"/>
                  <a:gd name="T19" fmla="*/ 0 h 1482"/>
                  <a:gd name="T20" fmla="*/ 0 w 3052"/>
                  <a:gd name="T21" fmla="*/ 0 h 1482"/>
                  <a:gd name="T22" fmla="*/ 0 w 3052"/>
                  <a:gd name="T23" fmla="*/ 0 h 1482"/>
                  <a:gd name="T24" fmla="*/ 0 w 3052"/>
                  <a:gd name="T25" fmla="*/ 0 h 1482"/>
                  <a:gd name="T26" fmla="*/ 0 w 3052"/>
                  <a:gd name="T27" fmla="*/ 0 h 1482"/>
                  <a:gd name="T28" fmla="*/ 0 w 3052"/>
                  <a:gd name="T29" fmla="*/ 0 h 1482"/>
                  <a:gd name="T30" fmla="*/ 0 w 3052"/>
                  <a:gd name="T31" fmla="*/ 0 h 1482"/>
                  <a:gd name="T32" fmla="*/ 0 w 3052"/>
                  <a:gd name="T33" fmla="*/ 0 h 1482"/>
                  <a:gd name="T34" fmla="*/ 0 w 3052"/>
                  <a:gd name="T35" fmla="*/ 0 h 1482"/>
                  <a:gd name="T36" fmla="*/ 0 w 3052"/>
                  <a:gd name="T37" fmla="*/ 0 h 1482"/>
                  <a:gd name="T38" fmla="*/ 0 w 3052"/>
                  <a:gd name="T39" fmla="*/ 0 h 1482"/>
                  <a:gd name="T40" fmla="*/ 0 w 3052"/>
                  <a:gd name="T41" fmla="*/ 0 h 1482"/>
                  <a:gd name="T42" fmla="*/ 0 w 3052"/>
                  <a:gd name="T43" fmla="*/ 0 h 1482"/>
                  <a:gd name="T44" fmla="*/ 0 w 3052"/>
                  <a:gd name="T45" fmla="*/ 0 h 1482"/>
                  <a:gd name="T46" fmla="*/ 0 w 3052"/>
                  <a:gd name="T47" fmla="*/ 0 h 148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052"/>
                  <a:gd name="T73" fmla="*/ 0 h 1482"/>
                  <a:gd name="T74" fmla="*/ 3052 w 3052"/>
                  <a:gd name="T75" fmla="*/ 1482 h 148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052" h="1482">
                    <a:moveTo>
                      <a:pt x="243" y="0"/>
                    </a:moveTo>
                    <a:lnTo>
                      <a:pt x="0" y="37"/>
                    </a:lnTo>
                    <a:lnTo>
                      <a:pt x="7" y="126"/>
                    </a:lnTo>
                    <a:lnTo>
                      <a:pt x="770" y="1337"/>
                    </a:lnTo>
                    <a:lnTo>
                      <a:pt x="2809" y="1107"/>
                    </a:lnTo>
                    <a:lnTo>
                      <a:pt x="2903" y="1151"/>
                    </a:lnTo>
                    <a:lnTo>
                      <a:pt x="2957" y="1237"/>
                    </a:lnTo>
                    <a:lnTo>
                      <a:pt x="2892" y="1419"/>
                    </a:lnTo>
                    <a:lnTo>
                      <a:pt x="2554" y="1482"/>
                    </a:lnTo>
                    <a:lnTo>
                      <a:pt x="2906" y="1482"/>
                    </a:lnTo>
                    <a:lnTo>
                      <a:pt x="3052" y="1259"/>
                    </a:lnTo>
                    <a:lnTo>
                      <a:pt x="3044" y="1078"/>
                    </a:lnTo>
                    <a:lnTo>
                      <a:pt x="2980" y="994"/>
                    </a:lnTo>
                    <a:lnTo>
                      <a:pt x="2626" y="1041"/>
                    </a:lnTo>
                    <a:lnTo>
                      <a:pt x="2561" y="1069"/>
                    </a:lnTo>
                    <a:lnTo>
                      <a:pt x="2484" y="1041"/>
                    </a:lnTo>
                    <a:lnTo>
                      <a:pt x="881" y="1230"/>
                    </a:lnTo>
                    <a:lnTo>
                      <a:pt x="384" y="532"/>
                    </a:lnTo>
                    <a:lnTo>
                      <a:pt x="827" y="1236"/>
                    </a:lnTo>
                    <a:lnTo>
                      <a:pt x="787" y="1295"/>
                    </a:lnTo>
                    <a:lnTo>
                      <a:pt x="31" y="70"/>
                    </a:lnTo>
                    <a:lnTo>
                      <a:pt x="224" y="37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28" name="Freeform 87"/>
              <p:cNvSpPr>
                <a:spLocks/>
              </p:cNvSpPr>
              <p:nvPr/>
            </p:nvSpPr>
            <p:spPr bwMode="auto">
              <a:xfrm>
                <a:off x="2959" y="2664"/>
                <a:ext cx="183" cy="427"/>
              </a:xfrm>
              <a:custGeom>
                <a:avLst/>
                <a:gdLst>
                  <a:gd name="T0" fmla="*/ 0 w 547"/>
                  <a:gd name="T1" fmla="*/ 0 h 1281"/>
                  <a:gd name="T2" fmla="*/ 0 w 547"/>
                  <a:gd name="T3" fmla="*/ 0 h 1281"/>
                  <a:gd name="T4" fmla="*/ 0 w 547"/>
                  <a:gd name="T5" fmla="*/ 0 h 1281"/>
                  <a:gd name="T6" fmla="*/ 0 w 547"/>
                  <a:gd name="T7" fmla="*/ 0 h 1281"/>
                  <a:gd name="T8" fmla="*/ 0 w 547"/>
                  <a:gd name="T9" fmla="*/ 0 h 1281"/>
                  <a:gd name="T10" fmla="*/ 0 w 547"/>
                  <a:gd name="T11" fmla="*/ 0 h 1281"/>
                  <a:gd name="T12" fmla="*/ 0 w 547"/>
                  <a:gd name="T13" fmla="*/ 0 h 1281"/>
                  <a:gd name="T14" fmla="*/ 0 w 547"/>
                  <a:gd name="T15" fmla="*/ 0 h 1281"/>
                  <a:gd name="T16" fmla="*/ 0 w 547"/>
                  <a:gd name="T17" fmla="*/ 0 h 1281"/>
                  <a:gd name="T18" fmla="*/ 0 w 547"/>
                  <a:gd name="T19" fmla="*/ 0 h 1281"/>
                  <a:gd name="T20" fmla="*/ 0 w 547"/>
                  <a:gd name="T21" fmla="*/ 0 h 1281"/>
                  <a:gd name="T22" fmla="*/ 0 w 547"/>
                  <a:gd name="T23" fmla="*/ 0 h 1281"/>
                  <a:gd name="T24" fmla="*/ 0 w 547"/>
                  <a:gd name="T25" fmla="*/ 0 h 1281"/>
                  <a:gd name="T26" fmla="*/ 0 w 547"/>
                  <a:gd name="T27" fmla="*/ 0 h 128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47"/>
                  <a:gd name="T43" fmla="*/ 0 h 1281"/>
                  <a:gd name="T44" fmla="*/ 547 w 547"/>
                  <a:gd name="T45" fmla="*/ 1281 h 128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47" h="1281">
                    <a:moveTo>
                      <a:pt x="71" y="0"/>
                    </a:moveTo>
                    <a:lnTo>
                      <a:pt x="82" y="95"/>
                    </a:lnTo>
                    <a:lnTo>
                      <a:pt x="66" y="175"/>
                    </a:lnTo>
                    <a:lnTo>
                      <a:pt x="38" y="228"/>
                    </a:lnTo>
                    <a:lnTo>
                      <a:pt x="0" y="256"/>
                    </a:lnTo>
                    <a:lnTo>
                      <a:pt x="143" y="527"/>
                    </a:lnTo>
                    <a:lnTo>
                      <a:pt x="547" y="1281"/>
                    </a:lnTo>
                    <a:lnTo>
                      <a:pt x="249" y="604"/>
                    </a:lnTo>
                    <a:lnTo>
                      <a:pt x="66" y="256"/>
                    </a:lnTo>
                    <a:lnTo>
                      <a:pt x="243" y="465"/>
                    </a:lnTo>
                    <a:lnTo>
                      <a:pt x="104" y="189"/>
                    </a:lnTo>
                    <a:lnTo>
                      <a:pt x="143" y="8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29" name="Freeform 88"/>
              <p:cNvSpPr>
                <a:spLocks/>
              </p:cNvSpPr>
              <p:nvPr/>
            </p:nvSpPr>
            <p:spPr bwMode="auto">
              <a:xfrm>
                <a:off x="2904" y="2702"/>
                <a:ext cx="1092" cy="489"/>
              </a:xfrm>
              <a:custGeom>
                <a:avLst/>
                <a:gdLst>
                  <a:gd name="T0" fmla="*/ 0 w 3277"/>
                  <a:gd name="T1" fmla="*/ 0 h 1467"/>
                  <a:gd name="T2" fmla="*/ 0 w 3277"/>
                  <a:gd name="T3" fmla="*/ 0 h 1467"/>
                  <a:gd name="T4" fmla="*/ 0 w 3277"/>
                  <a:gd name="T5" fmla="*/ 0 h 1467"/>
                  <a:gd name="T6" fmla="*/ 0 w 3277"/>
                  <a:gd name="T7" fmla="*/ 0 h 1467"/>
                  <a:gd name="T8" fmla="*/ 0 w 3277"/>
                  <a:gd name="T9" fmla="*/ 0 h 1467"/>
                  <a:gd name="T10" fmla="*/ 0 w 3277"/>
                  <a:gd name="T11" fmla="*/ 0 h 1467"/>
                  <a:gd name="T12" fmla="*/ 0 w 3277"/>
                  <a:gd name="T13" fmla="*/ 0 h 1467"/>
                  <a:gd name="T14" fmla="*/ 0 w 3277"/>
                  <a:gd name="T15" fmla="*/ 0 h 1467"/>
                  <a:gd name="T16" fmla="*/ 0 w 3277"/>
                  <a:gd name="T17" fmla="*/ 0 h 1467"/>
                  <a:gd name="T18" fmla="*/ 0 w 3277"/>
                  <a:gd name="T19" fmla="*/ 0 h 1467"/>
                  <a:gd name="T20" fmla="*/ 0 w 3277"/>
                  <a:gd name="T21" fmla="*/ 0 h 1467"/>
                  <a:gd name="T22" fmla="*/ 0 w 3277"/>
                  <a:gd name="T23" fmla="*/ 0 h 1467"/>
                  <a:gd name="T24" fmla="*/ 0 w 3277"/>
                  <a:gd name="T25" fmla="*/ 0 h 1467"/>
                  <a:gd name="T26" fmla="*/ 0 w 3277"/>
                  <a:gd name="T27" fmla="*/ 0 h 1467"/>
                  <a:gd name="T28" fmla="*/ 0 w 3277"/>
                  <a:gd name="T29" fmla="*/ 0 h 1467"/>
                  <a:gd name="T30" fmla="*/ 0 w 3277"/>
                  <a:gd name="T31" fmla="*/ 0 h 1467"/>
                  <a:gd name="T32" fmla="*/ 0 w 3277"/>
                  <a:gd name="T33" fmla="*/ 0 h 1467"/>
                  <a:gd name="T34" fmla="*/ 0 w 3277"/>
                  <a:gd name="T35" fmla="*/ 0 h 1467"/>
                  <a:gd name="T36" fmla="*/ 0 w 3277"/>
                  <a:gd name="T37" fmla="*/ 0 h 1467"/>
                  <a:gd name="T38" fmla="*/ 0 w 3277"/>
                  <a:gd name="T39" fmla="*/ 0 h 1467"/>
                  <a:gd name="T40" fmla="*/ 0 w 3277"/>
                  <a:gd name="T41" fmla="*/ 0 h 1467"/>
                  <a:gd name="T42" fmla="*/ 0 w 3277"/>
                  <a:gd name="T43" fmla="*/ 0 h 1467"/>
                  <a:gd name="T44" fmla="*/ 0 w 3277"/>
                  <a:gd name="T45" fmla="*/ 0 h 1467"/>
                  <a:gd name="T46" fmla="*/ 0 w 3277"/>
                  <a:gd name="T47" fmla="*/ 0 h 1467"/>
                  <a:gd name="T48" fmla="*/ 0 w 3277"/>
                  <a:gd name="T49" fmla="*/ 0 h 1467"/>
                  <a:gd name="T50" fmla="*/ 0 w 3277"/>
                  <a:gd name="T51" fmla="*/ 0 h 1467"/>
                  <a:gd name="T52" fmla="*/ 0 w 3277"/>
                  <a:gd name="T53" fmla="*/ 0 h 1467"/>
                  <a:gd name="T54" fmla="*/ 0 w 3277"/>
                  <a:gd name="T55" fmla="*/ 0 h 1467"/>
                  <a:gd name="T56" fmla="*/ 0 w 3277"/>
                  <a:gd name="T57" fmla="*/ 0 h 146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277"/>
                  <a:gd name="T88" fmla="*/ 0 h 1467"/>
                  <a:gd name="T89" fmla="*/ 3277 w 3277"/>
                  <a:gd name="T90" fmla="*/ 1467 h 146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277" h="1467">
                    <a:moveTo>
                      <a:pt x="256" y="0"/>
                    </a:moveTo>
                    <a:lnTo>
                      <a:pt x="120" y="62"/>
                    </a:lnTo>
                    <a:lnTo>
                      <a:pt x="12" y="85"/>
                    </a:lnTo>
                    <a:lnTo>
                      <a:pt x="0" y="157"/>
                    </a:lnTo>
                    <a:lnTo>
                      <a:pt x="445" y="993"/>
                    </a:lnTo>
                    <a:lnTo>
                      <a:pt x="635" y="1467"/>
                    </a:lnTo>
                    <a:lnTo>
                      <a:pt x="2530" y="1233"/>
                    </a:lnTo>
                    <a:lnTo>
                      <a:pt x="2601" y="1210"/>
                    </a:lnTo>
                    <a:lnTo>
                      <a:pt x="2702" y="1244"/>
                    </a:lnTo>
                    <a:lnTo>
                      <a:pt x="3045" y="1198"/>
                    </a:lnTo>
                    <a:lnTo>
                      <a:pt x="3199" y="1056"/>
                    </a:lnTo>
                    <a:lnTo>
                      <a:pt x="3277" y="706"/>
                    </a:lnTo>
                    <a:lnTo>
                      <a:pt x="3223" y="456"/>
                    </a:lnTo>
                    <a:lnTo>
                      <a:pt x="2982" y="245"/>
                    </a:lnTo>
                    <a:lnTo>
                      <a:pt x="2511" y="363"/>
                    </a:lnTo>
                    <a:lnTo>
                      <a:pt x="2933" y="371"/>
                    </a:lnTo>
                    <a:lnTo>
                      <a:pt x="3115" y="510"/>
                    </a:lnTo>
                    <a:lnTo>
                      <a:pt x="3196" y="631"/>
                    </a:lnTo>
                    <a:lnTo>
                      <a:pt x="3202" y="811"/>
                    </a:lnTo>
                    <a:lnTo>
                      <a:pt x="3134" y="1027"/>
                    </a:lnTo>
                    <a:lnTo>
                      <a:pt x="3047" y="1124"/>
                    </a:lnTo>
                    <a:lnTo>
                      <a:pt x="2769" y="1161"/>
                    </a:lnTo>
                    <a:lnTo>
                      <a:pt x="2645" y="1121"/>
                    </a:lnTo>
                    <a:lnTo>
                      <a:pt x="2477" y="1205"/>
                    </a:lnTo>
                    <a:lnTo>
                      <a:pt x="688" y="1360"/>
                    </a:lnTo>
                    <a:lnTo>
                      <a:pt x="53" y="107"/>
                    </a:lnTo>
                    <a:lnTo>
                      <a:pt x="270" y="41"/>
                    </a:lnTo>
                    <a:lnTo>
                      <a:pt x="25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30" name="Freeform 89"/>
              <p:cNvSpPr>
                <a:spLocks/>
              </p:cNvSpPr>
              <p:nvPr/>
            </p:nvSpPr>
            <p:spPr bwMode="auto">
              <a:xfrm>
                <a:off x="3148" y="2941"/>
                <a:ext cx="552" cy="163"/>
              </a:xfrm>
              <a:custGeom>
                <a:avLst/>
                <a:gdLst>
                  <a:gd name="T0" fmla="*/ 0 w 1656"/>
                  <a:gd name="T1" fmla="*/ 0 h 489"/>
                  <a:gd name="T2" fmla="*/ 0 w 1656"/>
                  <a:gd name="T3" fmla="*/ 0 h 489"/>
                  <a:gd name="T4" fmla="*/ 0 w 1656"/>
                  <a:gd name="T5" fmla="*/ 0 h 489"/>
                  <a:gd name="T6" fmla="*/ 0 w 1656"/>
                  <a:gd name="T7" fmla="*/ 0 h 489"/>
                  <a:gd name="T8" fmla="*/ 0 w 1656"/>
                  <a:gd name="T9" fmla="*/ 0 h 489"/>
                  <a:gd name="T10" fmla="*/ 0 w 1656"/>
                  <a:gd name="T11" fmla="*/ 0 h 489"/>
                  <a:gd name="T12" fmla="*/ 0 w 1656"/>
                  <a:gd name="T13" fmla="*/ 0 h 489"/>
                  <a:gd name="T14" fmla="*/ 0 w 1656"/>
                  <a:gd name="T15" fmla="*/ 0 h 489"/>
                  <a:gd name="T16" fmla="*/ 0 w 1656"/>
                  <a:gd name="T17" fmla="*/ 0 h 489"/>
                  <a:gd name="T18" fmla="*/ 0 w 1656"/>
                  <a:gd name="T19" fmla="*/ 0 h 489"/>
                  <a:gd name="T20" fmla="*/ 0 w 1656"/>
                  <a:gd name="T21" fmla="*/ 0 h 489"/>
                  <a:gd name="T22" fmla="*/ 0 w 1656"/>
                  <a:gd name="T23" fmla="*/ 0 h 489"/>
                  <a:gd name="T24" fmla="*/ 0 w 1656"/>
                  <a:gd name="T25" fmla="*/ 0 h 489"/>
                  <a:gd name="T26" fmla="*/ 0 w 1656"/>
                  <a:gd name="T27" fmla="*/ 0 h 4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56"/>
                  <a:gd name="T43" fmla="*/ 0 h 489"/>
                  <a:gd name="T44" fmla="*/ 1656 w 1656"/>
                  <a:gd name="T45" fmla="*/ 489 h 48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56" h="489">
                    <a:moveTo>
                      <a:pt x="0" y="489"/>
                    </a:moveTo>
                    <a:lnTo>
                      <a:pt x="133" y="366"/>
                    </a:lnTo>
                    <a:lnTo>
                      <a:pt x="193" y="256"/>
                    </a:lnTo>
                    <a:lnTo>
                      <a:pt x="177" y="123"/>
                    </a:lnTo>
                    <a:lnTo>
                      <a:pt x="1202" y="0"/>
                    </a:lnTo>
                    <a:lnTo>
                      <a:pt x="288" y="157"/>
                    </a:lnTo>
                    <a:lnTo>
                      <a:pt x="248" y="267"/>
                    </a:lnTo>
                    <a:lnTo>
                      <a:pt x="1030" y="223"/>
                    </a:lnTo>
                    <a:lnTo>
                      <a:pt x="232" y="340"/>
                    </a:lnTo>
                    <a:lnTo>
                      <a:pt x="187" y="384"/>
                    </a:lnTo>
                    <a:lnTo>
                      <a:pt x="143" y="411"/>
                    </a:lnTo>
                    <a:lnTo>
                      <a:pt x="1656" y="328"/>
                    </a:lnTo>
                    <a:lnTo>
                      <a:pt x="0" y="4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31" name="Freeform 90"/>
              <p:cNvSpPr>
                <a:spLocks/>
              </p:cNvSpPr>
              <p:nvPr/>
            </p:nvSpPr>
            <p:spPr bwMode="auto">
              <a:xfrm>
                <a:off x="3149" y="2785"/>
                <a:ext cx="253" cy="111"/>
              </a:xfrm>
              <a:custGeom>
                <a:avLst/>
                <a:gdLst>
                  <a:gd name="T0" fmla="*/ 0 w 759"/>
                  <a:gd name="T1" fmla="*/ 0 h 332"/>
                  <a:gd name="T2" fmla="*/ 0 w 759"/>
                  <a:gd name="T3" fmla="*/ 0 h 332"/>
                  <a:gd name="T4" fmla="*/ 0 w 759"/>
                  <a:gd name="T5" fmla="*/ 0 h 332"/>
                  <a:gd name="T6" fmla="*/ 0 w 759"/>
                  <a:gd name="T7" fmla="*/ 0 h 332"/>
                  <a:gd name="T8" fmla="*/ 0 w 759"/>
                  <a:gd name="T9" fmla="*/ 0 h 332"/>
                  <a:gd name="T10" fmla="*/ 0 w 759"/>
                  <a:gd name="T11" fmla="*/ 0 h 332"/>
                  <a:gd name="T12" fmla="*/ 0 w 759"/>
                  <a:gd name="T13" fmla="*/ 0 h 332"/>
                  <a:gd name="T14" fmla="*/ 0 w 759"/>
                  <a:gd name="T15" fmla="*/ 0 h 332"/>
                  <a:gd name="T16" fmla="*/ 0 w 759"/>
                  <a:gd name="T17" fmla="*/ 0 h 332"/>
                  <a:gd name="T18" fmla="*/ 0 w 759"/>
                  <a:gd name="T19" fmla="*/ 0 h 3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59"/>
                  <a:gd name="T31" fmla="*/ 0 h 332"/>
                  <a:gd name="T32" fmla="*/ 759 w 759"/>
                  <a:gd name="T33" fmla="*/ 332 h 33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59" h="332">
                    <a:moveTo>
                      <a:pt x="292" y="0"/>
                    </a:moveTo>
                    <a:lnTo>
                      <a:pt x="0" y="15"/>
                    </a:lnTo>
                    <a:lnTo>
                      <a:pt x="221" y="332"/>
                    </a:lnTo>
                    <a:lnTo>
                      <a:pt x="759" y="291"/>
                    </a:lnTo>
                    <a:lnTo>
                      <a:pt x="700" y="251"/>
                    </a:lnTo>
                    <a:lnTo>
                      <a:pt x="261" y="266"/>
                    </a:lnTo>
                    <a:lnTo>
                      <a:pt x="145" y="71"/>
                    </a:lnTo>
                    <a:lnTo>
                      <a:pt x="360" y="19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32" name="Freeform 91"/>
              <p:cNvSpPr>
                <a:spLocks/>
              </p:cNvSpPr>
              <p:nvPr/>
            </p:nvSpPr>
            <p:spPr bwMode="auto">
              <a:xfrm>
                <a:off x="3582" y="2852"/>
                <a:ext cx="219" cy="28"/>
              </a:xfrm>
              <a:custGeom>
                <a:avLst/>
                <a:gdLst>
                  <a:gd name="T0" fmla="*/ 0 w 657"/>
                  <a:gd name="T1" fmla="*/ 0 h 84"/>
                  <a:gd name="T2" fmla="*/ 0 w 657"/>
                  <a:gd name="T3" fmla="*/ 0 h 84"/>
                  <a:gd name="T4" fmla="*/ 0 w 657"/>
                  <a:gd name="T5" fmla="*/ 0 h 84"/>
                  <a:gd name="T6" fmla="*/ 0 w 657"/>
                  <a:gd name="T7" fmla="*/ 0 h 84"/>
                  <a:gd name="T8" fmla="*/ 0 w 657"/>
                  <a:gd name="T9" fmla="*/ 0 h 84"/>
                  <a:gd name="T10" fmla="*/ 0 w 657"/>
                  <a:gd name="T11" fmla="*/ 0 h 84"/>
                  <a:gd name="T12" fmla="*/ 0 w 657"/>
                  <a:gd name="T13" fmla="*/ 0 h 84"/>
                  <a:gd name="T14" fmla="*/ 0 w 657"/>
                  <a:gd name="T15" fmla="*/ 0 h 8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57"/>
                  <a:gd name="T25" fmla="*/ 0 h 84"/>
                  <a:gd name="T26" fmla="*/ 657 w 657"/>
                  <a:gd name="T27" fmla="*/ 84 h 8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57" h="84">
                    <a:moveTo>
                      <a:pt x="0" y="84"/>
                    </a:moveTo>
                    <a:lnTo>
                      <a:pt x="113" y="71"/>
                    </a:lnTo>
                    <a:lnTo>
                      <a:pt x="337" y="42"/>
                    </a:lnTo>
                    <a:lnTo>
                      <a:pt x="558" y="13"/>
                    </a:lnTo>
                    <a:lnTo>
                      <a:pt x="657" y="0"/>
                    </a:lnTo>
                    <a:lnTo>
                      <a:pt x="164" y="17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33" name="Freeform 92"/>
              <p:cNvSpPr>
                <a:spLocks/>
              </p:cNvSpPr>
              <p:nvPr/>
            </p:nvSpPr>
            <p:spPr bwMode="auto">
              <a:xfrm>
                <a:off x="3203" y="2181"/>
                <a:ext cx="608" cy="150"/>
              </a:xfrm>
              <a:custGeom>
                <a:avLst/>
                <a:gdLst>
                  <a:gd name="T0" fmla="*/ 0 w 1825"/>
                  <a:gd name="T1" fmla="*/ 0 h 451"/>
                  <a:gd name="T2" fmla="*/ 0 w 1825"/>
                  <a:gd name="T3" fmla="*/ 0 h 451"/>
                  <a:gd name="T4" fmla="*/ 0 w 1825"/>
                  <a:gd name="T5" fmla="*/ 0 h 451"/>
                  <a:gd name="T6" fmla="*/ 0 w 1825"/>
                  <a:gd name="T7" fmla="*/ 0 h 451"/>
                  <a:gd name="T8" fmla="*/ 0 w 1825"/>
                  <a:gd name="T9" fmla="*/ 0 h 451"/>
                  <a:gd name="T10" fmla="*/ 0 w 1825"/>
                  <a:gd name="T11" fmla="*/ 0 h 451"/>
                  <a:gd name="T12" fmla="*/ 0 w 1825"/>
                  <a:gd name="T13" fmla="*/ 0 h 451"/>
                  <a:gd name="T14" fmla="*/ 0 w 1825"/>
                  <a:gd name="T15" fmla="*/ 0 h 451"/>
                  <a:gd name="T16" fmla="*/ 0 w 1825"/>
                  <a:gd name="T17" fmla="*/ 0 h 451"/>
                  <a:gd name="T18" fmla="*/ 0 w 1825"/>
                  <a:gd name="T19" fmla="*/ 0 h 451"/>
                  <a:gd name="T20" fmla="*/ 0 w 1825"/>
                  <a:gd name="T21" fmla="*/ 0 h 451"/>
                  <a:gd name="T22" fmla="*/ 0 w 1825"/>
                  <a:gd name="T23" fmla="*/ 0 h 451"/>
                  <a:gd name="T24" fmla="*/ 0 w 1825"/>
                  <a:gd name="T25" fmla="*/ 0 h 45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25"/>
                  <a:gd name="T40" fmla="*/ 0 h 451"/>
                  <a:gd name="T41" fmla="*/ 1825 w 1825"/>
                  <a:gd name="T42" fmla="*/ 451 h 45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25" h="451">
                    <a:moveTo>
                      <a:pt x="1825" y="97"/>
                    </a:moveTo>
                    <a:lnTo>
                      <a:pt x="1527" y="47"/>
                    </a:lnTo>
                    <a:lnTo>
                      <a:pt x="1472" y="4"/>
                    </a:lnTo>
                    <a:lnTo>
                      <a:pt x="1391" y="0"/>
                    </a:lnTo>
                    <a:lnTo>
                      <a:pt x="0" y="308"/>
                    </a:lnTo>
                    <a:lnTo>
                      <a:pt x="451" y="451"/>
                    </a:lnTo>
                    <a:lnTo>
                      <a:pt x="1628" y="153"/>
                    </a:lnTo>
                    <a:lnTo>
                      <a:pt x="433" y="385"/>
                    </a:lnTo>
                    <a:lnTo>
                      <a:pt x="310" y="305"/>
                    </a:lnTo>
                    <a:lnTo>
                      <a:pt x="1400" y="42"/>
                    </a:lnTo>
                    <a:lnTo>
                      <a:pt x="1476" y="63"/>
                    </a:lnTo>
                    <a:lnTo>
                      <a:pt x="1825" y="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34" name="Freeform 93"/>
              <p:cNvSpPr>
                <a:spLocks/>
              </p:cNvSpPr>
              <p:nvPr/>
            </p:nvSpPr>
            <p:spPr bwMode="auto">
              <a:xfrm>
                <a:off x="3653" y="2490"/>
                <a:ext cx="315" cy="128"/>
              </a:xfrm>
              <a:custGeom>
                <a:avLst/>
                <a:gdLst>
                  <a:gd name="T0" fmla="*/ 0 w 945"/>
                  <a:gd name="T1" fmla="*/ 0 h 382"/>
                  <a:gd name="T2" fmla="*/ 0 w 945"/>
                  <a:gd name="T3" fmla="*/ 0 h 382"/>
                  <a:gd name="T4" fmla="*/ 0 w 945"/>
                  <a:gd name="T5" fmla="*/ 0 h 382"/>
                  <a:gd name="T6" fmla="*/ 0 w 945"/>
                  <a:gd name="T7" fmla="*/ 0 h 382"/>
                  <a:gd name="T8" fmla="*/ 0 w 945"/>
                  <a:gd name="T9" fmla="*/ 0 h 382"/>
                  <a:gd name="T10" fmla="*/ 0 w 945"/>
                  <a:gd name="T11" fmla="*/ 0 h 3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45"/>
                  <a:gd name="T19" fmla="*/ 0 h 382"/>
                  <a:gd name="T20" fmla="*/ 945 w 945"/>
                  <a:gd name="T21" fmla="*/ 382 h 3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45" h="382">
                    <a:moveTo>
                      <a:pt x="0" y="382"/>
                    </a:moveTo>
                    <a:lnTo>
                      <a:pt x="272" y="118"/>
                    </a:lnTo>
                    <a:lnTo>
                      <a:pt x="663" y="0"/>
                    </a:lnTo>
                    <a:lnTo>
                      <a:pt x="945" y="118"/>
                    </a:lnTo>
                    <a:lnTo>
                      <a:pt x="0" y="382"/>
                    </a:lnTo>
                    <a:close/>
                  </a:path>
                </a:pathLst>
              </a:custGeom>
              <a:solidFill>
                <a:srgbClr val="F7A8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35" name="Freeform 94"/>
              <p:cNvSpPr>
                <a:spLocks/>
              </p:cNvSpPr>
              <p:nvPr/>
            </p:nvSpPr>
            <p:spPr bwMode="auto">
              <a:xfrm>
                <a:off x="3499" y="2461"/>
                <a:ext cx="561" cy="391"/>
              </a:xfrm>
              <a:custGeom>
                <a:avLst/>
                <a:gdLst>
                  <a:gd name="T0" fmla="*/ 0 w 1682"/>
                  <a:gd name="T1" fmla="*/ 0 h 1174"/>
                  <a:gd name="T2" fmla="*/ 0 w 1682"/>
                  <a:gd name="T3" fmla="*/ 0 h 1174"/>
                  <a:gd name="T4" fmla="*/ 0 w 1682"/>
                  <a:gd name="T5" fmla="*/ 0 h 1174"/>
                  <a:gd name="T6" fmla="*/ 0 w 1682"/>
                  <a:gd name="T7" fmla="*/ 0 h 1174"/>
                  <a:gd name="T8" fmla="*/ 0 w 1682"/>
                  <a:gd name="T9" fmla="*/ 0 h 1174"/>
                  <a:gd name="T10" fmla="*/ 0 w 1682"/>
                  <a:gd name="T11" fmla="*/ 0 h 1174"/>
                  <a:gd name="T12" fmla="*/ 0 w 1682"/>
                  <a:gd name="T13" fmla="*/ 0 h 1174"/>
                  <a:gd name="T14" fmla="*/ 0 w 1682"/>
                  <a:gd name="T15" fmla="*/ 0 h 1174"/>
                  <a:gd name="T16" fmla="*/ 0 w 1682"/>
                  <a:gd name="T17" fmla="*/ 0 h 1174"/>
                  <a:gd name="T18" fmla="*/ 0 w 1682"/>
                  <a:gd name="T19" fmla="*/ 0 h 1174"/>
                  <a:gd name="T20" fmla="*/ 0 w 1682"/>
                  <a:gd name="T21" fmla="*/ 0 h 1174"/>
                  <a:gd name="T22" fmla="*/ 0 w 1682"/>
                  <a:gd name="T23" fmla="*/ 0 h 1174"/>
                  <a:gd name="T24" fmla="*/ 0 w 1682"/>
                  <a:gd name="T25" fmla="*/ 0 h 1174"/>
                  <a:gd name="T26" fmla="*/ 0 w 1682"/>
                  <a:gd name="T27" fmla="*/ 0 h 1174"/>
                  <a:gd name="T28" fmla="*/ 0 w 1682"/>
                  <a:gd name="T29" fmla="*/ 0 h 1174"/>
                  <a:gd name="T30" fmla="*/ 0 w 1682"/>
                  <a:gd name="T31" fmla="*/ 0 h 1174"/>
                  <a:gd name="T32" fmla="*/ 0 w 1682"/>
                  <a:gd name="T33" fmla="*/ 0 h 1174"/>
                  <a:gd name="T34" fmla="*/ 0 w 1682"/>
                  <a:gd name="T35" fmla="*/ 0 h 1174"/>
                  <a:gd name="T36" fmla="*/ 0 w 1682"/>
                  <a:gd name="T37" fmla="*/ 0 h 1174"/>
                  <a:gd name="T38" fmla="*/ 0 w 1682"/>
                  <a:gd name="T39" fmla="*/ 0 h 1174"/>
                  <a:gd name="T40" fmla="*/ 0 w 1682"/>
                  <a:gd name="T41" fmla="*/ 0 h 117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682"/>
                  <a:gd name="T64" fmla="*/ 0 h 1174"/>
                  <a:gd name="T65" fmla="*/ 1682 w 1682"/>
                  <a:gd name="T66" fmla="*/ 1174 h 117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682" h="1174">
                    <a:moveTo>
                      <a:pt x="939" y="0"/>
                    </a:moveTo>
                    <a:lnTo>
                      <a:pt x="1648" y="189"/>
                    </a:lnTo>
                    <a:lnTo>
                      <a:pt x="1682" y="300"/>
                    </a:lnTo>
                    <a:lnTo>
                      <a:pt x="1338" y="417"/>
                    </a:lnTo>
                    <a:lnTo>
                      <a:pt x="1293" y="505"/>
                    </a:lnTo>
                    <a:lnTo>
                      <a:pt x="1316" y="605"/>
                    </a:lnTo>
                    <a:lnTo>
                      <a:pt x="1366" y="678"/>
                    </a:lnTo>
                    <a:lnTo>
                      <a:pt x="1465" y="732"/>
                    </a:lnTo>
                    <a:lnTo>
                      <a:pt x="0" y="1174"/>
                    </a:lnTo>
                    <a:lnTo>
                      <a:pt x="1348" y="716"/>
                    </a:lnTo>
                    <a:lnTo>
                      <a:pt x="1259" y="662"/>
                    </a:lnTo>
                    <a:lnTo>
                      <a:pt x="828" y="755"/>
                    </a:lnTo>
                    <a:lnTo>
                      <a:pt x="1237" y="600"/>
                    </a:lnTo>
                    <a:lnTo>
                      <a:pt x="1243" y="473"/>
                    </a:lnTo>
                    <a:lnTo>
                      <a:pt x="368" y="666"/>
                    </a:lnTo>
                    <a:lnTo>
                      <a:pt x="346" y="573"/>
                    </a:lnTo>
                    <a:lnTo>
                      <a:pt x="1642" y="226"/>
                    </a:lnTo>
                    <a:lnTo>
                      <a:pt x="982" y="68"/>
                    </a:lnTo>
                    <a:lnTo>
                      <a:pt x="474" y="235"/>
                    </a:lnTo>
                    <a:lnTo>
                      <a:pt x="93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36" name="Freeform 95"/>
              <p:cNvSpPr>
                <a:spLocks/>
              </p:cNvSpPr>
              <p:nvPr/>
            </p:nvSpPr>
            <p:spPr bwMode="auto">
              <a:xfrm>
                <a:off x="3770" y="2810"/>
                <a:ext cx="99" cy="47"/>
              </a:xfrm>
              <a:custGeom>
                <a:avLst/>
                <a:gdLst>
                  <a:gd name="T0" fmla="*/ 0 w 297"/>
                  <a:gd name="T1" fmla="*/ 0 h 141"/>
                  <a:gd name="T2" fmla="*/ 0 w 297"/>
                  <a:gd name="T3" fmla="*/ 0 h 141"/>
                  <a:gd name="T4" fmla="*/ 0 w 297"/>
                  <a:gd name="T5" fmla="*/ 0 h 141"/>
                  <a:gd name="T6" fmla="*/ 0 w 297"/>
                  <a:gd name="T7" fmla="*/ 0 h 141"/>
                  <a:gd name="T8" fmla="*/ 0 w 297"/>
                  <a:gd name="T9" fmla="*/ 0 h 141"/>
                  <a:gd name="T10" fmla="*/ 0 w 297"/>
                  <a:gd name="T11" fmla="*/ 0 h 141"/>
                  <a:gd name="T12" fmla="*/ 0 w 297"/>
                  <a:gd name="T13" fmla="*/ 0 h 1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7"/>
                  <a:gd name="T22" fmla="*/ 0 h 141"/>
                  <a:gd name="T23" fmla="*/ 297 w 297"/>
                  <a:gd name="T24" fmla="*/ 141 h 1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7" h="141">
                    <a:moveTo>
                      <a:pt x="197" y="0"/>
                    </a:moveTo>
                    <a:lnTo>
                      <a:pt x="297" y="121"/>
                    </a:lnTo>
                    <a:lnTo>
                      <a:pt x="0" y="141"/>
                    </a:lnTo>
                    <a:lnTo>
                      <a:pt x="169" y="88"/>
                    </a:lnTo>
                    <a:lnTo>
                      <a:pt x="129" y="13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9900" name="Group 96"/>
            <p:cNvGrpSpPr>
              <a:grpSpLocks/>
            </p:cNvGrpSpPr>
            <p:nvPr/>
          </p:nvGrpSpPr>
          <p:grpSpPr bwMode="auto">
            <a:xfrm>
              <a:off x="2160" y="3024"/>
              <a:ext cx="1207" cy="791"/>
              <a:chOff x="2880" y="2118"/>
              <a:chExt cx="1207" cy="1073"/>
            </a:xfrm>
          </p:grpSpPr>
          <p:sp>
            <p:nvSpPr>
              <p:cNvPr id="29947" name="Freeform 97"/>
              <p:cNvSpPr>
                <a:spLocks/>
              </p:cNvSpPr>
              <p:nvPr/>
            </p:nvSpPr>
            <p:spPr bwMode="auto">
              <a:xfrm>
                <a:off x="2962" y="2240"/>
                <a:ext cx="856" cy="914"/>
              </a:xfrm>
              <a:custGeom>
                <a:avLst/>
                <a:gdLst>
                  <a:gd name="T0" fmla="*/ 0 w 2566"/>
                  <a:gd name="T1" fmla="*/ 0 h 2741"/>
                  <a:gd name="T2" fmla="*/ 0 w 2566"/>
                  <a:gd name="T3" fmla="*/ 0 h 2741"/>
                  <a:gd name="T4" fmla="*/ 0 w 2566"/>
                  <a:gd name="T5" fmla="*/ 0 h 2741"/>
                  <a:gd name="T6" fmla="*/ 0 w 2566"/>
                  <a:gd name="T7" fmla="*/ 0 h 2741"/>
                  <a:gd name="T8" fmla="*/ 0 w 2566"/>
                  <a:gd name="T9" fmla="*/ 0 h 2741"/>
                  <a:gd name="T10" fmla="*/ 0 w 2566"/>
                  <a:gd name="T11" fmla="*/ 0 h 2741"/>
                  <a:gd name="T12" fmla="*/ 0 w 2566"/>
                  <a:gd name="T13" fmla="*/ 0 h 2741"/>
                  <a:gd name="T14" fmla="*/ 0 w 2566"/>
                  <a:gd name="T15" fmla="*/ 0 h 2741"/>
                  <a:gd name="T16" fmla="*/ 0 w 2566"/>
                  <a:gd name="T17" fmla="*/ 0 h 2741"/>
                  <a:gd name="T18" fmla="*/ 0 w 2566"/>
                  <a:gd name="T19" fmla="*/ 0 h 2741"/>
                  <a:gd name="T20" fmla="*/ 0 w 2566"/>
                  <a:gd name="T21" fmla="*/ 0 h 27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566"/>
                  <a:gd name="T34" fmla="*/ 0 h 2741"/>
                  <a:gd name="T35" fmla="*/ 2566 w 2566"/>
                  <a:gd name="T36" fmla="*/ 2741 h 27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566" h="2741">
                    <a:moveTo>
                      <a:pt x="92" y="0"/>
                    </a:moveTo>
                    <a:lnTo>
                      <a:pt x="94" y="307"/>
                    </a:lnTo>
                    <a:lnTo>
                      <a:pt x="10" y="530"/>
                    </a:lnTo>
                    <a:lnTo>
                      <a:pt x="364" y="818"/>
                    </a:lnTo>
                    <a:lnTo>
                      <a:pt x="0" y="1593"/>
                    </a:lnTo>
                    <a:lnTo>
                      <a:pt x="560" y="2741"/>
                    </a:lnTo>
                    <a:lnTo>
                      <a:pt x="1750" y="2587"/>
                    </a:lnTo>
                    <a:lnTo>
                      <a:pt x="2566" y="1882"/>
                    </a:lnTo>
                    <a:lnTo>
                      <a:pt x="1775" y="222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48" name="Freeform 98"/>
              <p:cNvSpPr>
                <a:spLocks/>
              </p:cNvSpPr>
              <p:nvPr/>
            </p:nvSpPr>
            <p:spPr bwMode="auto">
              <a:xfrm>
                <a:off x="2933" y="2550"/>
                <a:ext cx="194" cy="326"/>
              </a:xfrm>
              <a:custGeom>
                <a:avLst/>
                <a:gdLst>
                  <a:gd name="T0" fmla="*/ 0 w 582"/>
                  <a:gd name="T1" fmla="*/ 0 h 978"/>
                  <a:gd name="T2" fmla="*/ 0 w 582"/>
                  <a:gd name="T3" fmla="*/ 0 h 978"/>
                  <a:gd name="T4" fmla="*/ 0 w 582"/>
                  <a:gd name="T5" fmla="*/ 0 h 978"/>
                  <a:gd name="T6" fmla="*/ 0 w 582"/>
                  <a:gd name="T7" fmla="*/ 0 h 978"/>
                  <a:gd name="T8" fmla="*/ 0 w 582"/>
                  <a:gd name="T9" fmla="*/ 0 h 978"/>
                  <a:gd name="T10" fmla="*/ 0 w 582"/>
                  <a:gd name="T11" fmla="*/ 0 h 978"/>
                  <a:gd name="T12" fmla="*/ 0 w 582"/>
                  <a:gd name="T13" fmla="*/ 0 h 9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82"/>
                  <a:gd name="T22" fmla="*/ 0 h 978"/>
                  <a:gd name="T23" fmla="*/ 582 w 582"/>
                  <a:gd name="T24" fmla="*/ 978 h 9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82" h="978">
                    <a:moveTo>
                      <a:pt x="300" y="0"/>
                    </a:moveTo>
                    <a:lnTo>
                      <a:pt x="0" y="48"/>
                    </a:lnTo>
                    <a:lnTo>
                      <a:pt x="37" y="135"/>
                    </a:lnTo>
                    <a:lnTo>
                      <a:pt x="582" y="978"/>
                    </a:lnTo>
                    <a:lnTo>
                      <a:pt x="339" y="126"/>
                    </a:lnTo>
                    <a:lnTo>
                      <a:pt x="300" y="0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49" name="Freeform 99"/>
              <p:cNvSpPr>
                <a:spLocks/>
              </p:cNvSpPr>
              <p:nvPr/>
            </p:nvSpPr>
            <p:spPr bwMode="auto">
              <a:xfrm>
                <a:off x="2908" y="2710"/>
                <a:ext cx="482" cy="458"/>
              </a:xfrm>
              <a:custGeom>
                <a:avLst/>
                <a:gdLst>
                  <a:gd name="T0" fmla="*/ 0 w 1445"/>
                  <a:gd name="T1" fmla="*/ 0 h 1374"/>
                  <a:gd name="T2" fmla="*/ 0 w 1445"/>
                  <a:gd name="T3" fmla="*/ 0 h 1374"/>
                  <a:gd name="T4" fmla="*/ 0 w 1445"/>
                  <a:gd name="T5" fmla="*/ 0 h 1374"/>
                  <a:gd name="T6" fmla="*/ 0 w 1445"/>
                  <a:gd name="T7" fmla="*/ 0 h 1374"/>
                  <a:gd name="T8" fmla="*/ 0 w 1445"/>
                  <a:gd name="T9" fmla="*/ 0 h 1374"/>
                  <a:gd name="T10" fmla="*/ 0 w 1445"/>
                  <a:gd name="T11" fmla="*/ 0 h 1374"/>
                  <a:gd name="T12" fmla="*/ 0 w 1445"/>
                  <a:gd name="T13" fmla="*/ 0 h 1374"/>
                  <a:gd name="T14" fmla="*/ 0 w 1445"/>
                  <a:gd name="T15" fmla="*/ 0 h 137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5"/>
                  <a:gd name="T25" fmla="*/ 0 h 1374"/>
                  <a:gd name="T26" fmla="*/ 1445 w 1445"/>
                  <a:gd name="T27" fmla="*/ 1374 h 137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5" h="1374">
                    <a:moveTo>
                      <a:pt x="247" y="0"/>
                    </a:moveTo>
                    <a:lnTo>
                      <a:pt x="0" y="93"/>
                    </a:lnTo>
                    <a:lnTo>
                      <a:pt x="656" y="1374"/>
                    </a:lnTo>
                    <a:lnTo>
                      <a:pt x="1445" y="1331"/>
                    </a:lnTo>
                    <a:lnTo>
                      <a:pt x="719" y="1182"/>
                    </a:lnTo>
                    <a:lnTo>
                      <a:pt x="204" y="156"/>
                    </a:lnTo>
                    <a:lnTo>
                      <a:pt x="247" y="0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50" name="Freeform 100"/>
              <p:cNvSpPr>
                <a:spLocks/>
              </p:cNvSpPr>
              <p:nvPr/>
            </p:nvSpPr>
            <p:spPr bwMode="auto">
              <a:xfrm>
                <a:off x="2891" y="2128"/>
                <a:ext cx="564" cy="285"/>
              </a:xfrm>
              <a:custGeom>
                <a:avLst/>
                <a:gdLst>
                  <a:gd name="T0" fmla="*/ 0 w 1694"/>
                  <a:gd name="T1" fmla="*/ 0 h 855"/>
                  <a:gd name="T2" fmla="*/ 0 w 1694"/>
                  <a:gd name="T3" fmla="*/ 0 h 855"/>
                  <a:gd name="T4" fmla="*/ 0 w 1694"/>
                  <a:gd name="T5" fmla="*/ 0 h 855"/>
                  <a:gd name="T6" fmla="*/ 0 w 1694"/>
                  <a:gd name="T7" fmla="*/ 0 h 855"/>
                  <a:gd name="T8" fmla="*/ 0 w 1694"/>
                  <a:gd name="T9" fmla="*/ 0 h 855"/>
                  <a:gd name="T10" fmla="*/ 0 w 1694"/>
                  <a:gd name="T11" fmla="*/ 0 h 855"/>
                  <a:gd name="T12" fmla="*/ 0 w 1694"/>
                  <a:gd name="T13" fmla="*/ 0 h 855"/>
                  <a:gd name="T14" fmla="*/ 0 w 1694"/>
                  <a:gd name="T15" fmla="*/ 0 h 855"/>
                  <a:gd name="T16" fmla="*/ 0 w 1694"/>
                  <a:gd name="T17" fmla="*/ 0 h 8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94"/>
                  <a:gd name="T28" fmla="*/ 0 h 855"/>
                  <a:gd name="T29" fmla="*/ 1694 w 1694"/>
                  <a:gd name="T30" fmla="*/ 855 h 85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94" h="855">
                    <a:moveTo>
                      <a:pt x="1463" y="0"/>
                    </a:moveTo>
                    <a:lnTo>
                      <a:pt x="20" y="275"/>
                    </a:lnTo>
                    <a:lnTo>
                      <a:pt x="0" y="335"/>
                    </a:lnTo>
                    <a:lnTo>
                      <a:pt x="1389" y="855"/>
                    </a:lnTo>
                    <a:lnTo>
                      <a:pt x="1694" y="731"/>
                    </a:lnTo>
                    <a:lnTo>
                      <a:pt x="845" y="455"/>
                    </a:lnTo>
                    <a:lnTo>
                      <a:pt x="1509" y="75"/>
                    </a:lnTo>
                    <a:lnTo>
                      <a:pt x="1463" y="0"/>
                    </a:lnTo>
                    <a:close/>
                  </a:path>
                </a:pathLst>
              </a:custGeom>
              <a:solidFill>
                <a:srgbClr val="F0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51" name="Freeform 101"/>
              <p:cNvSpPr>
                <a:spLocks/>
              </p:cNvSpPr>
              <p:nvPr/>
            </p:nvSpPr>
            <p:spPr bwMode="auto">
              <a:xfrm>
                <a:off x="2904" y="2371"/>
                <a:ext cx="602" cy="272"/>
              </a:xfrm>
              <a:custGeom>
                <a:avLst/>
                <a:gdLst>
                  <a:gd name="T0" fmla="*/ 0 w 1806"/>
                  <a:gd name="T1" fmla="*/ 0 h 816"/>
                  <a:gd name="T2" fmla="*/ 0 w 1806"/>
                  <a:gd name="T3" fmla="*/ 0 h 816"/>
                  <a:gd name="T4" fmla="*/ 0 w 1806"/>
                  <a:gd name="T5" fmla="*/ 0 h 816"/>
                  <a:gd name="T6" fmla="*/ 0 w 1806"/>
                  <a:gd name="T7" fmla="*/ 0 h 816"/>
                  <a:gd name="T8" fmla="*/ 0 w 1806"/>
                  <a:gd name="T9" fmla="*/ 0 h 816"/>
                  <a:gd name="T10" fmla="*/ 0 w 1806"/>
                  <a:gd name="T11" fmla="*/ 0 h 816"/>
                  <a:gd name="T12" fmla="*/ 0 w 1806"/>
                  <a:gd name="T13" fmla="*/ 0 h 816"/>
                  <a:gd name="T14" fmla="*/ 0 w 1806"/>
                  <a:gd name="T15" fmla="*/ 0 h 816"/>
                  <a:gd name="T16" fmla="*/ 0 w 1806"/>
                  <a:gd name="T17" fmla="*/ 0 h 816"/>
                  <a:gd name="T18" fmla="*/ 0 w 1806"/>
                  <a:gd name="T19" fmla="*/ 0 h 816"/>
                  <a:gd name="T20" fmla="*/ 0 w 1806"/>
                  <a:gd name="T21" fmla="*/ 0 h 8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06"/>
                  <a:gd name="T34" fmla="*/ 0 h 816"/>
                  <a:gd name="T35" fmla="*/ 1806 w 1806"/>
                  <a:gd name="T36" fmla="*/ 816 h 81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06" h="816">
                    <a:moveTo>
                      <a:pt x="241" y="0"/>
                    </a:moveTo>
                    <a:lnTo>
                      <a:pt x="0" y="101"/>
                    </a:lnTo>
                    <a:lnTo>
                      <a:pt x="0" y="172"/>
                    </a:lnTo>
                    <a:lnTo>
                      <a:pt x="1349" y="816"/>
                    </a:lnTo>
                    <a:lnTo>
                      <a:pt x="1779" y="687"/>
                    </a:lnTo>
                    <a:lnTo>
                      <a:pt x="1806" y="570"/>
                    </a:lnTo>
                    <a:lnTo>
                      <a:pt x="1574" y="551"/>
                    </a:lnTo>
                    <a:lnTo>
                      <a:pt x="1344" y="636"/>
                    </a:lnTo>
                    <a:lnTo>
                      <a:pt x="207" y="129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F0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52" name="Freeform 102"/>
              <p:cNvSpPr>
                <a:spLocks/>
              </p:cNvSpPr>
              <p:nvPr/>
            </p:nvSpPr>
            <p:spPr bwMode="auto">
              <a:xfrm>
                <a:off x="3010" y="2500"/>
                <a:ext cx="454" cy="360"/>
              </a:xfrm>
              <a:custGeom>
                <a:avLst/>
                <a:gdLst>
                  <a:gd name="T0" fmla="*/ 0 w 1360"/>
                  <a:gd name="T1" fmla="*/ 0 h 1080"/>
                  <a:gd name="T2" fmla="*/ 0 w 1360"/>
                  <a:gd name="T3" fmla="*/ 0 h 1080"/>
                  <a:gd name="T4" fmla="*/ 0 w 1360"/>
                  <a:gd name="T5" fmla="*/ 0 h 1080"/>
                  <a:gd name="T6" fmla="*/ 0 w 1360"/>
                  <a:gd name="T7" fmla="*/ 0 h 1080"/>
                  <a:gd name="T8" fmla="*/ 0 w 1360"/>
                  <a:gd name="T9" fmla="*/ 0 h 1080"/>
                  <a:gd name="T10" fmla="*/ 0 w 1360"/>
                  <a:gd name="T11" fmla="*/ 0 h 1080"/>
                  <a:gd name="T12" fmla="*/ 0 w 1360"/>
                  <a:gd name="T13" fmla="*/ 0 h 1080"/>
                  <a:gd name="T14" fmla="*/ 0 w 1360"/>
                  <a:gd name="T15" fmla="*/ 0 h 1080"/>
                  <a:gd name="T16" fmla="*/ 0 w 1360"/>
                  <a:gd name="T17" fmla="*/ 0 h 1080"/>
                  <a:gd name="T18" fmla="*/ 0 w 1360"/>
                  <a:gd name="T19" fmla="*/ 0 h 1080"/>
                  <a:gd name="T20" fmla="*/ 0 w 1360"/>
                  <a:gd name="T21" fmla="*/ 0 h 1080"/>
                  <a:gd name="T22" fmla="*/ 0 w 1360"/>
                  <a:gd name="T23" fmla="*/ 0 h 1080"/>
                  <a:gd name="T24" fmla="*/ 0 w 1360"/>
                  <a:gd name="T25" fmla="*/ 0 h 1080"/>
                  <a:gd name="T26" fmla="*/ 0 w 1360"/>
                  <a:gd name="T27" fmla="*/ 0 h 108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60"/>
                  <a:gd name="T43" fmla="*/ 0 h 1080"/>
                  <a:gd name="T44" fmla="*/ 1360 w 1360"/>
                  <a:gd name="T45" fmla="*/ 1080 h 108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60" h="1080">
                    <a:moveTo>
                      <a:pt x="6" y="59"/>
                    </a:moveTo>
                    <a:lnTo>
                      <a:pt x="0" y="180"/>
                    </a:lnTo>
                    <a:lnTo>
                      <a:pt x="10" y="314"/>
                    </a:lnTo>
                    <a:lnTo>
                      <a:pt x="78" y="384"/>
                    </a:lnTo>
                    <a:lnTo>
                      <a:pt x="226" y="419"/>
                    </a:lnTo>
                    <a:lnTo>
                      <a:pt x="805" y="844"/>
                    </a:lnTo>
                    <a:lnTo>
                      <a:pt x="1060" y="1040"/>
                    </a:lnTo>
                    <a:lnTo>
                      <a:pt x="1244" y="1080"/>
                    </a:lnTo>
                    <a:lnTo>
                      <a:pt x="1219" y="835"/>
                    </a:lnTo>
                    <a:lnTo>
                      <a:pt x="1360" y="465"/>
                    </a:lnTo>
                    <a:lnTo>
                      <a:pt x="1075" y="450"/>
                    </a:lnTo>
                    <a:lnTo>
                      <a:pt x="50" y="0"/>
                    </a:lnTo>
                    <a:lnTo>
                      <a:pt x="6" y="59"/>
                    </a:lnTo>
                    <a:close/>
                  </a:path>
                </a:pathLst>
              </a:custGeom>
              <a:solidFill>
                <a:srgbClr val="F7A8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53" name="Freeform 103"/>
              <p:cNvSpPr>
                <a:spLocks/>
              </p:cNvSpPr>
              <p:nvPr/>
            </p:nvSpPr>
            <p:spPr bwMode="auto">
              <a:xfrm>
                <a:off x="3286" y="2193"/>
                <a:ext cx="549" cy="130"/>
              </a:xfrm>
              <a:custGeom>
                <a:avLst/>
                <a:gdLst>
                  <a:gd name="T0" fmla="*/ 0 w 1646"/>
                  <a:gd name="T1" fmla="*/ 0 h 390"/>
                  <a:gd name="T2" fmla="*/ 0 w 1646"/>
                  <a:gd name="T3" fmla="*/ 0 h 390"/>
                  <a:gd name="T4" fmla="*/ 0 w 1646"/>
                  <a:gd name="T5" fmla="*/ 0 h 390"/>
                  <a:gd name="T6" fmla="*/ 0 w 1646"/>
                  <a:gd name="T7" fmla="*/ 0 h 390"/>
                  <a:gd name="T8" fmla="*/ 0 w 1646"/>
                  <a:gd name="T9" fmla="*/ 0 h 390"/>
                  <a:gd name="T10" fmla="*/ 0 w 1646"/>
                  <a:gd name="T11" fmla="*/ 0 h 390"/>
                  <a:gd name="T12" fmla="*/ 0 w 1646"/>
                  <a:gd name="T13" fmla="*/ 0 h 390"/>
                  <a:gd name="T14" fmla="*/ 0 w 1646"/>
                  <a:gd name="T15" fmla="*/ 0 h 390"/>
                  <a:gd name="T16" fmla="*/ 0 w 1646"/>
                  <a:gd name="T17" fmla="*/ 0 h 390"/>
                  <a:gd name="T18" fmla="*/ 0 w 1646"/>
                  <a:gd name="T19" fmla="*/ 0 h 390"/>
                  <a:gd name="T20" fmla="*/ 0 w 1646"/>
                  <a:gd name="T21" fmla="*/ 0 h 390"/>
                  <a:gd name="T22" fmla="*/ 0 w 1646"/>
                  <a:gd name="T23" fmla="*/ 0 h 390"/>
                  <a:gd name="T24" fmla="*/ 0 w 1646"/>
                  <a:gd name="T25" fmla="*/ 0 h 390"/>
                  <a:gd name="T26" fmla="*/ 0 w 1646"/>
                  <a:gd name="T27" fmla="*/ 0 h 390"/>
                  <a:gd name="T28" fmla="*/ 0 w 1646"/>
                  <a:gd name="T29" fmla="*/ 0 h 390"/>
                  <a:gd name="T30" fmla="*/ 0 w 1646"/>
                  <a:gd name="T31" fmla="*/ 0 h 390"/>
                  <a:gd name="T32" fmla="*/ 0 w 1646"/>
                  <a:gd name="T33" fmla="*/ 0 h 39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46"/>
                  <a:gd name="T52" fmla="*/ 0 h 390"/>
                  <a:gd name="T53" fmla="*/ 1646 w 1646"/>
                  <a:gd name="T54" fmla="*/ 390 h 39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46" h="390">
                    <a:moveTo>
                      <a:pt x="0" y="292"/>
                    </a:moveTo>
                    <a:lnTo>
                      <a:pt x="53" y="273"/>
                    </a:lnTo>
                    <a:lnTo>
                      <a:pt x="191" y="238"/>
                    </a:lnTo>
                    <a:lnTo>
                      <a:pt x="281" y="216"/>
                    </a:lnTo>
                    <a:lnTo>
                      <a:pt x="383" y="190"/>
                    </a:lnTo>
                    <a:lnTo>
                      <a:pt x="490" y="165"/>
                    </a:lnTo>
                    <a:lnTo>
                      <a:pt x="602" y="139"/>
                    </a:lnTo>
                    <a:lnTo>
                      <a:pt x="715" y="112"/>
                    </a:lnTo>
                    <a:lnTo>
                      <a:pt x="822" y="87"/>
                    </a:lnTo>
                    <a:lnTo>
                      <a:pt x="924" y="64"/>
                    </a:lnTo>
                    <a:lnTo>
                      <a:pt x="1014" y="43"/>
                    </a:lnTo>
                    <a:lnTo>
                      <a:pt x="1150" y="12"/>
                    </a:lnTo>
                    <a:lnTo>
                      <a:pt x="1202" y="0"/>
                    </a:lnTo>
                    <a:lnTo>
                      <a:pt x="1646" y="75"/>
                    </a:lnTo>
                    <a:lnTo>
                      <a:pt x="158" y="390"/>
                    </a:lnTo>
                    <a:lnTo>
                      <a:pt x="0" y="292"/>
                    </a:lnTo>
                    <a:close/>
                  </a:path>
                </a:pathLst>
              </a:custGeom>
              <a:solidFill>
                <a:srgbClr val="F0EA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54" name="Freeform 104"/>
              <p:cNvSpPr>
                <a:spLocks/>
              </p:cNvSpPr>
              <p:nvPr/>
            </p:nvSpPr>
            <p:spPr bwMode="auto">
              <a:xfrm>
                <a:off x="3279" y="2664"/>
                <a:ext cx="86" cy="139"/>
              </a:xfrm>
              <a:custGeom>
                <a:avLst/>
                <a:gdLst>
                  <a:gd name="T0" fmla="*/ 0 w 259"/>
                  <a:gd name="T1" fmla="*/ 0 h 417"/>
                  <a:gd name="T2" fmla="*/ 0 w 259"/>
                  <a:gd name="T3" fmla="*/ 0 h 417"/>
                  <a:gd name="T4" fmla="*/ 0 w 259"/>
                  <a:gd name="T5" fmla="*/ 0 h 417"/>
                  <a:gd name="T6" fmla="*/ 0 w 259"/>
                  <a:gd name="T7" fmla="*/ 0 h 417"/>
                  <a:gd name="T8" fmla="*/ 0 w 259"/>
                  <a:gd name="T9" fmla="*/ 0 h 417"/>
                  <a:gd name="T10" fmla="*/ 0 w 259"/>
                  <a:gd name="T11" fmla="*/ 0 h 417"/>
                  <a:gd name="T12" fmla="*/ 0 w 259"/>
                  <a:gd name="T13" fmla="*/ 0 h 417"/>
                  <a:gd name="T14" fmla="*/ 0 w 259"/>
                  <a:gd name="T15" fmla="*/ 0 h 4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59"/>
                  <a:gd name="T25" fmla="*/ 0 h 417"/>
                  <a:gd name="T26" fmla="*/ 259 w 259"/>
                  <a:gd name="T27" fmla="*/ 417 h 4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59" h="417">
                    <a:moveTo>
                      <a:pt x="75" y="0"/>
                    </a:moveTo>
                    <a:lnTo>
                      <a:pt x="259" y="21"/>
                    </a:lnTo>
                    <a:lnTo>
                      <a:pt x="135" y="241"/>
                    </a:lnTo>
                    <a:lnTo>
                      <a:pt x="110" y="417"/>
                    </a:lnTo>
                    <a:lnTo>
                      <a:pt x="0" y="350"/>
                    </a:lnTo>
                    <a:lnTo>
                      <a:pt x="25" y="8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F0EA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55" name="Freeform 105"/>
              <p:cNvSpPr>
                <a:spLocks/>
              </p:cNvSpPr>
              <p:nvPr/>
            </p:nvSpPr>
            <p:spPr bwMode="auto">
              <a:xfrm>
                <a:off x="3216" y="2803"/>
                <a:ext cx="141" cy="82"/>
              </a:xfrm>
              <a:custGeom>
                <a:avLst/>
                <a:gdLst>
                  <a:gd name="T0" fmla="*/ 0 w 423"/>
                  <a:gd name="T1" fmla="*/ 0 h 247"/>
                  <a:gd name="T2" fmla="*/ 0 w 423"/>
                  <a:gd name="T3" fmla="*/ 0 h 247"/>
                  <a:gd name="T4" fmla="*/ 0 w 423"/>
                  <a:gd name="T5" fmla="*/ 0 h 247"/>
                  <a:gd name="T6" fmla="*/ 0 w 423"/>
                  <a:gd name="T7" fmla="*/ 0 h 247"/>
                  <a:gd name="T8" fmla="*/ 0 w 423"/>
                  <a:gd name="T9" fmla="*/ 0 h 247"/>
                  <a:gd name="T10" fmla="*/ 0 w 423"/>
                  <a:gd name="T11" fmla="*/ 0 h 2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3"/>
                  <a:gd name="T19" fmla="*/ 0 h 247"/>
                  <a:gd name="T20" fmla="*/ 423 w 423"/>
                  <a:gd name="T21" fmla="*/ 247 h 2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3" h="247">
                    <a:moveTo>
                      <a:pt x="0" y="16"/>
                    </a:moveTo>
                    <a:lnTo>
                      <a:pt x="174" y="0"/>
                    </a:lnTo>
                    <a:lnTo>
                      <a:pt x="423" y="201"/>
                    </a:lnTo>
                    <a:lnTo>
                      <a:pt x="44" y="247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0EA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56" name="Freeform 106"/>
              <p:cNvSpPr>
                <a:spLocks/>
              </p:cNvSpPr>
              <p:nvPr/>
            </p:nvSpPr>
            <p:spPr bwMode="auto">
              <a:xfrm>
                <a:off x="3177" y="2893"/>
                <a:ext cx="793" cy="250"/>
              </a:xfrm>
              <a:custGeom>
                <a:avLst/>
                <a:gdLst>
                  <a:gd name="T0" fmla="*/ 0 w 2378"/>
                  <a:gd name="T1" fmla="*/ 0 h 751"/>
                  <a:gd name="T2" fmla="*/ 0 w 2378"/>
                  <a:gd name="T3" fmla="*/ 0 h 751"/>
                  <a:gd name="T4" fmla="*/ 0 w 2378"/>
                  <a:gd name="T5" fmla="*/ 0 h 751"/>
                  <a:gd name="T6" fmla="*/ 0 w 2378"/>
                  <a:gd name="T7" fmla="*/ 0 h 751"/>
                  <a:gd name="T8" fmla="*/ 0 w 2378"/>
                  <a:gd name="T9" fmla="*/ 0 h 751"/>
                  <a:gd name="T10" fmla="*/ 0 w 2378"/>
                  <a:gd name="T11" fmla="*/ 0 h 751"/>
                  <a:gd name="T12" fmla="*/ 0 w 2378"/>
                  <a:gd name="T13" fmla="*/ 0 h 751"/>
                  <a:gd name="T14" fmla="*/ 0 w 2378"/>
                  <a:gd name="T15" fmla="*/ 0 h 751"/>
                  <a:gd name="T16" fmla="*/ 0 w 2378"/>
                  <a:gd name="T17" fmla="*/ 0 h 751"/>
                  <a:gd name="T18" fmla="*/ 0 w 2378"/>
                  <a:gd name="T19" fmla="*/ 0 h 751"/>
                  <a:gd name="T20" fmla="*/ 0 w 2378"/>
                  <a:gd name="T21" fmla="*/ 0 h 751"/>
                  <a:gd name="T22" fmla="*/ 0 w 2378"/>
                  <a:gd name="T23" fmla="*/ 0 h 751"/>
                  <a:gd name="T24" fmla="*/ 0 w 2378"/>
                  <a:gd name="T25" fmla="*/ 0 h 751"/>
                  <a:gd name="T26" fmla="*/ 0 w 2378"/>
                  <a:gd name="T27" fmla="*/ 0 h 751"/>
                  <a:gd name="T28" fmla="*/ 0 w 2378"/>
                  <a:gd name="T29" fmla="*/ 0 h 751"/>
                  <a:gd name="T30" fmla="*/ 0 w 2378"/>
                  <a:gd name="T31" fmla="*/ 0 h 751"/>
                  <a:gd name="T32" fmla="*/ 0 w 2378"/>
                  <a:gd name="T33" fmla="*/ 0 h 751"/>
                  <a:gd name="T34" fmla="*/ 0 w 2378"/>
                  <a:gd name="T35" fmla="*/ 0 h 75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378"/>
                  <a:gd name="T55" fmla="*/ 0 h 751"/>
                  <a:gd name="T56" fmla="*/ 2378 w 2378"/>
                  <a:gd name="T57" fmla="*/ 751 h 75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378" h="751">
                    <a:moveTo>
                      <a:pt x="155" y="301"/>
                    </a:moveTo>
                    <a:lnTo>
                      <a:pt x="129" y="450"/>
                    </a:lnTo>
                    <a:lnTo>
                      <a:pt x="0" y="601"/>
                    </a:lnTo>
                    <a:lnTo>
                      <a:pt x="563" y="751"/>
                    </a:lnTo>
                    <a:lnTo>
                      <a:pt x="1684" y="647"/>
                    </a:lnTo>
                    <a:lnTo>
                      <a:pt x="1763" y="616"/>
                    </a:lnTo>
                    <a:lnTo>
                      <a:pt x="1913" y="647"/>
                    </a:lnTo>
                    <a:lnTo>
                      <a:pt x="2042" y="630"/>
                    </a:lnTo>
                    <a:lnTo>
                      <a:pt x="2187" y="607"/>
                    </a:lnTo>
                    <a:lnTo>
                      <a:pt x="2221" y="580"/>
                    </a:lnTo>
                    <a:lnTo>
                      <a:pt x="2276" y="534"/>
                    </a:lnTo>
                    <a:lnTo>
                      <a:pt x="2326" y="490"/>
                    </a:lnTo>
                    <a:lnTo>
                      <a:pt x="2348" y="471"/>
                    </a:lnTo>
                    <a:lnTo>
                      <a:pt x="2378" y="186"/>
                    </a:lnTo>
                    <a:lnTo>
                      <a:pt x="2218" y="0"/>
                    </a:lnTo>
                    <a:lnTo>
                      <a:pt x="1439" y="140"/>
                    </a:lnTo>
                    <a:lnTo>
                      <a:pt x="155" y="301"/>
                    </a:lnTo>
                    <a:close/>
                  </a:path>
                </a:pathLst>
              </a:custGeom>
              <a:solidFill>
                <a:srgbClr val="D1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57" name="Freeform 107"/>
              <p:cNvSpPr>
                <a:spLocks/>
              </p:cNvSpPr>
              <p:nvPr/>
            </p:nvSpPr>
            <p:spPr bwMode="auto">
              <a:xfrm>
                <a:off x="2961" y="2573"/>
                <a:ext cx="1021" cy="577"/>
              </a:xfrm>
              <a:custGeom>
                <a:avLst/>
                <a:gdLst>
                  <a:gd name="T0" fmla="*/ 0 w 3063"/>
                  <a:gd name="T1" fmla="*/ 0 h 1730"/>
                  <a:gd name="T2" fmla="*/ 0 w 3063"/>
                  <a:gd name="T3" fmla="*/ 0 h 1730"/>
                  <a:gd name="T4" fmla="*/ 0 w 3063"/>
                  <a:gd name="T5" fmla="*/ 0 h 1730"/>
                  <a:gd name="T6" fmla="*/ 0 w 3063"/>
                  <a:gd name="T7" fmla="*/ 0 h 1730"/>
                  <a:gd name="T8" fmla="*/ 0 w 3063"/>
                  <a:gd name="T9" fmla="*/ 0 h 1730"/>
                  <a:gd name="T10" fmla="*/ 0 w 3063"/>
                  <a:gd name="T11" fmla="*/ 0 h 1730"/>
                  <a:gd name="T12" fmla="*/ 0 w 3063"/>
                  <a:gd name="T13" fmla="*/ 0 h 1730"/>
                  <a:gd name="T14" fmla="*/ 0 w 3063"/>
                  <a:gd name="T15" fmla="*/ 0 h 1730"/>
                  <a:gd name="T16" fmla="*/ 0 w 3063"/>
                  <a:gd name="T17" fmla="*/ 0 h 1730"/>
                  <a:gd name="T18" fmla="*/ 0 w 3063"/>
                  <a:gd name="T19" fmla="*/ 0 h 1730"/>
                  <a:gd name="T20" fmla="*/ 0 w 3063"/>
                  <a:gd name="T21" fmla="*/ 0 h 1730"/>
                  <a:gd name="T22" fmla="*/ 0 w 3063"/>
                  <a:gd name="T23" fmla="*/ 0 h 1730"/>
                  <a:gd name="T24" fmla="*/ 0 w 3063"/>
                  <a:gd name="T25" fmla="*/ 0 h 1730"/>
                  <a:gd name="T26" fmla="*/ 0 w 3063"/>
                  <a:gd name="T27" fmla="*/ 0 h 1730"/>
                  <a:gd name="T28" fmla="*/ 0 w 3063"/>
                  <a:gd name="T29" fmla="*/ 0 h 1730"/>
                  <a:gd name="T30" fmla="*/ 0 w 3063"/>
                  <a:gd name="T31" fmla="*/ 0 h 1730"/>
                  <a:gd name="T32" fmla="*/ 0 w 3063"/>
                  <a:gd name="T33" fmla="*/ 0 h 1730"/>
                  <a:gd name="T34" fmla="*/ 0 w 3063"/>
                  <a:gd name="T35" fmla="*/ 0 h 1730"/>
                  <a:gd name="T36" fmla="*/ 0 w 3063"/>
                  <a:gd name="T37" fmla="*/ 0 h 1730"/>
                  <a:gd name="T38" fmla="*/ 0 w 3063"/>
                  <a:gd name="T39" fmla="*/ 0 h 1730"/>
                  <a:gd name="T40" fmla="*/ 0 w 3063"/>
                  <a:gd name="T41" fmla="*/ 0 h 1730"/>
                  <a:gd name="T42" fmla="*/ 0 w 3063"/>
                  <a:gd name="T43" fmla="*/ 0 h 1730"/>
                  <a:gd name="T44" fmla="*/ 0 w 3063"/>
                  <a:gd name="T45" fmla="*/ 0 h 1730"/>
                  <a:gd name="T46" fmla="*/ 0 w 3063"/>
                  <a:gd name="T47" fmla="*/ 0 h 1730"/>
                  <a:gd name="T48" fmla="*/ 0 w 3063"/>
                  <a:gd name="T49" fmla="*/ 0 h 1730"/>
                  <a:gd name="T50" fmla="*/ 0 w 3063"/>
                  <a:gd name="T51" fmla="*/ 0 h 1730"/>
                  <a:gd name="T52" fmla="*/ 0 w 3063"/>
                  <a:gd name="T53" fmla="*/ 0 h 1730"/>
                  <a:gd name="T54" fmla="*/ 0 w 3063"/>
                  <a:gd name="T55" fmla="*/ 0 h 1730"/>
                  <a:gd name="T56" fmla="*/ 0 w 3063"/>
                  <a:gd name="T57" fmla="*/ 0 h 1730"/>
                  <a:gd name="T58" fmla="*/ 0 w 3063"/>
                  <a:gd name="T59" fmla="*/ 0 h 1730"/>
                  <a:gd name="T60" fmla="*/ 0 w 3063"/>
                  <a:gd name="T61" fmla="*/ 0 h 1730"/>
                  <a:gd name="T62" fmla="*/ 0 w 3063"/>
                  <a:gd name="T63" fmla="*/ 0 h 1730"/>
                  <a:gd name="T64" fmla="*/ 0 w 3063"/>
                  <a:gd name="T65" fmla="*/ 0 h 1730"/>
                  <a:gd name="T66" fmla="*/ 0 w 3063"/>
                  <a:gd name="T67" fmla="*/ 0 h 1730"/>
                  <a:gd name="T68" fmla="*/ 0 w 3063"/>
                  <a:gd name="T69" fmla="*/ 0 h 1730"/>
                  <a:gd name="T70" fmla="*/ 0 w 3063"/>
                  <a:gd name="T71" fmla="*/ 0 h 1730"/>
                  <a:gd name="T72" fmla="*/ 0 w 3063"/>
                  <a:gd name="T73" fmla="*/ 0 h 173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063"/>
                  <a:gd name="T112" fmla="*/ 0 h 1730"/>
                  <a:gd name="T113" fmla="*/ 3063 w 3063"/>
                  <a:gd name="T114" fmla="*/ 1730 h 173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063" h="1730">
                    <a:moveTo>
                      <a:pt x="15" y="29"/>
                    </a:moveTo>
                    <a:lnTo>
                      <a:pt x="134" y="0"/>
                    </a:lnTo>
                    <a:lnTo>
                      <a:pt x="205" y="184"/>
                    </a:lnTo>
                    <a:lnTo>
                      <a:pt x="306" y="212"/>
                    </a:lnTo>
                    <a:lnTo>
                      <a:pt x="880" y="630"/>
                    </a:lnTo>
                    <a:lnTo>
                      <a:pt x="669" y="680"/>
                    </a:lnTo>
                    <a:lnTo>
                      <a:pt x="809" y="936"/>
                    </a:lnTo>
                    <a:lnTo>
                      <a:pt x="1284" y="885"/>
                    </a:lnTo>
                    <a:lnTo>
                      <a:pt x="1594" y="980"/>
                    </a:lnTo>
                    <a:lnTo>
                      <a:pt x="2453" y="705"/>
                    </a:lnTo>
                    <a:lnTo>
                      <a:pt x="2883" y="730"/>
                    </a:lnTo>
                    <a:lnTo>
                      <a:pt x="3063" y="970"/>
                    </a:lnTo>
                    <a:lnTo>
                      <a:pt x="3014" y="1427"/>
                    </a:lnTo>
                    <a:lnTo>
                      <a:pt x="2858" y="1555"/>
                    </a:lnTo>
                    <a:lnTo>
                      <a:pt x="2537" y="1614"/>
                    </a:lnTo>
                    <a:lnTo>
                      <a:pt x="2388" y="1581"/>
                    </a:lnTo>
                    <a:lnTo>
                      <a:pt x="2269" y="1620"/>
                    </a:lnTo>
                    <a:lnTo>
                      <a:pt x="1115" y="1730"/>
                    </a:lnTo>
                    <a:lnTo>
                      <a:pt x="561" y="1594"/>
                    </a:lnTo>
                    <a:lnTo>
                      <a:pt x="964" y="1535"/>
                    </a:lnTo>
                    <a:lnTo>
                      <a:pt x="2554" y="1409"/>
                    </a:lnTo>
                    <a:lnTo>
                      <a:pt x="2808" y="1395"/>
                    </a:lnTo>
                    <a:lnTo>
                      <a:pt x="2908" y="1160"/>
                    </a:lnTo>
                    <a:lnTo>
                      <a:pt x="2892" y="1133"/>
                    </a:lnTo>
                    <a:lnTo>
                      <a:pt x="2855" y="1074"/>
                    </a:lnTo>
                    <a:lnTo>
                      <a:pt x="2834" y="1042"/>
                    </a:lnTo>
                    <a:lnTo>
                      <a:pt x="2815" y="1012"/>
                    </a:lnTo>
                    <a:lnTo>
                      <a:pt x="2788" y="980"/>
                    </a:lnTo>
                    <a:lnTo>
                      <a:pt x="2536" y="1006"/>
                    </a:lnTo>
                    <a:lnTo>
                      <a:pt x="2372" y="1029"/>
                    </a:lnTo>
                    <a:lnTo>
                      <a:pt x="2298" y="1040"/>
                    </a:lnTo>
                    <a:lnTo>
                      <a:pt x="784" y="1215"/>
                    </a:lnTo>
                    <a:lnTo>
                      <a:pt x="703" y="1237"/>
                    </a:lnTo>
                    <a:lnTo>
                      <a:pt x="0" y="119"/>
                    </a:lnTo>
                    <a:lnTo>
                      <a:pt x="459" y="710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7A7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58" name="Freeform 108"/>
              <p:cNvSpPr>
                <a:spLocks/>
              </p:cNvSpPr>
              <p:nvPr/>
            </p:nvSpPr>
            <p:spPr bwMode="auto">
              <a:xfrm>
                <a:off x="3660" y="2798"/>
                <a:ext cx="198" cy="60"/>
              </a:xfrm>
              <a:custGeom>
                <a:avLst/>
                <a:gdLst>
                  <a:gd name="T0" fmla="*/ 0 w 593"/>
                  <a:gd name="T1" fmla="*/ 0 h 178"/>
                  <a:gd name="T2" fmla="*/ 0 w 593"/>
                  <a:gd name="T3" fmla="*/ 0 h 178"/>
                  <a:gd name="T4" fmla="*/ 0 w 593"/>
                  <a:gd name="T5" fmla="*/ 0 h 178"/>
                  <a:gd name="T6" fmla="*/ 0 w 593"/>
                  <a:gd name="T7" fmla="*/ 0 h 178"/>
                  <a:gd name="T8" fmla="*/ 0 w 593"/>
                  <a:gd name="T9" fmla="*/ 0 h 178"/>
                  <a:gd name="T10" fmla="*/ 0 w 593"/>
                  <a:gd name="T11" fmla="*/ 0 h 178"/>
                  <a:gd name="T12" fmla="*/ 0 w 593"/>
                  <a:gd name="T13" fmla="*/ 0 h 178"/>
                  <a:gd name="T14" fmla="*/ 0 w 593"/>
                  <a:gd name="T15" fmla="*/ 0 h 178"/>
                  <a:gd name="T16" fmla="*/ 0 w 593"/>
                  <a:gd name="T17" fmla="*/ 0 h 1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93"/>
                  <a:gd name="T28" fmla="*/ 0 h 178"/>
                  <a:gd name="T29" fmla="*/ 593 w 593"/>
                  <a:gd name="T30" fmla="*/ 178 h 1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93" h="178">
                    <a:moveTo>
                      <a:pt x="0" y="178"/>
                    </a:moveTo>
                    <a:lnTo>
                      <a:pt x="423" y="161"/>
                    </a:lnTo>
                    <a:lnTo>
                      <a:pt x="593" y="142"/>
                    </a:lnTo>
                    <a:lnTo>
                      <a:pt x="519" y="68"/>
                    </a:lnTo>
                    <a:lnTo>
                      <a:pt x="546" y="0"/>
                    </a:lnTo>
                    <a:lnTo>
                      <a:pt x="380" y="29"/>
                    </a:lnTo>
                    <a:lnTo>
                      <a:pt x="155" y="124"/>
                    </a:lnTo>
                    <a:lnTo>
                      <a:pt x="0" y="178"/>
                    </a:lnTo>
                    <a:close/>
                  </a:path>
                </a:pathLst>
              </a:custGeom>
              <a:solidFill>
                <a:srgbClr val="948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59" name="Freeform 109"/>
              <p:cNvSpPr>
                <a:spLocks/>
              </p:cNvSpPr>
              <p:nvPr/>
            </p:nvSpPr>
            <p:spPr bwMode="auto">
              <a:xfrm>
                <a:off x="3267" y="2644"/>
                <a:ext cx="88" cy="159"/>
              </a:xfrm>
              <a:custGeom>
                <a:avLst/>
                <a:gdLst>
                  <a:gd name="T0" fmla="*/ 0 w 264"/>
                  <a:gd name="T1" fmla="*/ 0 h 477"/>
                  <a:gd name="T2" fmla="*/ 0 w 264"/>
                  <a:gd name="T3" fmla="*/ 0 h 477"/>
                  <a:gd name="T4" fmla="*/ 0 w 264"/>
                  <a:gd name="T5" fmla="*/ 0 h 477"/>
                  <a:gd name="T6" fmla="*/ 0 w 264"/>
                  <a:gd name="T7" fmla="*/ 0 h 477"/>
                  <a:gd name="T8" fmla="*/ 0 w 264"/>
                  <a:gd name="T9" fmla="*/ 0 h 477"/>
                  <a:gd name="T10" fmla="*/ 0 w 264"/>
                  <a:gd name="T11" fmla="*/ 0 h 477"/>
                  <a:gd name="T12" fmla="*/ 0 w 264"/>
                  <a:gd name="T13" fmla="*/ 0 h 477"/>
                  <a:gd name="T14" fmla="*/ 0 w 264"/>
                  <a:gd name="T15" fmla="*/ 0 h 477"/>
                  <a:gd name="T16" fmla="*/ 0 w 264"/>
                  <a:gd name="T17" fmla="*/ 0 h 477"/>
                  <a:gd name="T18" fmla="*/ 0 w 264"/>
                  <a:gd name="T19" fmla="*/ 0 h 477"/>
                  <a:gd name="T20" fmla="*/ 0 w 264"/>
                  <a:gd name="T21" fmla="*/ 0 h 477"/>
                  <a:gd name="T22" fmla="*/ 0 w 264"/>
                  <a:gd name="T23" fmla="*/ 0 h 47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64"/>
                  <a:gd name="T37" fmla="*/ 0 h 477"/>
                  <a:gd name="T38" fmla="*/ 264 w 264"/>
                  <a:gd name="T39" fmla="*/ 477 h 47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64" h="477">
                    <a:moveTo>
                      <a:pt x="9" y="420"/>
                    </a:moveTo>
                    <a:lnTo>
                      <a:pt x="0" y="266"/>
                    </a:lnTo>
                    <a:lnTo>
                      <a:pt x="59" y="96"/>
                    </a:lnTo>
                    <a:lnTo>
                      <a:pt x="109" y="0"/>
                    </a:lnTo>
                    <a:lnTo>
                      <a:pt x="264" y="81"/>
                    </a:lnTo>
                    <a:lnTo>
                      <a:pt x="214" y="106"/>
                    </a:lnTo>
                    <a:lnTo>
                      <a:pt x="119" y="131"/>
                    </a:lnTo>
                    <a:lnTo>
                      <a:pt x="73" y="245"/>
                    </a:lnTo>
                    <a:lnTo>
                      <a:pt x="73" y="366"/>
                    </a:lnTo>
                    <a:lnTo>
                      <a:pt x="144" y="477"/>
                    </a:lnTo>
                    <a:lnTo>
                      <a:pt x="9" y="420"/>
                    </a:lnTo>
                    <a:close/>
                  </a:path>
                </a:pathLst>
              </a:custGeom>
              <a:solidFill>
                <a:srgbClr val="B8AD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60" name="Freeform 110"/>
              <p:cNvSpPr>
                <a:spLocks/>
              </p:cNvSpPr>
              <p:nvPr/>
            </p:nvSpPr>
            <p:spPr bwMode="auto">
              <a:xfrm>
                <a:off x="3283" y="2186"/>
                <a:ext cx="462" cy="165"/>
              </a:xfrm>
              <a:custGeom>
                <a:avLst/>
                <a:gdLst>
                  <a:gd name="T0" fmla="*/ 0 w 1385"/>
                  <a:gd name="T1" fmla="*/ 0 h 496"/>
                  <a:gd name="T2" fmla="*/ 0 w 1385"/>
                  <a:gd name="T3" fmla="*/ 0 h 496"/>
                  <a:gd name="T4" fmla="*/ 0 w 1385"/>
                  <a:gd name="T5" fmla="*/ 0 h 496"/>
                  <a:gd name="T6" fmla="*/ 0 w 1385"/>
                  <a:gd name="T7" fmla="*/ 0 h 496"/>
                  <a:gd name="T8" fmla="*/ 0 w 1385"/>
                  <a:gd name="T9" fmla="*/ 0 h 496"/>
                  <a:gd name="T10" fmla="*/ 0 w 1385"/>
                  <a:gd name="T11" fmla="*/ 0 h 496"/>
                  <a:gd name="T12" fmla="*/ 0 w 1385"/>
                  <a:gd name="T13" fmla="*/ 0 h 496"/>
                  <a:gd name="T14" fmla="*/ 0 w 1385"/>
                  <a:gd name="T15" fmla="*/ 0 h 49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85"/>
                  <a:gd name="T25" fmla="*/ 0 h 496"/>
                  <a:gd name="T26" fmla="*/ 1385 w 1385"/>
                  <a:gd name="T27" fmla="*/ 496 h 49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85" h="496">
                    <a:moveTo>
                      <a:pt x="0" y="297"/>
                    </a:moveTo>
                    <a:lnTo>
                      <a:pt x="1110" y="0"/>
                    </a:lnTo>
                    <a:lnTo>
                      <a:pt x="1255" y="31"/>
                    </a:lnTo>
                    <a:lnTo>
                      <a:pt x="269" y="309"/>
                    </a:lnTo>
                    <a:lnTo>
                      <a:pt x="1385" y="121"/>
                    </a:lnTo>
                    <a:lnTo>
                      <a:pt x="291" y="496"/>
                    </a:lnTo>
                    <a:lnTo>
                      <a:pt x="0" y="297"/>
                    </a:lnTo>
                    <a:close/>
                  </a:path>
                </a:pathLst>
              </a:custGeom>
              <a:solidFill>
                <a:srgbClr val="B8AD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61" name="Freeform 111"/>
              <p:cNvSpPr>
                <a:spLocks/>
              </p:cNvSpPr>
              <p:nvPr/>
            </p:nvSpPr>
            <p:spPr bwMode="auto">
              <a:xfrm>
                <a:off x="3184" y="2785"/>
                <a:ext cx="198" cy="100"/>
              </a:xfrm>
              <a:custGeom>
                <a:avLst/>
                <a:gdLst>
                  <a:gd name="T0" fmla="*/ 0 w 595"/>
                  <a:gd name="T1" fmla="*/ 0 h 300"/>
                  <a:gd name="T2" fmla="*/ 0 w 595"/>
                  <a:gd name="T3" fmla="*/ 0 h 300"/>
                  <a:gd name="T4" fmla="*/ 0 w 595"/>
                  <a:gd name="T5" fmla="*/ 0 h 300"/>
                  <a:gd name="T6" fmla="*/ 0 w 595"/>
                  <a:gd name="T7" fmla="*/ 0 h 300"/>
                  <a:gd name="T8" fmla="*/ 0 w 595"/>
                  <a:gd name="T9" fmla="*/ 0 h 300"/>
                  <a:gd name="T10" fmla="*/ 0 w 595"/>
                  <a:gd name="T11" fmla="*/ 0 h 300"/>
                  <a:gd name="T12" fmla="*/ 0 w 595"/>
                  <a:gd name="T13" fmla="*/ 0 h 300"/>
                  <a:gd name="T14" fmla="*/ 0 w 595"/>
                  <a:gd name="T15" fmla="*/ 0 h 300"/>
                  <a:gd name="T16" fmla="*/ 0 w 595"/>
                  <a:gd name="T17" fmla="*/ 0 h 300"/>
                  <a:gd name="T18" fmla="*/ 0 w 595"/>
                  <a:gd name="T19" fmla="*/ 0 h 300"/>
                  <a:gd name="T20" fmla="*/ 0 w 595"/>
                  <a:gd name="T21" fmla="*/ 0 h 3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95"/>
                  <a:gd name="T34" fmla="*/ 0 h 300"/>
                  <a:gd name="T35" fmla="*/ 595 w 595"/>
                  <a:gd name="T36" fmla="*/ 300 h 3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95" h="300">
                    <a:moveTo>
                      <a:pt x="0" y="44"/>
                    </a:moveTo>
                    <a:lnTo>
                      <a:pt x="187" y="0"/>
                    </a:lnTo>
                    <a:lnTo>
                      <a:pt x="428" y="131"/>
                    </a:lnTo>
                    <a:lnTo>
                      <a:pt x="595" y="251"/>
                    </a:lnTo>
                    <a:lnTo>
                      <a:pt x="490" y="269"/>
                    </a:lnTo>
                    <a:lnTo>
                      <a:pt x="375" y="193"/>
                    </a:lnTo>
                    <a:lnTo>
                      <a:pt x="291" y="109"/>
                    </a:lnTo>
                    <a:lnTo>
                      <a:pt x="155" y="94"/>
                    </a:lnTo>
                    <a:lnTo>
                      <a:pt x="140" y="3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B8AD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62" name="Freeform 112"/>
              <p:cNvSpPr>
                <a:spLocks/>
              </p:cNvSpPr>
              <p:nvPr/>
            </p:nvSpPr>
            <p:spPr bwMode="auto">
              <a:xfrm>
                <a:off x="3493" y="2413"/>
                <a:ext cx="151" cy="403"/>
              </a:xfrm>
              <a:custGeom>
                <a:avLst/>
                <a:gdLst>
                  <a:gd name="T0" fmla="*/ 0 w 452"/>
                  <a:gd name="T1" fmla="*/ 0 h 1211"/>
                  <a:gd name="T2" fmla="*/ 0 w 452"/>
                  <a:gd name="T3" fmla="*/ 0 h 1211"/>
                  <a:gd name="T4" fmla="*/ 0 w 452"/>
                  <a:gd name="T5" fmla="*/ 0 h 1211"/>
                  <a:gd name="T6" fmla="*/ 0 w 452"/>
                  <a:gd name="T7" fmla="*/ 0 h 1211"/>
                  <a:gd name="T8" fmla="*/ 0 w 452"/>
                  <a:gd name="T9" fmla="*/ 0 h 1211"/>
                  <a:gd name="T10" fmla="*/ 0 w 452"/>
                  <a:gd name="T11" fmla="*/ 0 h 1211"/>
                  <a:gd name="T12" fmla="*/ 0 w 452"/>
                  <a:gd name="T13" fmla="*/ 0 h 1211"/>
                  <a:gd name="T14" fmla="*/ 0 w 452"/>
                  <a:gd name="T15" fmla="*/ 0 h 1211"/>
                  <a:gd name="T16" fmla="*/ 0 w 452"/>
                  <a:gd name="T17" fmla="*/ 0 h 1211"/>
                  <a:gd name="T18" fmla="*/ 0 w 452"/>
                  <a:gd name="T19" fmla="*/ 0 h 1211"/>
                  <a:gd name="T20" fmla="*/ 0 w 452"/>
                  <a:gd name="T21" fmla="*/ 0 h 1211"/>
                  <a:gd name="T22" fmla="*/ 0 w 452"/>
                  <a:gd name="T23" fmla="*/ 0 h 1211"/>
                  <a:gd name="T24" fmla="*/ 0 w 452"/>
                  <a:gd name="T25" fmla="*/ 0 h 1211"/>
                  <a:gd name="T26" fmla="*/ 0 w 452"/>
                  <a:gd name="T27" fmla="*/ 0 h 1211"/>
                  <a:gd name="T28" fmla="*/ 0 w 452"/>
                  <a:gd name="T29" fmla="*/ 0 h 1211"/>
                  <a:gd name="T30" fmla="*/ 0 w 452"/>
                  <a:gd name="T31" fmla="*/ 0 h 1211"/>
                  <a:gd name="T32" fmla="*/ 0 w 452"/>
                  <a:gd name="T33" fmla="*/ 0 h 1211"/>
                  <a:gd name="T34" fmla="*/ 0 w 452"/>
                  <a:gd name="T35" fmla="*/ 0 h 12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52"/>
                  <a:gd name="T55" fmla="*/ 0 h 1211"/>
                  <a:gd name="T56" fmla="*/ 452 w 452"/>
                  <a:gd name="T57" fmla="*/ 1211 h 12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52" h="1211">
                    <a:moveTo>
                      <a:pt x="71" y="96"/>
                    </a:moveTo>
                    <a:lnTo>
                      <a:pt x="362" y="0"/>
                    </a:lnTo>
                    <a:lnTo>
                      <a:pt x="452" y="110"/>
                    </a:lnTo>
                    <a:lnTo>
                      <a:pt x="322" y="776"/>
                    </a:lnTo>
                    <a:lnTo>
                      <a:pt x="186" y="896"/>
                    </a:lnTo>
                    <a:lnTo>
                      <a:pt x="182" y="1211"/>
                    </a:lnTo>
                    <a:lnTo>
                      <a:pt x="71" y="1086"/>
                    </a:lnTo>
                    <a:lnTo>
                      <a:pt x="49" y="941"/>
                    </a:lnTo>
                    <a:lnTo>
                      <a:pt x="27" y="841"/>
                    </a:lnTo>
                    <a:lnTo>
                      <a:pt x="5" y="794"/>
                    </a:lnTo>
                    <a:lnTo>
                      <a:pt x="0" y="772"/>
                    </a:lnTo>
                    <a:lnTo>
                      <a:pt x="5" y="716"/>
                    </a:lnTo>
                    <a:lnTo>
                      <a:pt x="30" y="549"/>
                    </a:lnTo>
                    <a:lnTo>
                      <a:pt x="61" y="382"/>
                    </a:lnTo>
                    <a:lnTo>
                      <a:pt x="77" y="305"/>
                    </a:lnTo>
                    <a:lnTo>
                      <a:pt x="37" y="121"/>
                    </a:lnTo>
                    <a:lnTo>
                      <a:pt x="71" y="96"/>
                    </a:lnTo>
                    <a:close/>
                  </a:path>
                </a:pathLst>
              </a:custGeom>
              <a:solidFill>
                <a:srgbClr val="FF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63" name="Freeform 113"/>
              <p:cNvSpPr>
                <a:spLocks/>
              </p:cNvSpPr>
              <p:nvPr/>
            </p:nvSpPr>
            <p:spPr bwMode="auto">
              <a:xfrm>
                <a:off x="3510" y="2396"/>
                <a:ext cx="158" cy="430"/>
              </a:xfrm>
              <a:custGeom>
                <a:avLst/>
                <a:gdLst>
                  <a:gd name="T0" fmla="*/ 0 w 474"/>
                  <a:gd name="T1" fmla="*/ 0 h 1290"/>
                  <a:gd name="T2" fmla="*/ 0 w 474"/>
                  <a:gd name="T3" fmla="*/ 0 h 1290"/>
                  <a:gd name="T4" fmla="*/ 0 w 474"/>
                  <a:gd name="T5" fmla="*/ 0 h 1290"/>
                  <a:gd name="T6" fmla="*/ 0 w 474"/>
                  <a:gd name="T7" fmla="*/ 0 h 1290"/>
                  <a:gd name="T8" fmla="*/ 0 w 474"/>
                  <a:gd name="T9" fmla="*/ 0 h 1290"/>
                  <a:gd name="T10" fmla="*/ 0 w 474"/>
                  <a:gd name="T11" fmla="*/ 0 h 1290"/>
                  <a:gd name="T12" fmla="*/ 0 w 474"/>
                  <a:gd name="T13" fmla="*/ 0 h 1290"/>
                  <a:gd name="T14" fmla="*/ 0 w 474"/>
                  <a:gd name="T15" fmla="*/ 0 h 1290"/>
                  <a:gd name="T16" fmla="*/ 0 w 474"/>
                  <a:gd name="T17" fmla="*/ 0 h 1290"/>
                  <a:gd name="T18" fmla="*/ 0 w 474"/>
                  <a:gd name="T19" fmla="*/ 0 h 1290"/>
                  <a:gd name="T20" fmla="*/ 0 w 474"/>
                  <a:gd name="T21" fmla="*/ 0 h 1290"/>
                  <a:gd name="T22" fmla="*/ 0 w 474"/>
                  <a:gd name="T23" fmla="*/ 0 h 1290"/>
                  <a:gd name="T24" fmla="*/ 0 w 474"/>
                  <a:gd name="T25" fmla="*/ 0 h 1290"/>
                  <a:gd name="T26" fmla="*/ 0 w 474"/>
                  <a:gd name="T27" fmla="*/ 0 h 1290"/>
                  <a:gd name="T28" fmla="*/ 0 w 474"/>
                  <a:gd name="T29" fmla="*/ 0 h 1290"/>
                  <a:gd name="T30" fmla="*/ 0 w 474"/>
                  <a:gd name="T31" fmla="*/ 0 h 1290"/>
                  <a:gd name="T32" fmla="*/ 0 w 474"/>
                  <a:gd name="T33" fmla="*/ 0 h 1290"/>
                  <a:gd name="T34" fmla="*/ 0 w 474"/>
                  <a:gd name="T35" fmla="*/ 0 h 1290"/>
                  <a:gd name="T36" fmla="*/ 0 w 474"/>
                  <a:gd name="T37" fmla="*/ 0 h 1290"/>
                  <a:gd name="T38" fmla="*/ 0 w 474"/>
                  <a:gd name="T39" fmla="*/ 0 h 1290"/>
                  <a:gd name="T40" fmla="*/ 0 w 474"/>
                  <a:gd name="T41" fmla="*/ 0 h 1290"/>
                  <a:gd name="T42" fmla="*/ 0 w 474"/>
                  <a:gd name="T43" fmla="*/ 0 h 1290"/>
                  <a:gd name="T44" fmla="*/ 0 w 474"/>
                  <a:gd name="T45" fmla="*/ 0 h 1290"/>
                  <a:gd name="T46" fmla="*/ 0 w 474"/>
                  <a:gd name="T47" fmla="*/ 0 h 1290"/>
                  <a:gd name="T48" fmla="*/ 0 w 474"/>
                  <a:gd name="T49" fmla="*/ 0 h 1290"/>
                  <a:gd name="T50" fmla="*/ 0 w 474"/>
                  <a:gd name="T51" fmla="*/ 0 h 1290"/>
                  <a:gd name="T52" fmla="*/ 0 w 474"/>
                  <a:gd name="T53" fmla="*/ 0 h 1290"/>
                  <a:gd name="T54" fmla="*/ 0 w 474"/>
                  <a:gd name="T55" fmla="*/ 0 h 1290"/>
                  <a:gd name="T56" fmla="*/ 0 w 474"/>
                  <a:gd name="T57" fmla="*/ 0 h 129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74"/>
                  <a:gd name="T88" fmla="*/ 0 h 1290"/>
                  <a:gd name="T89" fmla="*/ 474 w 474"/>
                  <a:gd name="T90" fmla="*/ 1290 h 129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74" h="1290">
                    <a:moveTo>
                      <a:pt x="0" y="109"/>
                    </a:moveTo>
                    <a:lnTo>
                      <a:pt x="369" y="0"/>
                    </a:lnTo>
                    <a:lnTo>
                      <a:pt x="474" y="214"/>
                    </a:lnTo>
                    <a:lnTo>
                      <a:pt x="310" y="689"/>
                    </a:lnTo>
                    <a:lnTo>
                      <a:pt x="434" y="1005"/>
                    </a:lnTo>
                    <a:lnTo>
                      <a:pt x="230" y="959"/>
                    </a:lnTo>
                    <a:lnTo>
                      <a:pt x="140" y="1290"/>
                    </a:lnTo>
                    <a:lnTo>
                      <a:pt x="57" y="1026"/>
                    </a:lnTo>
                    <a:lnTo>
                      <a:pt x="15" y="779"/>
                    </a:lnTo>
                    <a:lnTo>
                      <a:pt x="90" y="509"/>
                    </a:lnTo>
                    <a:lnTo>
                      <a:pt x="34" y="304"/>
                    </a:lnTo>
                    <a:lnTo>
                      <a:pt x="124" y="214"/>
                    </a:lnTo>
                    <a:lnTo>
                      <a:pt x="230" y="244"/>
                    </a:lnTo>
                    <a:lnTo>
                      <a:pt x="190" y="339"/>
                    </a:lnTo>
                    <a:lnTo>
                      <a:pt x="264" y="390"/>
                    </a:lnTo>
                    <a:lnTo>
                      <a:pt x="115" y="689"/>
                    </a:lnTo>
                    <a:lnTo>
                      <a:pt x="190" y="675"/>
                    </a:lnTo>
                    <a:lnTo>
                      <a:pt x="115" y="900"/>
                    </a:lnTo>
                    <a:lnTo>
                      <a:pt x="214" y="785"/>
                    </a:lnTo>
                    <a:lnTo>
                      <a:pt x="260" y="555"/>
                    </a:lnTo>
                    <a:lnTo>
                      <a:pt x="260" y="484"/>
                    </a:lnTo>
                    <a:lnTo>
                      <a:pt x="339" y="314"/>
                    </a:lnTo>
                    <a:lnTo>
                      <a:pt x="285" y="300"/>
                    </a:lnTo>
                    <a:lnTo>
                      <a:pt x="304" y="170"/>
                    </a:lnTo>
                    <a:lnTo>
                      <a:pt x="180" y="149"/>
                    </a:lnTo>
                    <a:lnTo>
                      <a:pt x="199" y="99"/>
                    </a:lnTo>
                    <a:lnTo>
                      <a:pt x="25" y="195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F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64" name="Freeform 114"/>
              <p:cNvSpPr>
                <a:spLocks/>
              </p:cNvSpPr>
              <p:nvPr/>
            </p:nvSpPr>
            <p:spPr bwMode="auto">
              <a:xfrm>
                <a:off x="3022" y="2563"/>
                <a:ext cx="265" cy="228"/>
              </a:xfrm>
              <a:custGeom>
                <a:avLst/>
                <a:gdLst>
                  <a:gd name="T0" fmla="*/ 0 w 794"/>
                  <a:gd name="T1" fmla="*/ 0 h 686"/>
                  <a:gd name="T2" fmla="*/ 0 w 794"/>
                  <a:gd name="T3" fmla="*/ 0 h 686"/>
                  <a:gd name="T4" fmla="*/ 0 w 794"/>
                  <a:gd name="T5" fmla="*/ 0 h 686"/>
                  <a:gd name="T6" fmla="*/ 0 w 794"/>
                  <a:gd name="T7" fmla="*/ 0 h 686"/>
                  <a:gd name="T8" fmla="*/ 0 w 794"/>
                  <a:gd name="T9" fmla="*/ 0 h 686"/>
                  <a:gd name="T10" fmla="*/ 0 w 794"/>
                  <a:gd name="T11" fmla="*/ 0 h 686"/>
                  <a:gd name="T12" fmla="*/ 0 w 794"/>
                  <a:gd name="T13" fmla="*/ 0 h 686"/>
                  <a:gd name="T14" fmla="*/ 0 w 794"/>
                  <a:gd name="T15" fmla="*/ 0 h 686"/>
                  <a:gd name="T16" fmla="*/ 0 w 794"/>
                  <a:gd name="T17" fmla="*/ 0 h 686"/>
                  <a:gd name="T18" fmla="*/ 0 w 794"/>
                  <a:gd name="T19" fmla="*/ 0 h 686"/>
                  <a:gd name="T20" fmla="*/ 0 w 794"/>
                  <a:gd name="T21" fmla="*/ 0 h 686"/>
                  <a:gd name="T22" fmla="*/ 0 w 794"/>
                  <a:gd name="T23" fmla="*/ 0 h 68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94"/>
                  <a:gd name="T37" fmla="*/ 0 h 686"/>
                  <a:gd name="T38" fmla="*/ 794 w 794"/>
                  <a:gd name="T39" fmla="*/ 686 h 68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94" h="686">
                    <a:moveTo>
                      <a:pt x="0" y="136"/>
                    </a:moveTo>
                    <a:lnTo>
                      <a:pt x="60" y="40"/>
                    </a:lnTo>
                    <a:lnTo>
                      <a:pt x="134" y="0"/>
                    </a:lnTo>
                    <a:lnTo>
                      <a:pt x="144" y="96"/>
                    </a:lnTo>
                    <a:lnTo>
                      <a:pt x="349" y="291"/>
                    </a:lnTo>
                    <a:lnTo>
                      <a:pt x="653" y="466"/>
                    </a:lnTo>
                    <a:lnTo>
                      <a:pt x="794" y="341"/>
                    </a:lnTo>
                    <a:lnTo>
                      <a:pt x="714" y="686"/>
                    </a:lnTo>
                    <a:lnTo>
                      <a:pt x="100" y="230"/>
                    </a:lnTo>
                    <a:lnTo>
                      <a:pt x="20" y="215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B56C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65" name="Freeform 115"/>
              <p:cNvSpPr>
                <a:spLocks/>
              </p:cNvSpPr>
              <p:nvPr/>
            </p:nvSpPr>
            <p:spPr bwMode="auto">
              <a:xfrm>
                <a:off x="3016" y="2503"/>
                <a:ext cx="301" cy="173"/>
              </a:xfrm>
              <a:custGeom>
                <a:avLst/>
                <a:gdLst>
                  <a:gd name="T0" fmla="*/ 0 w 902"/>
                  <a:gd name="T1" fmla="*/ 0 h 521"/>
                  <a:gd name="T2" fmla="*/ 0 w 902"/>
                  <a:gd name="T3" fmla="*/ 0 h 521"/>
                  <a:gd name="T4" fmla="*/ 0 w 902"/>
                  <a:gd name="T5" fmla="*/ 0 h 521"/>
                  <a:gd name="T6" fmla="*/ 0 w 902"/>
                  <a:gd name="T7" fmla="*/ 0 h 521"/>
                  <a:gd name="T8" fmla="*/ 0 w 902"/>
                  <a:gd name="T9" fmla="*/ 0 h 521"/>
                  <a:gd name="T10" fmla="*/ 0 w 902"/>
                  <a:gd name="T11" fmla="*/ 0 h 521"/>
                  <a:gd name="T12" fmla="*/ 0 w 902"/>
                  <a:gd name="T13" fmla="*/ 0 h 521"/>
                  <a:gd name="T14" fmla="*/ 0 w 902"/>
                  <a:gd name="T15" fmla="*/ 0 h 521"/>
                  <a:gd name="T16" fmla="*/ 0 w 902"/>
                  <a:gd name="T17" fmla="*/ 0 h 5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02"/>
                  <a:gd name="T28" fmla="*/ 0 h 521"/>
                  <a:gd name="T29" fmla="*/ 902 w 902"/>
                  <a:gd name="T30" fmla="*/ 521 h 5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02" h="521">
                    <a:moveTo>
                      <a:pt x="32" y="40"/>
                    </a:moveTo>
                    <a:lnTo>
                      <a:pt x="0" y="102"/>
                    </a:lnTo>
                    <a:lnTo>
                      <a:pt x="143" y="121"/>
                    </a:lnTo>
                    <a:lnTo>
                      <a:pt x="767" y="446"/>
                    </a:lnTo>
                    <a:lnTo>
                      <a:pt x="812" y="521"/>
                    </a:lnTo>
                    <a:lnTo>
                      <a:pt x="902" y="435"/>
                    </a:lnTo>
                    <a:lnTo>
                      <a:pt x="93" y="0"/>
                    </a:lnTo>
                    <a:lnTo>
                      <a:pt x="32" y="40"/>
                    </a:lnTo>
                    <a:close/>
                  </a:path>
                </a:pathLst>
              </a:custGeom>
              <a:solidFill>
                <a:srgbClr val="B56C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66" name="Freeform 116"/>
              <p:cNvSpPr>
                <a:spLocks/>
              </p:cNvSpPr>
              <p:nvPr/>
            </p:nvSpPr>
            <p:spPr bwMode="auto">
              <a:xfrm>
                <a:off x="3327" y="2600"/>
                <a:ext cx="753" cy="300"/>
              </a:xfrm>
              <a:custGeom>
                <a:avLst/>
                <a:gdLst>
                  <a:gd name="T0" fmla="*/ 0 w 2259"/>
                  <a:gd name="T1" fmla="*/ 0 h 900"/>
                  <a:gd name="T2" fmla="*/ 0 w 2259"/>
                  <a:gd name="T3" fmla="*/ 0 h 900"/>
                  <a:gd name="T4" fmla="*/ 0 w 2259"/>
                  <a:gd name="T5" fmla="*/ 0 h 900"/>
                  <a:gd name="T6" fmla="*/ 0 w 2259"/>
                  <a:gd name="T7" fmla="*/ 0 h 900"/>
                  <a:gd name="T8" fmla="*/ 0 w 2259"/>
                  <a:gd name="T9" fmla="*/ 0 h 900"/>
                  <a:gd name="T10" fmla="*/ 0 w 2259"/>
                  <a:gd name="T11" fmla="*/ 0 h 900"/>
                  <a:gd name="T12" fmla="*/ 0 w 2259"/>
                  <a:gd name="T13" fmla="*/ 0 h 900"/>
                  <a:gd name="T14" fmla="*/ 0 w 2259"/>
                  <a:gd name="T15" fmla="*/ 0 h 900"/>
                  <a:gd name="T16" fmla="*/ 0 w 2259"/>
                  <a:gd name="T17" fmla="*/ 0 h 900"/>
                  <a:gd name="T18" fmla="*/ 0 w 2259"/>
                  <a:gd name="T19" fmla="*/ 0 h 900"/>
                  <a:gd name="T20" fmla="*/ 0 w 2259"/>
                  <a:gd name="T21" fmla="*/ 0 h 900"/>
                  <a:gd name="T22" fmla="*/ 0 w 2259"/>
                  <a:gd name="T23" fmla="*/ 0 h 900"/>
                  <a:gd name="T24" fmla="*/ 0 w 2259"/>
                  <a:gd name="T25" fmla="*/ 0 h 900"/>
                  <a:gd name="T26" fmla="*/ 0 w 2259"/>
                  <a:gd name="T27" fmla="*/ 0 h 900"/>
                  <a:gd name="T28" fmla="*/ 0 w 2259"/>
                  <a:gd name="T29" fmla="*/ 0 h 900"/>
                  <a:gd name="T30" fmla="*/ 0 w 2259"/>
                  <a:gd name="T31" fmla="*/ 0 h 900"/>
                  <a:gd name="T32" fmla="*/ 0 w 2259"/>
                  <a:gd name="T33" fmla="*/ 0 h 900"/>
                  <a:gd name="T34" fmla="*/ 0 w 2259"/>
                  <a:gd name="T35" fmla="*/ 0 h 900"/>
                  <a:gd name="T36" fmla="*/ 0 w 2259"/>
                  <a:gd name="T37" fmla="*/ 0 h 900"/>
                  <a:gd name="T38" fmla="*/ 0 w 2259"/>
                  <a:gd name="T39" fmla="*/ 0 h 900"/>
                  <a:gd name="T40" fmla="*/ 0 w 2259"/>
                  <a:gd name="T41" fmla="*/ 0 h 900"/>
                  <a:gd name="T42" fmla="*/ 0 w 2259"/>
                  <a:gd name="T43" fmla="*/ 0 h 900"/>
                  <a:gd name="T44" fmla="*/ 0 w 2259"/>
                  <a:gd name="T45" fmla="*/ 0 h 900"/>
                  <a:gd name="T46" fmla="*/ 0 w 2259"/>
                  <a:gd name="T47" fmla="*/ 0 h 90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259"/>
                  <a:gd name="T73" fmla="*/ 0 h 900"/>
                  <a:gd name="T74" fmla="*/ 2259 w 2259"/>
                  <a:gd name="T75" fmla="*/ 900 h 90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259" h="900">
                    <a:moveTo>
                      <a:pt x="11" y="515"/>
                    </a:moveTo>
                    <a:lnTo>
                      <a:pt x="90" y="655"/>
                    </a:lnTo>
                    <a:lnTo>
                      <a:pt x="226" y="709"/>
                    </a:lnTo>
                    <a:lnTo>
                      <a:pt x="231" y="510"/>
                    </a:lnTo>
                    <a:lnTo>
                      <a:pt x="321" y="284"/>
                    </a:lnTo>
                    <a:lnTo>
                      <a:pt x="201" y="345"/>
                    </a:lnTo>
                    <a:lnTo>
                      <a:pt x="155" y="379"/>
                    </a:lnTo>
                    <a:lnTo>
                      <a:pt x="141" y="315"/>
                    </a:lnTo>
                    <a:lnTo>
                      <a:pt x="146" y="184"/>
                    </a:lnTo>
                    <a:lnTo>
                      <a:pt x="511" y="0"/>
                    </a:lnTo>
                    <a:lnTo>
                      <a:pt x="504" y="233"/>
                    </a:lnTo>
                    <a:lnTo>
                      <a:pt x="437" y="283"/>
                    </a:lnTo>
                    <a:lnTo>
                      <a:pt x="390" y="540"/>
                    </a:lnTo>
                    <a:lnTo>
                      <a:pt x="481" y="730"/>
                    </a:lnTo>
                    <a:lnTo>
                      <a:pt x="1885" y="305"/>
                    </a:lnTo>
                    <a:lnTo>
                      <a:pt x="1780" y="100"/>
                    </a:lnTo>
                    <a:lnTo>
                      <a:pt x="2259" y="299"/>
                    </a:lnTo>
                    <a:lnTo>
                      <a:pt x="2179" y="355"/>
                    </a:lnTo>
                    <a:lnTo>
                      <a:pt x="496" y="900"/>
                    </a:lnTo>
                    <a:lnTo>
                      <a:pt x="349" y="864"/>
                    </a:lnTo>
                    <a:lnTo>
                      <a:pt x="46" y="740"/>
                    </a:lnTo>
                    <a:lnTo>
                      <a:pt x="0" y="600"/>
                    </a:lnTo>
                    <a:lnTo>
                      <a:pt x="11" y="515"/>
                    </a:lnTo>
                    <a:close/>
                  </a:path>
                </a:pathLst>
              </a:custGeom>
              <a:solidFill>
                <a:srgbClr val="B56C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67" name="Freeform 117"/>
              <p:cNvSpPr>
                <a:spLocks/>
              </p:cNvSpPr>
              <p:nvPr/>
            </p:nvSpPr>
            <p:spPr bwMode="auto">
              <a:xfrm>
                <a:off x="3610" y="2471"/>
                <a:ext cx="447" cy="195"/>
              </a:xfrm>
              <a:custGeom>
                <a:avLst/>
                <a:gdLst>
                  <a:gd name="T0" fmla="*/ 0 w 1340"/>
                  <a:gd name="T1" fmla="*/ 0 h 586"/>
                  <a:gd name="T2" fmla="*/ 0 w 1340"/>
                  <a:gd name="T3" fmla="*/ 0 h 586"/>
                  <a:gd name="T4" fmla="*/ 0 w 1340"/>
                  <a:gd name="T5" fmla="*/ 0 h 586"/>
                  <a:gd name="T6" fmla="*/ 0 w 1340"/>
                  <a:gd name="T7" fmla="*/ 0 h 586"/>
                  <a:gd name="T8" fmla="*/ 0 w 1340"/>
                  <a:gd name="T9" fmla="*/ 0 h 586"/>
                  <a:gd name="T10" fmla="*/ 0 w 1340"/>
                  <a:gd name="T11" fmla="*/ 0 h 586"/>
                  <a:gd name="T12" fmla="*/ 0 w 1340"/>
                  <a:gd name="T13" fmla="*/ 0 h 586"/>
                  <a:gd name="T14" fmla="*/ 0 w 1340"/>
                  <a:gd name="T15" fmla="*/ 0 h 58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40"/>
                  <a:gd name="T25" fmla="*/ 0 h 586"/>
                  <a:gd name="T26" fmla="*/ 1340 w 1340"/>
                  <a:gd name="T27" fmla="*/ 586 h 58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40" h="586">
                    <a:moveTo>
                      <a:pt x="100" y="210"/>
                    </a:moveTo>
                    <a:lnTo>
                      <a:pt x="634" y="0"/>
                    </a:lnTo>
                    <a:lnTo>
                      <a:pt x="1340" y="170"/>
                    </a:lnTo>
                    <a:lnTo>
                      <a:pt x="1208" y="256"/>
                    </a:lnTo>
                    <a:lnTo>
                      <a:pt x="14" y="586"/>
                    </a:lnTo>
                    <a:lnTo>
                      <a:pt x="0" y="436"/>
                    </a:lnTo>
                    <a:lnTo>
                      <a:pt x="100" y="210"/>
                    </a:lnTo>
                    <a:close/>
                  </a:path>
                </a:pathLst>
              </a:custGeom>
              <a:solidFill>
                <a:srgbClr val="B56C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68" name="Freeform 118"/>
              <p:cNvSpPr>
                <a:spLocks/>
              </p:cNvSpPr>
              <p:nvPr/>
            </p:nvSpPr>
            <p:spPr bwMode="auto">
              <a:xfrm>
                <a:off x="2913" y="2415"/>
                <a:ext cx="462" cy="256"/>
              </a:xfrm>
              <a:custGeom>
                <a:avLst/>
                <a:gdLst>
                  <a:gd name="T0" fmla="*/ 0 w 1387"/>
                  <a:gd name="T1" fmla="*/ 0 h 770"/>
                  <a:gd name="T2" fmla="*/ 0 w 1387"/>
                  <a:gd name="T3" fmla="*/ 0 h 770"/>
                  <a:gd name="T4" fmla="*/ 0 w 1387"/>
                  <a:gd name="T5" fmla="*/ 0 h 770"/>
                  <a:gd name="T6" fmla="*/ 0 w 1387"/>
                  <a:gd name="T7" fmla="*/ 0 h 770"/>
                  <a:gd name="T8" fmla="*/ 0 w 1387"/>
                  <a:gd name="T9" fmla="*/ 0 h 770"/>
                  <a:gd name="T10" fmla="*/ 0 w 1387"/>
                  <a:gd name="T11" fmla="*/ 0 h 7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87"/>
                  <a:gd name="T19" fmla="*/ 0 h 770"/>
                  <a:gd name="T20" fmla="*/ 1387 w 1387"/>
                  <a:gd name="T21" fmla="*/ 770 h 77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87" h="770">
                    <a:moveTo>
                      <a:pt x="0" y="45"/>
                    </a:moveTo>
                    <a:lnTo>
                      <a:pt x="24" y="0"/>
                    </a:lnTo>
                    <a:lnTo>
                      <a:pt x="1387" y="659"/>
                    </a:lnTo>
                    <a:lnTo>
                      <a:pt x="1356" y="77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AE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69" name="Freeform 119"/>
              <p:cNvSpPr>
                <a:spLocks/>
              </p:cNvSpPr>
              <p:nvPr/>
            </p:nvSpPr>
            <p:spPr bwMode="auto">
              <a:xfrm>
                <a:off x="2991" y="2249"/>
                <a:ext cx="931" cy="316"/>
              </a:xfrm>
              <a:custGeom>
                <a:avLst/>
                <a:gdLst>
                  <a:gd name="T0" fmla="*/ 0 w 2793"/>
                  <a:gd name="T1" fmla="*/ 0 h 946"/>
                  <a:gd name="T2" fmla="*/ 0 w 2793"/>
                  <a:gd name="T3" fmla="*/ 0 h 946"/>
                  <a:gd name="T4" fmla="*/ 0 w 2793"/>
                  <a:gd name="T5" fmla="*/ 0 h 946"/>
                  <a:gd name="T6" fmla="*/ 0 w 2793"/>
                  <a:gd name="T7" fmla="*/ 0 h 946"/>
                  <a:gd name="T8" fmla="*/ 0 w 2793"/>
                  <a:gd name="T9" fmla="*/ 0 h 946"/>
                  <a:gd name="T10" fmla="*/ 0 w 2793"/>
                  <a:gd name="T11" fmla="*/ 0 h 946"/>
                  <a:gd name="T12" fmla="*/ 0 w 2793"/>
                  <a:gd name="T13" fmla="*/ 0 h 946"/>
                  <a:gd name="T14" fmla="*/ 0 w 2793"/>
                  <a:gd name="T15" fmla="*/ 0 h 946"/>
                  <a:gd name="T16" fmla="*/ 0 w 2793"/>
                  <a:gd name="T17" fmla="*/ 0 h 946"/>
                  <a:gd name="T18" fmla="*/ 0 w 2793"/>
                  <a:gd name="T19" fmla="*/ 0 h 946"/>
                  <a:gd name="T20" fmla="*/ 0 w 2793"/>
                  <a:gd name="T21" fmla="*/ 0 h 946"/>
                  <a:gd name="T22" fmla="*/ 0 w 2793"/>
                  <a:gd name="T23" fmla="*/ 0 h 946"/>
                  <a:gd name="T24" fmla="*/ 0 w 2793"/>
                  <a:gd name="T25" fmla="*/ 0 h 946"/>
                  <a:gd name="T26" fmla="*/ 0 w 2793"/>
                  <a:gd name="T27" fmla="*/ 0 h 946"/>
                  <a:gd name="T28" fmla="*/ 0 w 2793"/>
                  <a:gd name="T29" fmla="*/ 0 h 946"/>
                  <a:gd name="T30" fmla="*/ 0 w 2793"/>
                  <a:gd name="T31" fmla="*/ 0 h 946"/>
                  <a:gd name="T32" fmla="*/ 0 w 2793"/>
                  <a:gd name="T33" fmla="*/ 0 h 946"/>
                  <a:gd name="T34" fmla="*/ 0 w 2793"/>
                  <a:gd name="T35" fmla="*/ 0 h 946"/>
                  <a:gd name="T36" fmla="*/ 0 w 2793"/>
                  <a:gd name="T37" fmla="*/ 0 h 94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793"/>
                  <a:gd name="T58" fmla="*/ 0 h 946"/>
                  <a:gd name="T59" fmla="*/ 2793 w 2793"/>
                  <a:gd name="T60" fmla="*/ 946 h 94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793" h="946">
                    <a:moveTo>
                      <a:pt x="9" y="280"/>
                    </a:moveTo>
                    <a:lnTo>
                      <a:pt x="1219" y="716"/>
                    </a:lnTo>
                    <a:lnTo>
                      <a:pt x="1169" y="946"/>
                    </a:lnTo>
                    <a:lnTo>
                      <a:pt x="1433" y="856"/>
                    </a:lnTo>
                    <a:lnTo>
                      <a:pt x="1584" y="795"/>
                    </a:lnTo>
                    <a:lnTo>
                      <a:pt x="1544" y="590"/>
                    </a:lnTo>
                    <a:lnTo>
                      <a:pt x="1928" y="441"/>
                    </a:lnTo>
                    <a:lnTo>
                      <a:pt x="2003" y="586"/>
                    </a:lnTo>
                    <a:lnTo>
                      <a:pt x="1959" y="835"/>
                    </a:lnTo>
                    <a:lnTo>
                      <a:pt x="2498" y="574"/>
                    </a:lnTo>
                    <a:lnTo>
                      <a:pt x="2648" y="586"/>
                    </a:lnTo>
                    <a:lnTo>
                      <a:pt x="2793" y="310"/>
                    </a:lnTo>
                    <a:lnTo>
                      <a:pt x="2778" y="106"/>
                    </a:lnTo>
                    <a:lnTo>
                      <a:pt x="2588" y="0"/>
                    </a:lnTo>
                    <a:lnTo>
                      <a:pt x="1194" y="435"/>
                    </a:lnTo>
                    <a:lnTo>
                      <a:pt x="1089" y="490"/>
                    </a:lnTo>
                    <a:lnTo>
                      <a:pt x="0" y="115"/>
                    </a:lnTo>
                    <a:lnTo>
                      <a:pt x="9" y="280"/>
                    </a:lnTo>
                    <a:close/>
                  </a:path>
                </a:pathLst>
              </a:custGeom>
              <a:solidFill>
                <a:srgbClr val="D1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70" name="Freeform 120"/>
              <p:cNvSpPr>
                <a:spLocks/>
              </p:cNvSpPr>
              <p:nvPr/>
            </p:nvSpPr>
            <p:spPr bwMode="auto">
              <a:xfrm>
                <a:off x="2932" y="2126"/>
                <a:ext cx="995" cy="422"/>
              </a:xfrm>
              <a:custGeom>
                <a:avLst/>
                <a:gdLst>
                  <a:gd name="T0" fmla="*/ 0 w 2984"/>
                  <a:gd name="T1" fmla="*/ 0 h 1267"/>
                  <a:gd name="T2" fmla="*/ 0 w 2984"/>
                  <a:gd name="T3" fmla="*/ 0 h 1267"/>
                  <a:gd name="T4" fmla="*/ 0 w 2984"/>
                  <a:gd name="T5" fmla="*/ 0 h 1267"/>
                  <a:gd name="T6" fmla="*/ 0 w 2984"/>
                  <a:gd name="T7" fmla="*/ 0 h 1267"/>
                  <a:gd name="T8" fmla="*/ 0 w 2984"/>
                  <a:gd name="T9" fmla="*/ 0 h 1267"/>
                  <a:gd name="T10" fmla="*/ 0 w 2984"/>
                  <a:gd name="T11" fmla="*/ 0 h 1267"/>
                  <a:gd name="T12" fmla="*/ 0 w 2984"/>
                  <a:gd name="T13" fmla="*/ 0 h 1267"/>
                  <a:gd name="T14" fmla="*/ 0 w 2984"/>
                  <a:gd name="T15" fmla="*/ 0 h 1267"/>
                  <a:gd name="T16" fmla="*/ 0 w 2984"/>
                  <a:gd name="T17" fmla="*/ 0 h 1267"/>
                  <a:gd name="T18" fmla="*/ 0 w 2984"/>
                  <a:gd name="T19" fmla="*/ 0 h 1267"/>
                  <a:gd name="T20" fmla="*/ 0 w 2984"/>
                  <a:gd name="T21" fmla="*/ 0 h 1267"/>
                  <a:gd name="T22" fmla="*/ 0 w 2984"/>
                  <a:gd name="T23" fmla="*/ 0 h 1267"/>
                  <a:gd name="T24" fmla="*/ 0 w 2984"/>
                  <a:gd name="T25" fmla="*/ 0 h 1267"/>
                  <a:gd name="T26" fmla="*/ 0 w 2984"/>
                  <a:gd name="T27" fmla="*/ 0 h 1267"/>
                  <a:gd name="T28" fmla="*/ 0 w 2984"/>
                  <a:gd name="T29" fmla="*/ 0 h 1267"/>
                  <a:gd name="T30" fmla="*/ 0 w 2984"/>
                  <a:gd name="T31" fmla="*/ 0 h 1267"/>
                  <a:gd name="T32" fmla="*/ 0 w 2984"/>
                  <a:gd name="T33" fmla="*/ 0 h 1267"/>
                  <a:gd name="T34" fmla="*/ 0 w 2984"/>
                  <a:gd name="T35" fmla="*/ 0 h 1267"/>
                  <a:gd name="T36" fmla="*/ 0 w 2984"/>
                  <a:gd name="T37" fmla="*/ 0 h 1267"/>
                  <a:gd name="T38" fmla="*/ 0 w 2984"/>
                  <a:gd name="T39" fmla="*/ 0 h 1267"/>
                  <a:gd name="T40" fmla="*/ 0 w 2984"/>
                  <a:gd name="T41" fmla="*/ 0 h 1267"/>
                  <a:gd name="T42" fmla="*/ 0 w 2984"/>
                  <a:gd name="T43" fmla="*/ 0 h 1267"/>
                  <a:gd name="T44" fmla="*/ 0 w 2984"/>
                  <a:gd name="T45" fmla="*/ 0 h 1267"/>
                  <a:gd name="T46" fmla="*/ 0 w 2984"/>
                  <a:gd name="T47" fmla="*/ 0 h 1267"/>
                  <a:gd name="T48" fmla="*/ 0 w 2984"/>
                  <a:gd name="T49" fmla="*/ 0 h 12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984"/>
                  <a:gd name="T76" fmla="*/ 0 h 1267"/>
                  <a:gd name="T77" fmla="*/ 2984 w 2984"/>
                  <a:gd name="T78" fmla="*/ 1267 h 126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984" h="1267">
                    <a:moveTo>
                      <a:pt x="0" y="316"/>
                    </a:moveTo>
                    <a:lnTo>
                      <a:pt x="1490" y="0"/>
                    </a:lnTo>
                    <a:lnTo>
                      <a:pt x="2284" y="170"/>
                    </a:lnTo>
                    <a:lnTo>
                      <a:pt x="991" y="481"/>
                    </a:lnTo>
                    <a:lnTo>
                      <a:pt x="1291" y="586"/>
                    </a:lnTo>
                    <a:lnTo>
                      <a:pt x="2598" y="266"/>
                    </a:lnTo>
                    <a:lnTo>
                      <a:pt x="2731" y="213"/>
                    </a:lnTo>
                    <a:lnTo>
                      <a:pt x="2904" y="306"/>
                    </a:lnTo>
                    <a:lnTo>
                      <a:pt x="2979" y="421"/>
                    </a:lnTo>
                    <a:lnTo>
                      <a:pt x="2984" y="741"/>
                    </a:lnTo>
                    <a:lnTo>
                      <a:pt x="2824" y="957"/>
                    </a:lnTo>
                    <a:lnTo>
                      <a:pt x="2674" y="967"/>
                    </a:lnTo>
                    <a:lnTo>
                      <a:pt x="2649" y="1032"/>
                    </a:lnTo>
                    <a:lnTo>
                      <a:pt x="2514" y="1097"/>
                    </a:lnTo>
                    <a:lnTo>
                      <a:pt x="2349" y="1147"/>
                    </a:lnTo>
                    <a:lnTo>
                      <a:pt x="2119" y="1267"/>
                    </a:lnTo>
                    <a:lnTo>
                      <a:pt x="2135" y="1206"/>
                    </a:lnTo>
                    <a:lnTo>
                      <a:pt x="2209" y="1026"/>
                    </a:lnTo>
                    <a:lnTo>
                      <a:pt x="2759" y="806"/>
                    </a:lnTo>
                    <a:lnTo>
                      <a:pt x="2864" y="676"/>
                    </a:lnTo>
                    <a:lnTo>
                      <a:pt x="2835" y="446"/>
                    </a:lnTo>
                    <a:lnTo>
                      <a:pt x="2759" y="403"/>
                    </a:lnTo>
                    <a:lnTo>
                      <a:pt x="1375" y="787"/>
                    </a:lnTo>
                    <a:lnTo>
                      <a:pt x="0" y="316"/>
                    </a:lnTo>
                    <a:close/>
                  </a:path>
                </a:pathLst>
              </a:custGeom>
              <a:solidFill>
                <a:srgbClr val="AE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71" name="Freeform 121"/>
              <p:cNvSpPr>
                <a:spLocks/>
              </p:cNvSpPr>
              <p:nvPr/>
            </p:nvSpPr>
            <p:spPr bwMode="auto">
              <a:xfrm>
                <a:off x="3454" y="2593"/>
                <a:ext cx="511" cy="260"/>
              </a:xfrm>
              <a:custGeom>
                <a:avLst/>
                <a:gdLst>
                  <a:gd name="T0" fmla="*/ 0 w 1534"/>
                  <a:gd name="T1" fmla="*/ 0 h 781"/>
                  <a:gd name="T2" fmla="*/ 0 w 1534"/>
                  <a:gd name="T3" fmla="*/ 0 h 781"/>
                  <a:gd name="T4" fmla="*/ 0 w 1534"/>
                  <a:gd name="T5" fmla="*/ 0 h 781"/>
                  <a:gd name="T6" fmla="*/ 0 w 1534"/>
                  <a:gd name="T7" fmla="*/ 0 h 781"/>
                  <a:gd name="T8" fmla="*/ 0 w 1534"/>
                  <a:gd name="T9" fmla="*/ 0 h 781"/>
                  <a:gd name="T10" fmla="*/ 0 w 1534"/>
                  <a:gd name="T11" fmla="*/ 0 h 781"/>
                  <a:gd name="T12" fmla="*/ 0 w 1534"/>
                  <a:gd name="T13" fmla="*/ 0 h 781"/>
                  <a:gd name="T14" fmla="*/ 0 w 1534"/>
                  <a:gd name="T15" fmla="*/ 0 h 781"/>
                  <a:gd name="T16" fmla="*/ 0 w 1534"/>
                  <a:gd name="T17" fmla="*/ 0 h 781"/>
                  <a:gd name="T18" fmla="*/ 0 w 1534"/>
                  <a:gd name="T19" fmla="*/ 0 h 781"/>
                  <a:gd name="T20" fmla="*/ 0 w 1534"/>
                  <a:gd name="T21" fmla="*/ 0 h 781"/>
                  <a:gd name="T22" fmla="*/ 0 w 1534"/>
                  <a:gd name="T23" fmla="*/ 0 h 781"/>
                  <a:gd name="T24" fmla="*/ 0 w 1534"/>
                  <a:gd name="T25" fmla="*/ 0 h 781"/>
                  <a:gd name="T26" fmla="*/ 0 w 1534"/>
                  <a:gd name="T27" fmla="*/ 0 h 781"/>
                  <a:gd name="T28" fmla="*/ 0 w 1534"/>
                  <a:gd name="T29" fmla="*/ 0 h 781"/>
                  <a:gd name="T30" fmla="*/ 0 w 1534"/>
                  <a:gd name="T31" fmla="*/ 0 h 781"/>
                  <a:gd name="T32" fmla="*/ 0 w 1534"/>
                  <a:gd name="T33" fmla="*/ 0 h 7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34"/>
                  <a:gd name="T52" fmla="*/ 0 h 781"/>
                  <a:gd name="T53" fmla="*/ 1534 w 1534"/>
                  <a:gd name="T54" fmla="*/ 781 h 78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34" h="781">
                    <a:moveTo>
                      <a:pt x="509" y="236"/>
                    </a:moveTo>
                    <a:lnTo>
                      <a:pt x="1419" y="0"/>
                    </a:lnTo>
                    <a:lnTo>
                      <a:pt x="1408" y="137"/>
                    </a:lnTo>
                    <a:lnTo>
                      <a:pt x="1423" y="251"/>
                    </a:lnTo>
                    <a:lnTo>
                      <a:pt x="1534" y="331"/>
                    </a:lnTo>
                    <a:lnTo>
                      <a:pt x="115" y="781"/>
                    </a:lnTo>
                    <a:lnTo>
                      <a:pt x="40" y="741"/>
                    </a:lnTo>
                    <a:lnTo>
                      <a:pt x="0" y="611"/>
                    </a:lnTo>
                    <a:lnTo>
                      <a:pt x="55" y="345"/>
                    </a:lnTo>
                    <a:lnTo>
                      <a:pt x="109" y="316"/>
                    </a:lnTo>
                    <a:lnTo>
                      <a:pt x="245" y="586"/>
                    </a:lnTo>
                    <a:lnTo>
                      <a:pt x="316" y="648"/>
                    </a:lnTo>
                    <a:lnTo>
                      <a:pt x="325" y="410"/>
                    </a:lnTo>
                    <a:lnTo>
                      <a:pt x="409" y="331"/>
                    </a:lnTo>
                    <a:lnTo>
                      <a:pt x="577" y="387"/>
                    </a:lnTo>
                    <a:lnTo>
                      <a:pt x="509" y="236"/>
                    </a:lnTo>
                    <a:close/>
                  </a:path>
                </a:pathLst>
              </a:custGeom>
              <a:solidFill>
                <a:srgbClr val="D1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72" name="Freeform 122"/>
              <p:cNvSpPr>
                <a:spLocks/>
              </p:cNvSpPr>
              <p:nvPr/>
            </p:nvSpPr>
            <p:spPr bwMode="auto">
              <a:xfrm>
                <a:off x="3367" y="2508"/>
                <a:ext cx="156" cy="88"/>
              </a:xfrm>
              <a:custGeom>
                <a:avLst/>
                <a:gdLst>
                  <a:gd name="T0" fmla="*/ 0 w 468"/>
                  <a:gd name="T1" fmla="*/ 0 h 264"/>
                  <a:gd name="T2" fmla="*/ 0 w 468"/>
                  <a:gd name="T3" fmla="*/ 0 h 264"/>
                  <a:gd name="T4" fmla="*/ 0 w 468"/>
                  <a:gd name="T5" fmla="*/ 0 h 264"/>
                  <a:gd name="T6" fmla="*/ 0 w 468"/>
                  <a:gd name="T7" fmla="*/ 0 h 264"/>
                  <a:gd name="T8" fmla="*/ 0 w 468"/>
                  <a:gd name="T9" fmla="*/ 0 h 264"/>
                  <a:gd name="T10" fmla="*/ 0 w 468"/>
                  <a:gd name="T11" fmla="*/ 0 h 264"/>
                  <a:gd name="T12" fmla="*/ 0 w 468"/>
                  <a:gd name="T13" fmla="*/ 0 h 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8"/>
                  <a:gd name="T22" fmla="*/ 0 h 264"/>
                  <a:gd name="T23" fmla="*/ 468 w 468"/>
                  <a:gd name="T24" fmla="*/ 264 h 2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8" h="264">
                    <a:moveTo>
                      <a:pt x="0" y="229"/>
                    </a:moveTo>
                    <a:lnTo>
                      <a:pt x="310" y="199"/>
                    </a:lnTo>
                    <a:lnTo>
                      <a:pt x="294" y="264"/>
                    </a:lnTo>
                    <a:lnTo>
                      <a:pt x="434" y="210"/>
                    </a:lnTo>
                    <a:lnTo>
                      <a:pt x="468" y="0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rgbClr val="AE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73" name="Freeform 123"/>
              <p:cNvSpPr>
                <a:spLocks/>
              </p:cNvSpPr>
              <p:nvPr/>
            </p:nvSpPr>
            <p:spPr bwMode="auto">
              <a:xfrm>
                <a:off x="2880" y="2118"/>
                <a:ext cx="1023" cy="361"/>
              </a:xfrm>
              <a:custGeom>
                <a:avLst/>
                <a:gdLst>
                  <a:gd name="T0" fmla="*/ 0 w 3069"/>
                  <a:gd name="T1" fmla="*/ 0 h 1082"/>
                  <a:gd name="T2" fmla="*/ 0 w 3069"/>
                  <a:gd name="T3" fmla="*/ 0 h 1082"/>
                  <a:gd name="T4" fmla="*/ 0 w 3069"/>
                  <a:gd name="T5" fmla="*/ 0 h 1082"/>
                  <a:gd name="T6" fmla="*/ 0 w 3069"/>
                  <a:gd name="T7" fmla="*/ 0 h 1082"/>
                  <a:gd name="T8" fmla="*/ 0 w 3069"/>
                  <a:gd name="T9" fmla="*/ 0 h 1082"/>
                  <a:gd name="T10" fmla="*/ 0 w 3069"/>
                  <a:gd name="T11" fmla="*/ 0 h 1082"/>
                  <a:gd name="T12" fmla="*/ 0 w 3069"/>
                  <a:gd name="T13" fmla="*/ 0 h 1082"/>
                  <a:gd name="T14" fmla="*/ 0 w 3069"/>
                  <a:gd name="T15" fmla="*/ 0 h 1082"/>
                  <a:gd name="T16" fmla="*/ 0 w 3069"/>
                  <a:gd name="T17" fmla="*/ 0 h 1082"/>
                  <a:gd name="T18" fmla="*/ 0 w 3069"/>
                  <a:gd name="T19" fmla="*/ 0 h 1082"/>
                  <a:gd name="T20" fmla="*/ 0 w 3069"/>
                  <a:gd name="T21" fmla="*/ 0 h 1082"/>
                  <a:gd name="T22" fmla="*/ 0 w 3069"/>
                  <a:gd name="T23" fmla="*/ 0 h 1082"/>
                  <a:gd name="T24" fmla="*/ 0 w 3069"/>
                  <a:gd name="T25" fmla="*/ 0 h 1082"/>
                  <a:gd name="T26" fmla="*/ 0 w 3069"/>
                  <a:gd name="T27" fmla="*/ 0 h 1082"/>
                  <a:gd name="T28" fmla="*/ 0 w 3069"/>
                  <a:gd name="T29" fmla="*/ 0 h 1082"/>
                  <a:gd name="T30" fmla="*/ 0 w 3069"/>
                  <a:gd name="T31" fmla="*/ 0 h 1082"/>
                  <a:gd name="T32" fmla="*/ 0 w 3069"/>
                  <a:gd name="T33" fmla="*/ 0 h 1082"/>
                  <a:gd name="T34" fmla="*/ 0 w 3069"/>
                  <a:gd name="T35" fmla="*/ 0 h 1082"/>
                  <a:gd name="T36" fmla="*/ 0 w 3069"/>
                  <a:gd name="T37" fmla="*/ 0 h 1082"/>
                  <a:gd name="T38" fmla="*/ 0 w 3069"/>
                  <a:gd name="T39" fmla="*/ 0 h 1082"/>
                  <a:gd name="T40" fmla="*/ 0 w 3069"/>
                  <a:gd name="T41" fmla="*/ 0 h 1082"/>
                  <a:gd name="T42" fmla="*/ 0 w 3069"/>
                  <a:gd name="T43" fmla="*/ 0 h 1082"/>
                  <a:gd name="T44" fmla="*/ 0 w 3069"/>
                  <a:gd name="T45" fmla="*/ 0 h 1082"/>
                  <a:gd name="T46" fmla="*/ 0 w 3069"/>
                  <a:gd name="T47" fmla="*/ 0 h 1082"/>
                  <a:gd name="T48" fmla="*/ 0 w 3069"/>
                  <a:gd name="T49" fmla="*/ 0 h 1082"/>
                  <a:gd name="T50" fmla="*/ 0 w 3069"/>
                  <a:gd name="T51" fmla="*/ 0 h 1082"/>
                  <a:gd name="T52" fmla="*/ 0 w 3069"/>
                  <a:gd name="T53" fmla="*/ 0 h 1082"/>
                  <a:gd name="T54" fmla="*/ 0 w 3069"/>
                  <a:gd name="T55" fmla="*/ 0 h 1082"/>
                  <a:gd name="T56" fmla="*/ 0 w 3069"/>
                  <a:gd name="T57" fmla="*/ 0 h 1082"/>
                  <a:gd name="T58" fmla="*/ 0 w 3069"/>
                  <a:gd name="T59" fmla="*/ 0 h 1082"/>
                  <a:gd name="T60" fmla="*/ 0 w 3069"/>
                  <a:gd name="T61" fmla="*/ 0 h 1082"/>
                  <a:gd name="T62" fmla="*/ 0 w 3069"/>
                  <a:gd name="T63" fmla="*/ 0 h 1082"/>
                  <a:gd name="T64" fmla="*/ 0 w 3069"/>
                  <a:gd name="T65" fmla="*/ 0 h 1082"/>
                  <a:gd name="T66" fmla="*/ 0 w 3069"/>
                  <a:gd name="T67" fmla="*/ 0 h 108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069"/>
                  <a:gd name="T103" fmla="*/ 0 h 1082"/>
                  <a:gd name="T104" fmla="*/ 3069 w 3069"/>
                  <a:gd name="T105" fmla="*/ 1082 h 108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069" h="1082">
                    <a:moveTo>
                      <a:pt x="25" y="281"/>
                    </a:moveTo>
                    <a:lnTo>
                      <a:pt x="0" y="384"/>
                    </a:lnTo>
                    <a:lnTo>
                      <a:pt x="272" y="520"/>
                    </a:lnTo>
                    <a:lnTo>
                      <a:pt x="306" y="647"/>
                    </a:lnTo>
                    <a:lnTo>
                      <a:pt x="313" y="757"/>
                    </a:lnTo>
                    <a:lnTo>
                      <a:pt x="279" y="886"/>
                    </a:lnTo>
                    <a:lnTo>
                      <a:pt x="365" y="775"/>
                    </a:lnTo>
                    <a:lnTo>
                      <a:pt x="407" y="647"/>
                    </a:lnTo>
                    <a:lnTo>
                      <a:pt x="399" y="554"/>
                    </a:lnTo>
                    <a:lnTo>
                      <a:pt x="1436" y="920"/>
                    </a:lnTo>
                    <a:lnTo>
                      <a:pt x="2915" y="425"/>
                    </a:lnTo>
                    <a:lnTo>
                      <a:pt x="2958" y="554"/>
                    </a:lnTo>
                    <a:lnTo>
                      <a:pt x="2958" y="698"/>
                    </a:lnTo>
                    <a:lnTo>
                      <a:pt x="2856" y="825"/>
                    </a:lnTo>
                    <a:lnTo>
                      <a:pt x="2371" y="1026"/>
                    </a:lnTo>
                    <a:lnTo>
                      <a:pt x="2345" y="1082"/>
                    </a:lnTo>
                    <a:lnTo>
                      <a:pt x="2908" y="868"/>
                    </a:lnTo>
                    <a:lnTo>
                      <a:pt x="3019" y="791"/>
                    </a:lnTo>
                    <a:lnTo>
                      <a:pt x="3069" y="664"/>
                    </a:lnTo>
                    <a:lnTo>
                      <a:pt x="3053" y="493"/>
                    </a:lnTo>
                    <a:lnTo>
                      <a:pt x="2976" y="400"/>
                    </a:lnTo>
                    <a:lnTo>
                      <a:pt x="2899" y="366"/>
                    </a:lnTo>
                    <a:lnTo>
                      <a:pt x="2695" y="459"/>
                    </a:lnTo>
                    <a:lnTo>
                      <a:pt x="1470" y="748"/>
                    </a:lnTo>
                    <a:lnTo>
                      <a:pt x="282" y="381"/>
                    </a:lnTo>
                    <a:lnTo>
                      <a:pt x="1402" y="809"/>
                    </a:lnTo>
                    <a:lnTo>
                      <a:pt x="1402" y="852"/>
                    </a:lnTo>
                    <a:lnTo>
                      <a:pt x="50" y="357"/>
                    </a:lnTo>
                    <a:lnTo>
                      <a:pt x="93" y="315"/>
                    </a:lnTo>
                    <a:lnTo>
                      <a:pt x="1597" y="43"/>
                    </a:lnTo>
                    <a:lnTo>
                      <a:pt x="2334" y="179"/>
                    </a:lnTo>
                    <a:lnTo>
                      <a:pt x="1556" y="0"/>
                    </a:lnTo>
                    <a:lnTo>
                      <a:pt x="25" y="2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74" name="Freeform 124"/>
              <p:cNvSpPr>
                <a:spLocks/>
              </p:cNvSpPr>
              <p:nvPr/>
            </p:nvSpPr>
            <p:spPr bwMode="auto">
              <a:xfrm>
                <a:off x="2883" y="2359"/>
                <a:ext cx="632" cy="320"/>
              </a:xfrm>
              <a:custGeom>
                <a:avLst/>
                <a:gdLst>
                  <a:gd name="T0" fmla="*/ 0 w 1894"/>
                  <a:gd name="T1" fmla="*/ 0 h 960"/>
                  <a:gd name="T2" fmla="*/ 0 w 1894"/>
                  <a:gd name="T3" fmla="*/ 0 h 960"/>
                  <a:gd name="T4" fmla="*/ 0 w 1894"/>
                  <a:gd name="T5" fmla="*/ 0 h 960"/>
                  <a:gd name="T6" fmla="*/ 0 w 1894"/>
                  <a:gd name="T7" fmla="*/ 0 h 960"/>
                  <a:gd name="T8" fmla="*/ 0 w 1894"/>
                  <a:gd name="T9" fmla="*/ 0 h 960"/>
                  <a:gd name="T10" fmla="*/ 0 w 1894"/>
                  <a:gd name="T11" fmla="*/ 0 h 960"/>
                  <a:gd name="T12" fmla="*/ 0 w 1894"/>
                  <a:gd name="T13" fmla="*/ 0 h 960"/>
                  <a:gd name="T14" fmla="*/ 0 w 1894"/>
                  <a:gd name="T15" fmla="*/ 0 h 960"/>
                  <a:gd name="T16" fmla="*/ 0 w 1894"/>
                  <a:gd name="T17" fmla="*/ 0 h 960"/>
                  <a:gd name="T18" fmla="*/ 0 w 1894"/>
                  <a:gd name="T19" fmla="*/ 0 h 960"/>
                  <a:gd name="T20" fmla="*/ 0 w 1894"/>
                  <a:gd name="T21" fmla="*/ 0 h 960"/>
                  <a:gd name="T22" fmla="*/ 0 w 1894"/>
                  <a:gd name="T23" fmla="*/ 0 h 960"/>
                  <a:gd name="T24" fmla="*/ 0 w 1894"/>
                  <a:gd name="T25" fmla="*/ 0 h 960"/>
                  <a:gd name="T26" fmla="*/ 0 w 1894"/>
                  <a:gd name="T27" fmla="*/ 0 h 960"/>
                  <a:gd name="T28" fmla="*/ 0 w 1894"/>
                  <a:gd name="T29" fmla="*/ 0 h 96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894"/>
                  <a:gd name="T46" fmla="*/ 0 h 960"/>
                  <a:gd name="T47" fmla="*/ 1894 w 1894"/>
                  <a:gd name="T48" fmla="*/ 960 h 96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894" h="960">
                    <a:moveTo>
                      <a:pt x="321" y="0"/>
                    </a:moveTo>
                    <a:lnTo>
                      <a:pt x="28" y="105"/>
                    </a:lnTo>
                    <a:lnTo>
                      <a:pt x="0" y="211"/>
                    </a:lnTo>
                    <a:lnTo>
                      <a:pt x="1441" y="960"/>
                    </a:lnTo>
                    <a:lnTo>
                      <a:pt x="1840" y="760"/>
                    </a:lnTo>
                    <a:lnTo>
                      <a:pt x="1894" y="626"/>
                    </a:lnTo>
                    <a:lnTo>
                      <a:pt x="1451" y="799"/>
                    </a:lnTo>
                    <a:lnTo>
                      <a:pt x="449" y="338"/>
                    </a:lnTo>
                    <a:lnTo>
                      <a:pt x="1401" y="831"/>
                    </a:lnTo>
                    <a:lnTo>
                      <a:pt x="1423" y="904"/>
                    </a:lnTo>
                    <a:lnTo>
                      <a:pt x="89" y="211"/>
                    </a:lnTo>
                    <a:lnTo>
                      <a:pt x="77" y="149"/>
                    </a:lnTo>
                    <a:lnTo>
                      <a:pt x="316" y="55"/>
                    </a:lnTo>
                    <a:lnTo>
                      <a:pt x="32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75" name="Freeform 125"/>
              <p:cNvSpPr>
                <a:spLocks/>
              </p:cNvSpPr>
              <p:nvPr/>
            </p:nvSpPr>
            <p:spPr bwMode="auto">
              <a:xfrm>
                <a:off x="2995" y="2396"/>
                <a:ext cx="528" cy="195"/>
              </a:xfrm>
              <a:custGeom>
                <a:avLst/>
                <a:gdLst>
                  <a:gd name="T0" fmla="*/ 0 w 1584"/>
                  <a:gd name="T1" fmla="*/ 0 h 584"/>
                  <a:gd name="T2" fmla="*/ 0 w 1584"/>
                  <a:gd name="T3" fmla="*/ 0 h 584"/>
                  <a:gd name="T4" fmla="*/ 0 w 1584"/>
                  <a:gd name="T5" fmla="*/ 0 h 584"/>
                  <a:gd name="T6" fmla="*/ 0 w 1584"/>
                  <a:gd name="T7" fmla="*/ 0 h 584"/>
                  <a:gd name="T8" fmla="*/ 0 w 1584"/>
                  <a:gd name="T9" fmla="*/ 0 h 584"/>
                  <a:gd name="T10" fmla="*/ 0 w 1584"/>
                  <a:gd name="T11" fmla="*/ 0 h 584"/>
                  <a:gd name="T12" fmla="*/ 0 w 1584"/>
                  <a:gd name="T13" fmla="*/ 0 h 584"/>
                  <a:gd name="T14" fmla="*/ 0 w 1584"/>
                  <a:gd name="T15" fmla="*/ 0 h 584"/>
                  <a:gd name="T16" fmla="*/ 0 w 1584"/>
                  <a:gd name="T17" fmla="*/ 0 h 584"/>
                  <a:gd name="T18" fmla="*/ 0 w 1584"/>
                  <a:gd name="T19" fmla="*/ 0 h 584"/>
                  <a:gd name="T20" fmla="*/ 0 w 1584"/>
                  <a:gd name="T21" fmla="*/ 0 h 584"/>
                  <a:gd name="T22" fmla="*/ 0 w 1584"/>
                  <a:gd name="T23" fmla="*/ 0 h 584"/>
                  <a:gd name="T24" fmla="*/ 0 w 1584"/>
                  <a:gd name="T25" fmla="*/ 0 h 584"/>
                  <a:gd name="T26" fmla="*/ 0 w 1584"/>
                  <a:gd name="T27" fmla="*/ 0 h 584"/>
                  <a:gd name="T28" fmla="*/ 0 w 1584"/>
                  <a:gd name="T29" fmla="*/ 0 h 584"/>
                  <a:gd name="T30" fmla="*/ 0 w 1584"/>
                  <a:gd name="T31" fmla="*/ 0 h 584"/>
                  <a:gd name="T32" fmla="*/ 0 w 1584"/>
                  <a:gd name="T33" fmla="*/ 0 h 584"/>
                  <a:gd name="T34" fmla="*/ 0 w 1584"/>
                  <a:gd name="T35" fmla="*/ 0 h 584"/>
                  <a:gd name="T36" fmla="*/ 0 w 1584"/>
                  <a:gd name="T37" fmla="*/ 0 h 584"/>
                  <a:gd name="T38" fmla="*/ 0 w 1584"/>
                  <a:gd name="T39" fmla="*/ 0 h 584"/>
                  <a:gd name="T40" fmla="*/ 0 w 1584"/>
                  <a:gd name="T41" fmla="*/ 0 h 58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84"/>
                  <a:gd name="T64" fmla="*/ 0 h 584"/>
                  <a:gd name="T65" fmla="*/ 1584 w 1584"/>
                  <a:gd name="T66" fmla="*/ 584 h 58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84" h="584">
                    <a:moveTo>
                      <a:pt x="0" y="83"/>
                    </a:moveTo>
                    <a:lnTo>
                      <a:pt x="1082" y="584"/>
                    </a:lnTo>
                    <a:lnTo>
                      <a:pt x="1584" y="378"/>
                    </a:lnTo>
                    <a:lnTo>
                      <a:pt x="1584" y="335"/>
                    </a:lnTo>
                    <a:lnTo>
                      <a:pt x="1200" y="483"/>
                    </a:lnTo>
                    <a:lnTo>
                      <a:pt x="1255" y="360"/>
                    </a:lnTo>
                    <a:lnTo>
                      <a:pt x="1448" y="282"/>
                    </a:lnTo>
                    <a:lnTo>
                      <a:pt x="1239" y="306"/>
                    </a:lnTo>
                    <a:lnTo>
                      <a:pt x="1227" y="171"/>
                    </a:lnTo>
                    <a:lnTo>
                      <a:pt x="1156" y="22"/>
                    </a:lnTo>
                    <a:lnTo>
                      <a:pt x="1106" y="56"/>
                    </a:lnTo>
                    <a:lnTo>
                      <a:pt x="1167" y="171"/>
                    </a:lnTo>
                    <a:lnTo>
                      <a:pt x="662" y="0"/>
                    </a:lnTo>
                    <a:lnTo>
                      <a:pt x="1167" y="249"/>
                    </a:lnTo>
                    <a:lnTo>
                      <a:pt x="1181" y="325"/>
                    </a:lnTo>
                    <a:lnTo>
                      <a:pt x="1141" y="418"/>
                    </a:lnTo>
                    <a:lnTo>
                      <a:pt x="358" y="111"/>
                    </a:lnTo>
                    <a:lnTo>
                      <a:pt x="1137" y="466"/>
                    </a:lnTo>
                    <a:lnTo>
                      <a:pt x="1082" y="540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76" name="Freeform 126"/>
              <p:cNvSpPr>
                <a:spLocks/>
              </p:cNvSpPr>
              <p:nvPr/>
            </p:nvSpPr>
            <p:spPr bwMode="auto">
              <a:xfrm>
                <a:off x="3435" y="2322"/>
                <a:ext cx="370" cy="487"/>
              </a:xfrm>
              <a:custGeom>
                <a:avLst/>
                <a:gdLst>
                  <a:gd name="T0" fmla="*/ 0 w 1109"/>
                  <a:gd name="T1" fmla="*/ 0 h 1460"/>
                  <a:gd name="T2" fmla="*/ 0 w 1109"/>
                  <a:gd name="T3" fmla="*/ 0 h 1460"/>
                  <a:gd name="T4" fmla="*/ 0 w 1109"/>
                  <a:gd name="T5" fmla="*/ 0 h 1460"/>
                  <a:gd name="T6" fmla="*/ 0 w 1109"/>
                  <a:gd name="T7" fmla="*/ 0 h 1460"/>
                  <a:gd name="T8" fmla="*/ 0 w 1109"/>
                  <a:gd name="T9" fmla="*/ 0 h 1460"/>
                  <a:gd name="T10" fmla="*/ 0 w 1109"/>
                  <a:gd name="T11" fmla="*/ 0 h 1460"/>
                  <a:gd name="T12" fmla="*/ 0 w 1109"/>
                  <a:gd name="T13" fmla="*/ 0 h 1460"/>
                  <a:gd name="T14" fmla="*/ 0 w 1109"/>
                  <a:gd name="T15" fmla="*/ 0 h 1460"/>
                  <a:gd name="T16" fmla="*/ 0 w 1109"/>
                  <a:gd name="T17" fmla="*/ 0 h 1460"/>
                  <a:gd name="T18" fmla="*/ 0 w 1109"/>
                  <a:gd name="T19" fmla="*/ 0 h 1460"/>
                  <a:gd name="T20" fmla="*/ 0 w 1109"/>
                  <a:gd name="T21" fmla="*/ 0 h 1460"/>
                  <a:gd name="T22" fmla="*/ 0 w 1109"/>
                  <a:gd name="T23" fmla="*/ 0 h 1460"/>
                  <a:gd name="T24" fmla="*/ 0 w 1109"/>
                  <a:gd name="T25" fmla="*/ 0 h 1460"/>
                  <a:gd name="T26" fmla="*/ 0 w 1109"/>
                  <a:gd name="T27" fmla="*/ 0 h 1460"/>
                  <a:gd name="T28" fmla="*/ 0 w 1109"/>
                  <a:gd name="T29" fmla="*/ 0 h 1460"/>
                  <a:gd name="T30" fmla="*/ 0 w 1109"/>
                  <a:gd name="T31" fmla="*/ 0 h 1460"/>
                  <a:gd name="T32" fmla="*/ 0 w 1109"/>
                  <a:gd name="T33" fmla="*/ 0 h 1460"/>
                  <a:gd name="T34" fmla="*/ 0 w 1109"/>
                  <a:gd name="T35" fmla="*/ 0 h 1460"/>
                  <a:gd name="T36" fmla="*/ 0 w 1109"/>
                  <a:gd name="T37" fmla="*/ 0 h 1460"/>
                  <a:gd name="T38" fmla="*/ 0 w 1109"/>
                  <a:gd name="T39" fmla="*/ 0 h 1460"/>
                  <a:gd name="T40" fmla="*/ 0 w 1109"/>
                  <a:gd name="T41" fmla="*/ 0 h 1460"/>
                  <a:gd name="T42" fmla="*/ 0 w 1109"/>
                  <a:gd name="T43" fmla="*/ 0 h 1460"/>
                  <a:gd name="T44" fmla="*/ 0 w 1109"/>
                  <a:gd name="T45" fmla="*/ 0 h 1460"/>
                  <a:gd name="T46" fmla="*/ 0 w 1109"/>
                  <a:gd name="T47" fmla="*/ 0 h 1460"/>
                  <a:gd name="T48" fmla="*/ 0 w 1109"/>
                  <a:gd name="T49" fmla="*/ 0 h 1460"/>
                  <a:gd name="T50" fmla="*/ 0 w 1109"/>
                  <a:gd name="T51" fmla="*/ 0 h 1460"/>
                  <a:gd name="T52" fmla="*/ 0 w 1109"/>
                  <a:gd name="T53" fmla="*/ 0 h 1460"/>
                  <a:gd name="T54" fmla="*/ 0 w 1109"/>
                  <a:gd name="T55" fmla="*/ 0 h 1460"/>
                  <a:gd name="T56" fmla="*/ 0 w 1109"/>
                  <a:gd name="T57" fmla="*/ 0 h 1460"/>
                  <a:gd name="T58" fmla="*/ 0 w 1109"/>
                  <a:gd name="T59" fmla="*/ 0 h 1460"/>
                  <a:gd name="T60" fmla="*/ 0 w 1109"/>
                  <a:gd name="T61" fmla="*/ 0 h 146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109"/>
                  <a:gd name="T94" fmla="*/ 0 h 1460"/>
                  <a:gd name="T95" fmla="*/ 1109 w 1109"/>
                  <a:gd name="T96" fmla="*/ 1460 h 146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109" h="1460">
                    <a:moveTo>
                      <a:pt x="0" y="378"/>
                    </a:moveTo>
                    <a:lnTo>
                      <a:pt x="411" y="256"/>
                    </a:lnTo>
                    <a:lnTo>
                      <a:pt x="1109" y="0"/>
                    </a:lnTo>
                    <a:lnTo>
                      <a:pt x="626" y="245"/>
                    </a:lnTo>
                    <a:lnTo>
                      <a:pt x="709" y="346"/>
                    </a:lnTo>
                    <a:lnTo>
                      <a:pt x="709" y="467"/>
                    </a:lnTo>
                    <a:lnTo>
                      <a:pt x="643" y="672"/>
                    </a:lnTo>
                    <a:lnTo>
                      <a:pt x="554" y="895"/>
                    </a:lnTo>
                    <a:lnTo>
                      <a:pt x="550" y="1016"/>
                    </a:lnTo>
                    <a:lnTo>
                      <a:pt x="632" y="1199"/>
                    </a:lnTo>
                    <a:lnTo>
                      <a:pt x="510" y="1055"/>
                    </a:lnTo>
                    <a:lnTo>
                      <a:pt x="494" y="899"/>
                    </a:lnTo>
                    <a:lnTo>
                      <a:pt x="588" y="639"/>
                    </a:lnTo>
                    <a:lnTo>
                      <a:pt x="660" y="450"/>
                    </a:lnTo>
                    <a:lnTo>
                      <a:pt x="550" y="251"/>
                    </a:lnTo>
                    <a:lnTo>
                      <a:pt x="244" y="368"/>
                    </a:lnTo>
                    <a:lnTo>
                      <a:pt x="272" y="428"/>
                    </a:lnTo>
                    <a:lnTo>
                      <a:pt x="294" y="583"/>
                    </a:lnTo>
                    <a:lnTo>
                      <a:pt x="266" y="760"/>
                    </a:lnTo>
                    <a:lnTo>
                      <a:pt x="222" y="933"/>
                    </a:lnTo>
                    <a:lnTo>
                      <a:pt x="206" y="1110"/>
                    </a:lnTo>
                    <a:lnTo>
                      <a:pt x="256" y="1283"/>
                    </a:lnTo>
                    <a:lnTo>
                      <a:pt x="371" y="1460"/>
                    </a:lnTo>
                    <a:lnTo>
                      <a:pt x="250" y="1387"/>
                    </a:lnTo>
                    <a:lnTo>
                      <a:pt x="167" y="1199"/>
                    </a:lnTo>
                    <a:lnTo>
                      <a:pt x="150" y="989"/>
                    </a:lnTo>
                    <a:lnTo>
                      <a:pt x="212" y="716"/>
                    </a:lnTo>
                    <a:lnTo>
                      <a:pt x="234" y="551"/>
                    </a:lnTo>
                    <a:lnTo>
                      <a:pt x="150" y="390"/>
                    </a:lnTo>
                    <a:lnTo>
                      <a:pt x="0" y="3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77" name="Freeform 127"/>
              <p:cNvSpPr>
                <a:spLocks/>
              </p:cNvSpPr>
              <p:nvPr/>
            </p:nvSpPr>
            <p:spPr bwMode="auto">
              <a:xfrm>
                <a:off x="3550" y="2694"/>
                <a:ext cx="96" cy="115"/>
              </a:xfrm>
              <a:custGeom>
                <a:avLst/>
                <a:gdLst>
                  <a:gd name="T0" fmla="*/ 0 w 288"/>
                  <a:gd name="T1" fmla="*/ 0 h 344"/>
                  <a:gd name="T2" fmla="*/ 0 w 288"/>
                  <a:gd name="T3" fmla="*/ 0 h 344"/>
                  <a:gd name="T4" fmla="*/ 0 w 288"/>
                  <a:gd name="T5" fmla="*/ 0 h 344"/>
                  <a:gd name="T6" fmla="*/ 0 w 288"/>
                  <a:gd name="T7" fmla="*/ 0 h 344"/>
                  <a:gd name="T8" fmla="*/ 0 w 288"/>
                  <a:gd name="T9" fmla="*/ 0 h 344"/>
                  <a:gd name="T10" fmla="*/ 0 w 288"/>
                  <a:gd name="T11" fmla="*/ 0 h 344"/>
                  <a:gd name="T12" fmla="*/ 0 w 288"/>
                  <a:gd name="T13" fmla="*/ 0 h 344"/>
                  <a:gd name="T14" fmla="*/ 0 w 288"/>
                  <a:gd name="T15" fmla="*/ 0 h 344"/>
                  <a:gd name="T16" fmla="*/ 0 w 288"/>
                  <a:gd name="T17" fmla="*/ 0 h 3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344"/>
                  <a:gd name="T29" fmla="*/ 288 w 288"/>
                  <a:gd name="T30" fmla="*/ 344 h 3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344">
                    <a:moveTo>
                      <a:pt x="27" y="344"/>
                    </a:moveTo>
                    <a:lnTo>
                      <a:pt x="0" y="161"/>
                    </a:lnTo>
                    <a:lnTo>
                      <a:pt x="73" y="0"/>
                    </a:lnTo>
                    <a:lnTo>
                      <a:pt x="139" y="6"/>
                    </a:lnTo>
                    <a:lnTo>
                      <a:pt x="288" y="83"/>
                    </a:lnTo>
                    <a:lnTo>
                      <a:pt x="111" y="66"/>
                    </a:lnTo>
                    <a:lnTo>
                      <a:pt x="49" y="167"/>
                    </a:lnTo>
                    <a:lnTo>
                      <a:pt x="27" y="3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78" name="Freeform 128"/>
              <p:cNvSpPr>
                <a:spLocks/>
              </p:cNvSpPr>
              <p:nvPr/>
            </p:nvSpPr>
            <p:spPr bwMode="auto">
              <a:xfrm>
                <a:off x="3631" y="2202"/>
                <a:ext cx="303" cy="361"/>
              </a:xfrm>
              <a:custGeom>
                <a:avLst/>
                <a:gdLst>
                  <a:gd name="T0" fmla="*/ 0 w 908"/>
                  <a:gd name="T1" fmla="*/ 0 h 1082"/>
                  <a:gd name="T2" fmla="*/ 0 w 908"/>
                  <a:gd name="T3" fmla="*/ 0 h 1082"/>
                  <a:gd name="T4" fmla="*/ 0 w 908"/>
                  <a:gd name="T5" fmla="*/ 0 h 1082"/>
                  <a:gd name="T6" fmla="*/ 0 w 908"/>
                  <a:gd name="T7" fmla="*/ 0 h 1082"/>
                  <a:gd name="T8" fmla="*/ 0 w 908"/>
                  <a:gd name="T9" fmla="*/ 0 h 1082"/>
                  <a:gd name="T10" fmla="*/ 0 w 908"/>
                  <a:gd name="T11" fmla="*/ 0 h 1082"/>
                  <a:gd name="T12" fmla="*/ 0 w 908"/>
                  <a:gd name="T13" fmla="*/ 0 h 1082"/>
                  <a:gd name="T14" fmla="*/ 0 w 908"/>
                  <a:gd name="T15" fmla="*/ 0 h 1082"/>
                  <a:gd name="T16" fmla="*/ 0 w 908"/>
                  <a:gd name="T17" fmla="*/ 0 h 1082"/>
                  <a:gd name="T18" fmla="*/ 0 w 908"/>
                  <a:gd name="T19" fmla="*/ 0 h 1082"/>
                  <a:gd name="T20" fmla="*/ 0 w 908"/>
                  <a:gd name="T21" fmla="*/ 0 h 1082"/>
                  <a:gd name="T22" fmla="*/ 0 w 908"/>
                  <a:gd name="T23" fmla="*/ 0 h 1082"/>
                  <a:gd name="T24" fmla="*/ 0 w 908"/>
                  <a:gd name="T25" fmla="*/ 0 h 1082"/>
                  <a:gd name="T26" fmla="*/ 0 w 908"/>
                  <a:gd name="T27" fmla="*/ 0 h 1082"/>
                  <a:gd name="T28" fmla="*/ 0 w 908"/>
                  <a:gd name="T29" fmla="*/ 0 h 1082"/>
                  <a:gd name="T30" fmla="*/ 0 w 908"/>
                  <a:gd name="T31" fmla="*/ 0 h 1082"/>
                  <a:gd name="T32" fmla="*/ 0 w 908"/>
                  <a:gd name="T33" fmla="*/ 0 h 1082"/>
                  <a:gd name="T34" fmla="*/ 0 w 908"/>
                  <a:gd name="T35" fmla="*/ 0 h 1082"/>
                  <a:gd name="T36" fmla="*/ 0 w 908"/>
                  <a:gd name="T37" fmla="*/ 0 h 108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08"/>
                  <a:gd name="T58" fmla="*/ 0 h 1082"/>
                  <a:gd name="T59" fmla="*/ 908 w 908"/>
                  <a:gd name="T60" fmla="*/ 1082 h 108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08" h="1082">
                    <a:moveTo>
                      <a:pt x="66" y="949"/>
                    </a:moveTo>
                    <a:lnTo>
                      <a:pt x="576" y="716"/>
                    </a:lnTo>
                    <a:lnTo>
                      <a:pt x="695" y="703"/>
                    </a:lnTo>
                    <a:lnTo>
                      <a:pt x="781" y="621"/>
                    </a:lnTo>
                    <a:lnTo>
                      <a:pt x="859" y="428"/>
                    </a:lnTo>
                    <a:lnTo>
                      <a:pt x="825" y="161"/>
                    </a:lnTo>
                    <a:lnTo>
                      <a:pt x="700" y="52"/>
                    </a:lnTo>
                    <a:lnTo>
                      <a:pt x="478" y="124"/>
                    </a:lnTo>
                    <a:lnTo>
                      <a:pt x="661" y="0"/>
                    </a:lnTo>
                    <a:lnTo>
                      <a:pt x="781" y="40"/>
                    </a:lnTo>
                    <a:lnTo>
                      <a:pt x="881" y="151"/>
                    </a:lnTo>
                    <a:lnTo>
                      <a:pt x="908" y="372"/>
                    </a:lnTo>
                    <a:lnTo>
                      <a:pt x="897" y="527"/>
                    </a:lnTo>
                    <a:lnTo>
                      <a:pt x="794" y="723"/>
                    </a:lnTo>
                    <a:lnTo>
                      <a:pt x="726" y="765"/>
                    </a:lnTo>
                    <a:lnTo>
                      <a:pt x="604" y="760"/>
                    </a:lnTo>
                    <a:lnTo>
                      <a:pt x="0" y="1082"/>
                    </a:lnTo>
                    <a:lnTo>
                      <a:pt x="66" y="9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79" name="Freeform 129"/>
              <p:cNvSpPr>
                <a:spLocks/>
              </p:cNvSpPr>
              <p:nvPr/>
            </p:nvSpPr>
            <p:spPr bwMode="auto">
              <a:xfrm>
                <a:off x="3002" y="2496"/>
                <a:ext cx="1085" cy="420"/>
              </a:xfrm>
              <a:custGeom>
                <a:avLst/>
                <a:gdLst>
                  <a:gd name="T0" fmla="*/ 0 w 3257"/>
                  <a:gd name="T1" fmla="*/ 0 h 1259"/>
                  <a:gd name="T2" fmla="*/ 0 w 3257"/>
                  <a:gd name="T3" fmla="*/ 0 h 1259"/>
                  <a:gd name="T4" fmla="*/ 0 w 3257"/>
                  <a:gd name="T5" fmla="*/ 0 h 1259"/>
                  <a:gd name="T6" fmla="*/ 0 w 3257"/>
                  <a:gd name="T7" fmla="*/ 0 h 1259"/>
                  <a:gd name="T8" fmla="*/ 0 w 3257"/>
                  <a:gd name="T9" fmla="*/ 0 h 1259"/>
                  <a:gd name="T10" fmla="*/ 0 w 3257"/>
                  <a:gd name="T11" fmla="*/ 0 h 1259"/>
                  <a:gd name="T12" fmla="*/ 0 w 3257"/>
                  <a:gd name="T13" fmla="*/ 0 h 1259"/>
                  <a:gd name="T14" fmla="*/ 0 w 3257"/>
                  <a:gd name="T15" fmla="*/ 0 h 1259"/>
                  <a:gd name="T16" fmla="*/ 0 w 3257"/>
                  <a:gd name="T17" fmla="*/ 0 h 1259"/>
                  <a:gd name="T18" fmla="*/ 0 w 3257"/>
                  <a:gd name="T19" fmla="*/ 0 h 1259"/>
                  <a:gd name="T20" fmla="*/ 0 w 3257"/>
                  <a:gd name="T21" fmla="*/ 0 h 1259"/>
                  <a:gd name="T22" fmla="*/ 0 w 3257"/>
                  <a:gd name="T23" fmla="*/ 0 h 1259"/>
                  <a:gd name="T24" fmla="*/ 0 w 3257"/>
                  <a:gd name="T25" fmla="*/ 0 h 1259"/>
                  <a:gd name="T26" fmla="*/ 0 w 3257"/>
                  <a:gd name="T27" fmla="*/ 0 h 1259"/>
                  <a:gd name="T28" fmla="*/ 0 w 3257"/>
                  <a:gd name="T29" fmla="*/ 0 h 1259"/>
                  <a:gd name="T30" fmla="*/ 0 w 3257"/>
                  <a:gd name="T31" fmla="*/ 0 h 1259"/>
                  <a:gd name="T32" fmla="*/ 0 w 3257"/>
                  <a:gd name="T33" fmla="*/ 0 h 1259"/>
                  <a:gd name="T34" fmla="*/ 0 w 3257"/>
                  <a:gd name="T35" fmla="*/ 0 h 1259"/>
                  <a:gd name="T36" fmla="*/ 0 w 3257"/>
                  <a:gd name="T37" fmla="*/ 0 h 1259"/>
                  <a:gd name="T38" fmla="*/ 0 w 3257"/>
                  <a:gd name="T39" fmla="*/ 0 h 1259"/>
                  <a:gd name="T40" fmla="*/ 0 w 3257"/>
                  <a:gd name="T41" fmla="*/ 0 h 1259"/>
                  <a:gd name="T42" fmla="*/ 0 w 3257"/>
                  <a:gd name="T43" fmla="*/ 0 h 1259"/>
                  <a:gd name="T44" fmla="*/ 0 w 3257"/>
                  <a:gd name="T45" fmla="*/ 0 h 1259"/>
                  <a:gd name="T46" fmla="*/ 0 w 3257"/>
                  <a:gd name="T47" fmla="*/ 0 h 1259"/>
                  <a:gd name="T48" fmla="*/ 0 w 3257"/>
                  <a:gd name="T49" fmla="*/ 0 h 1259"/>
                  <a:gd name="T50" fmla="*/ 0 w 3257"/>
                  <a:gd name="T51" fmla="*/ 0 h 1259"/>
                  <a:gd name="T52" fmla="*/ 0 w 3257"/>
                  <a:gd name="T53" fmla="*/ 0 h 1259"/>
                  <a:gd name="T54" fmla="*/ 0 w 3257"/>
                  <a:gd name="T55" fmla="*/ 0 h 1259"/>
                  <a:gd name="T56" fmla="*/ 0 w 3257"/>
                  <a:gd name="T57" fmla="*/ 0 h 1259"/>
                  <a:gd name="T58" fmla="*/ 0 w 3257"/>
                  <a:gd name="T59" fmla="*/ 0 h 1259"/>
                  <a:gd name="T60" fmla="*/ 0 w 3257"/>
                  <a:gd name="T61" fmla="*/ 0 h 1259"/>
                  <a:gd name="T62" fmla="*/ 0 w 3257"/>
                  <a:gd name="T63" fmla="*/ 0 h 1259"/>
                  <a:gd name="T64" fmla="*/ 0 w 3257"/>
                  <a:gd name="T65" fmla="*/ 0 h 1259"/>
                  <a:gd name="T66" fmla="*/ 0 w 3257"/>
                  <a:gd name="T67" fmla="*/ 0 h 1259"/>
                  <a:gd name="T68" fmla="*/ 0 w 3257"/>
                  <a:gd name="T69" fmla="*/ 0 h 1259"/>
                  <a:gd name="T70" fmla="*/ 0 w 3257"/>
                  <a:gd name="T71" fmla="*/ 0 h 1259"/>
                  <a:gd name="T72" fmla="*/ 0 w 3257"/>
                  <a:gd name="T73" fmla="*/ 0 h 1259"/>
                  <a:gd name="T74" fmla="*/ 0 w 3257"/>
                  <a:gd name="T75" fmla="*/ 0 h 1259"/>
                  <a:gd name="T76" fmla="*/ 0 w 3257"/>
                  <a:gd name="T77" fmla="*/ 0 h 1259"/>
                  <a:gd name="T78" fmla="*/ 0 w 3257"/>
                  <a:gd name="T79" fmla="*/ 0 h 1259"/>
                  <a:gd name="T80" fmla="*/ 0 w 3257"/>
                  <a:gd name="T81" fmla="*/ 0 h 1259"/>
                  <a:gd name="T82" fmla="*/ 0 w 3257"/>
                  <a:gd name="T83" fmla="*/ 0 h 1259"/>
                  <a:gd name="T84" fmla="*/ 0 w 3257"/>
                  <a:gd name="T85" fmla="*/ 0 h 1259"/>
                  <a:gd name="T86" fmla="*/ 0 w 3257"/>
                  <a:gd name="T87" fmla="*/ 0 h 1259"/>
                  <a:gd name="T88" fmla="*/ 0 w 3257"/>
                  <a:gd name="T89" fmla="*/ 0 h 1259"/>
                  <a:gd name="T90" fmla="*/ 0 w 3257"/>
                  <a:gd name="T91" fmla="*/ 0 h 1259"/>
                  <a:gd name="T92" fmla="*/ 0 w 3257"/>
                  <a:gd name="T93" fmla="*/ 0 h 125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257"/>
                  <a:gd name="T142" fmla="*/ 0 h 1259"/>
                  <a:gd name="T143" fmla="*/ 3257 w 3257"/>
                  <a:gd name="T144" fmla="*/ 1259 h 125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257" h="1259">
                    <a:moveTo>
                      <a:pt x="44" y="0"/>
                    </a:moveTo>
                    <a:lnTo>
                      <a:pt x="0" y="99"/>
                    </a:lnTo>
                    <a:lnTo>
                      <a:pt x="5" y="321"/>
                    </a:lnTo>
                    <a:lnTo>
                      <a:pt x="66" y="448"/>
                    </a:lnTo>
                    <a:lnTo>
                      <a:pt x="166" y="482"/>
                    </a:lnTo>
                    <a:lnTo>
                      <a:pt x="338" y="625"/>
                    </a:lnTo>
                    <a:lnTo>
                      <a:pt x="758" y="915"/>
                    </a:lnTo>
                    <a:lnTo>
                      <a:pt x="853" y="931"/>
                    </a:lnTo>
                    <a:lnTo>
                      <a:pt x="974" y="997"/>
                    </a:lnTo>
                    <a:lnTo>
                      <a:pt x="1014" y="1076"/>
                    </a:lnTo>
                    <a:lnTo>
                      <a:pt x="1334" y="1242"/>
                    </a:lnTo>
                    <a:lnTo>
                      <a:pt x="1468" y="1259"/>
                    </a:lnTo>
                    <a:lnTo>
                      <a:pt x="3257" y="698"/>
                    </a:lnTo>
                    <a:lnTo>
                      <a:pt x="3241" y="577"/>
                    </a:lnTo>
                    <a:lnTo>
                      <a:pt x="2764" y="426"/>
                    </a:lnTo>
                    <a:lnTo>
                      <a:pt x="3207" y="621"/>
                    </a:lnTo>
                    <a:lnTo>
                      <a:pt x="1446" y="1174"/>
                    </a:lnTo>
                    <a:lnTo>
                      <a:pt x="1334" y="1076"/>
                    </a:lnTo>
                    <a:lnTo>
                      <a:pt x="1279" y="931"/>
                    </a:lnTo>
                    <a:lnTo>
                      <a:pt x="1324" y="648"/>
                    </a:lnTo>
                    <a:lnTo>
                      <a:pt x="1245" y="786"/>
                    </a:lnTo>
                    <a:lnTo>
                      <a:pt x="1229" y="931"/>
                    </a:lnTo>
                    <a:lnTo>
                      <a:pt x="1279" y="1114"/>
                    </a:lnTo>
                    <a:lnTo>
                      <a:pt x="1324" y="1174"/>
                    </a:lnTo>
                    <a:lnTo>
                      <a:pt x="1064" y="1048"/>
                    </a:lnTo>
                    <a:lnTo>
                      <a:pt x="1014" y="925"/>
                    </a:lnTo>
                    <a:lnTo>
                      <a:pt x="1002" y="742"/>
                    </a:lnTo>
                    <a:lnTo>
                      <a:pt x="1036" y="615"/>
                    </a:lnTo>
                    <a:lnTo>
                      <a:pt x="974" y="710"/>
                    </a:lnTo>
                    <a:lnTo>
                      <a:pt x="952" y="842"/>
                    </a:lnTo>
                    <a:lnTo>
                      <a:pt x="941" y="921"/>
                    </a:lnTo>
                    <a:lnTo>
                      <a:pt x="847" y="859"/>
                    </a:lnTo>
                    <a:lnTo>
                      <a:pt x="831" y="698"/>
                    </a:lnTo>
                    <a:lnTo>
                      <a:pt x="881" y="510"/>
                    </a:lnTo>
                    <a:lnTo>
                      <a:pt x="820" y="593"/>
                    </a:lnTo>
                    <a:lnTo>
                      <a:pt x="776" y="720"/>
                    </a:lnTo>
                    <a:lnTo>
                      <a:pt x="776" y="853"/>
                    </a:lnTo>
                    <a:lnTo>
                      <a:pt x="183" y="442"/>
                    </a:lnTo>
                    <a:lnTo>
                      <a:pt x="177" y="321"/>
                    </a:lnTo>
                    <a:lnTo>
                      <a:pt x="183" y="221"/>
                    </a:lnTo>
                    <a:lnTo>
                      <a:pt x="132" y="287"/>
                    </a:lnTo>
                    <a:lnTo>
                      <a:pt x="104" y="394"/>
                    </a:lnTo>
                    <a:lnTo>
                      <a:pt x="44" y="282"/>
                    </a:lnTo>
                    <a:lnTo>
                      <a:pt x="44" y="121"/>
                    </a:lnTo>
                    <a:lnTo>
                      <a:pt x="149" y="54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80" name="Freeform 130"/>
              <p:cNvSpPr>
                <a:spLocks/>
              </p:cNvSpPr>
              <p:nvPr/>
            </p:nvSpPr>
            <p:spPr bwMode="auto">
              <a:xfrm>
                <a:off x="3446" y="2677"/>
                <a:ext cx="100" cy="152"/>
              </a:xfrm>
              <a:custGeom>
                <a:avLst/>
                <a:gdLst>
                  <a:gd name="T0" fmla="*/ 0 w 300"/>
                  <a:gd name="T1" fmla="*/ 0 h 454"/>
                  <a:gd name="T2" fmla="*/ 0 w 300"/>
                  <a:gd name="T3" fmla="*/ 0 h 454"/>
                  <a:gd name="T4" fmla="*/ 0 w 300"/>
                  <a:gd name="T5" fmla="*/ 0 h 454"/>
                  <a:gd name="T6" fmla="*/ 0 w 300"/>
                  <a:gd name="T7" fmla="*/ 0 h 454"/>
                  <a:gd name="T8" fmla="*/ 0 w 300"/>
                  <a:gd name="T9" fmla="*/ 0 h 454"/>
                  <a:gd name="T10" fmla="*/ 0 w 300"/>
                  <a:gd name="T11" fmla="*/ 0 h 454"/>
                  <a:gd name="T12" fmla="*/ 0 w 300"/>
                  <a:gd name="T13" fmla="*/ 0 h 454"/>
                  <a:gd name="T14" fmla="*/ 0 w 300"/>
                  <a:gd name="T15" fmla="*/ 0 h 454"/>
                  <a:gd name="T16" fmla="*/ 0 w 300"/>
                  <a:gd name="T17" fmla="*/ 0 h 454"/>
                  <a:gd name="T18" fmla="*/ 0 w 300"/>
                  <a:gd name="T19" fmla="*/ 0 h 454"/>
                  <a:gd name="T20" fmla="*/ 0 w 300"/>
                  <a:gd name="T21" fmla="*/ 0 h 454"/>
                  <a:gd name="T22" fmla="*/ 0 w 300"/>
                  <a:gd name="T23" fmla="*/ 0 h 4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00"/>
                  <a:gd name="T37" fmla="*/ 0 h 454"/>
                  <a:gd name="T38" fmla="*/ 300 w 300"/>
                  <a:gd name="T39" fmla="*/ 454 h 45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00" h="454">
                    <a:moveTo>
                      <a:pt x="145" y="0"/>
                    </a:moveTo>
                    <a:lnTo>
                      <a:pt x="78" y="50"/>
                    </a:lnTo>
                    <a:lnTo>
                      <a:pt x="46" y="138"/>
                    </a:lnTo>
                    <a:lnTo>
                      <a:pt x="0" y="350"/>
                    </a:lnTo>
                    <a:lnTo>
                      <a:pt x="46" y="454"/>
                    </a:lnTo>
                    <a:lnTo>
                      <a:pt x="300" y="372"/>
                    </a:lnTo>
                    <a:lnTo>
                      <a:pt x="239" y="310"/>
                    </a:lnTo>
                    <a:lnTo>
                      <a:pt x="78" y="355"/>
                    </a:lnTo>
                    <a:lnTo>
                      <a:pt x="84" y="183"/>
                    </a:lnTo>
                    <a:lnTo>
                      <a:pt x="156" y="122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81" name="Freeform 131"/>
              <p:cNvSpPr>
                <a:spLocks/>
              </p:cNvSpPr>
              <p:nvPr/>
            </p:nvSpPr>
            <p:spPr bwMode="auto">
              <a:xfrm>
                <a:off x="3558" y="2740"/>
                <a:ext cx="156" cy="54"/>
              </a:xfrm>
              <a:custGeom>
                <a:avLst/>
                <a:gdLst>
                  <a:gd name="T0" fmla="*/ 0 w 470"/>
                  <a:gd name="T1" fmla="*/ 0 h 161"/>
                  <a:gd name="T2" fmla="*/ 0 w 470"/>
                  <a:gd name="T3" fmla="*/ 0 h 161"/>
                  <a:gd name="T4" fmla="*/ 0 w 470"/>
                  <a:gd name="T5" fmla="*/ 0 h 161"/>
                  <a:gd name="T6" fmla="*/ 0 w 470"/>
                  <a:gd name="T7" fmla="*/ 0 h 161"/>
                  <a:gd name="T8" fmla="*/ 0 w 470"/>
                  <a:gd name="T9" fmla="*/ 0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0"/>
                  <a:gd name="T16" fmla="*/ 0 h 161"/>
                  <a:gd name="T17" fmla="*/ 470 w 470"/>
                  <a:gd name="T18" fmla="*/ 161 h 1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0" h="161">
                    <a:moveTo>
                      <a:pt x="10" y="99"/>
                    </a:moveTo>
                    <a:lnTo>
                      <a:pt x="470" y="0"/>
                    </a:lnTo>
                    <a:lnTo>
                      <a:pt x="0" y="161"/>
                    </a:lnTo>
                    <a:lnTo>
                      <a:pt x="10" y="9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82" name="Freeform 132"/>
              <p:cNvSpPr>
                <a:spLocks/>
              </p:cNvSpPr>
              <p:nvPr/>
            </p:nvSpPr>
            <p:spPr bwMode="auto">
              <a:xfrm>
                <a:off x="2933" y="2554"/>
                <a:ext cx="1017" cy="494"/>
              </a:xfrm>
              <a:custGeom>
                <a:avLst/>
                <a:gdLst>
                  <a:gd name="T0" fmla="*/ 0 w 3052"/>
                  <a:gd name="T1" fmla="*/ 0 h 1482"/>
                  <a:gd name="T2" fmla="*/ 0 w 3052"/>
                  <a:gd name="T3" fmla="*/ 0 h 1482"/>
                  <a:gd name="T4" fmla="*/ 0 w 3052"/>
                  <a:gd name="T5" fmla="*/ 0 h 1482"/>
                  <a:gd name="T6" fmla="*/ 0 w 3052"/>
                  <a:gd name="T7" fmla="*/ 0 h 1482"/>
                  <a:gd name="T8" fmla="*/ 0 w 3052"/>
                  <a:gd name="T9" fmla="*/ 0 h 1482"/>
                  <a:gd name="T10" fmla="*/ 0 w 3052"/>
                  <a:gd name="T11" fmla="*/ 0 h 1482"/>
                  <a:gd name="T12" fmla="*/ 0 w 3052"/>
                  <a:gd name="T13" fmla="*/ 0 h 1482"/>
                  <a:gd name="T14" fmla="*/ 0 w 3052"/>
                  <a:gd name="T15" fmla="*/ 0 h 1482"/>
                  <a:gd name="T16" fmla="*/ 0 w 3052"/>
                  <a:gd name="T17" fmla="*/ 0 h 1482"/>
                  <a:gd name="T18" fmla="*/ 0 w 3052"/>
                  <a:gd name="T19" fmla="*/ 0 h 1482"/>
                  <a:gd name="T20" fmla="*/ 0 w 3052"/>
                  <a:gd name="T21" fmla="*/ 0 h 1482"/>
                  <a:gd name="T22" fmla="*/ 0 w 3052"/>
                  <a:gd name="T23" fmla="*/ 0 h 1482"/>
                  <a:gd name="T24" fmla="*/ 0 w 3052"/>
                  <a:gd name="T25" fmla="*/ 0 h 1482"/>
                  <a:gd name="T26" fmla="*/ 0 w 3052"/>
                  <a:gd name="T27" fmla="*/ 0 h 1482"/>
                  <a:gd name="T28" fmla="*/ 0 w 3052"/>
                  <a:gd name="T29" fmla="*/ 0 h 1482"/>
                  <a:gd name="T30" fmla="*/ 0 w 3052"/>
                  <a:gd name="T31" fmla="*/ 0 h 1482"/>
                  <a:gd name="T32" fmla="*/ 0 w 3052"/>
                  <a:gd name="T33" fmla="*/ 0 h 1482"/>
                  <a:gd name="T34" fmla="*/ 0 w 3052"/>
                  <a:gd name="T35" fmla="*/ 0 h 1482"/>
                  <a:gd name="T36" fmla="*/ 0 w 3052"/>
                  <a:gd name="T37" fmla="*/ 0 h 1482"/>
                  <a:gd name="T38" fmla="*/ 0 w 3052"/>
                  <a:gd name="T39" fmla="*/ 0 h 1482"/>
                  <a:gd name="T40" fmla="*/ 0 w 3052"/>
                  <a:gd name="T41" fmla="*/ 0 h 1482"/>
                  <a:gd name="T42" fmla="*/ 0 w 3052"/>
                  <a:gd name="T43" fmla="*/ 0 h 1482"/>
                  <a:gd name="T44" fmla="*/ 0 w 3052"/>
                  <a:gd name="T45" fmla="*/ 0 h 1482"/>
                  <a:gd name="T46" fmla="*/ 0 w 3052"/>
                  <a:gd name="T47" fmla="*/ 0 h 148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052"/>
                  <a:gd name="T73" fmla="*/ 0 h 1482"/>
                  <a:gd name="T74" fmla="*/ 3052 w 3052"/>
                  <a:gd name="T75" fmla="*/ 1482 h 148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052" h="1482">
                    <a:moveTo>
                      <a:pt x="243" y="0"/>
                    </a:moveTo>
                    <a:lnTo>
                      <a:pt x="0" y="37"/>
                    </a:lnTo>
                    <a:lnTo>
                      <a:pt x="7" y="126"/>
                    </a:lnTo>
                    <a:lnTo>
                      <a:pt x="770" y="1337"/>
                    </a:lnTo>
                    <a:lnTo>
                      <a:pt x="2809" y="1107"/>
                    </a:lnTo>
                    <a:lnTo>
                      <a:pt x="2903" y="1151"/>
                    </a:lnTo>
                    <a:lnTo>
                      <a:pt x="2957" y="1237"/>
                    </a:lnTo>
                    <a:lnTo>
                      <a:pt x="2892" y="1419"/>
                    </a:lnTo>
                    <a:lnTo>
                      <a:pt x="2554" y="1482"/>
                    </a:lnTo>
                    <a:lnTo>
                      <a:pt x="2906" y="1482"/>
                    </a:lnTo>
                    <a:lnTo>
                      <a:pt x="3052" y="1259"/>
                    </a:lnTo>
                    <a:lnTo>
                      <a:pt x="3044" y="1078"/>
                    </a:lnTo>
                    <a:lnTo>
                      <a:pt x="2980" y="994"/>
                    </a:lnTo>
                    <a:lnTo>
                      <a:pt x="2626" y="1041"/>
                    </a:lnTo>
                    <a:lnTo>
                      <a:pt x="2561" y="1069"/>
                    </a:lnTo>
                    <a:lnTo>
                      <a:pt x="2484" y="1041"/>
                    </a:lnTo>
                    <a:lnTo>
                      <a:pt x="881" y="1230"/>
                    </a:lnTo>
                    <a:lnTo>
                      <a:pt x="384" y="532"/>
                    </a:lnTo>
                    <a:lnTo>
                      <a:pt x="827" y="1236"/>
                    </a:lnTo>
                    <a:lnTo>
                      <a:pt x="787" y="1295"/>
                    </a:lnTo>
                    <a:lnTo>
                      <a:pt x="31" y="70"/>
                    </a:lnTo>
                    <a:lnTo>
                      <a:pt x="224" y="37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83" name="Freeform 133"/>
              <p:cNvSpPr>
                <a:spLocks/>
              </p:cNvSpPr>
              <p:nvPr/>
            </p:nvSpPr>
            <p:spPr bwMode="auto">
              <a:xfrm>
                <a:off x="2959" y="2664"/>
                <a:ext cx="183" cy="427"/>
              </a:xfrm>
              <a:custGeom>
                <a:avLst/>
                <a:gdLst>
                  <a:gd name="T0" fmla="*/ 0 w 547"/>
                  <a:gd name="T1" fmla="*/ 0 h 1281"/>
                  <a:gd name="T2" fmla="*/ 0 w 547"/>
                  <a:gd name="T3" fmla="*/ 0 h 1281"/>
                  <a:gd name="T4" fmla="*/ 0 w 547"/>
                  <a:gd name="T5" fmla="*/ 0 h 1281"/>
                  <a:gd name="T6" fmla="*/ 0 w 547"/>
                  <a:gd name="T7" fmla="*/ 0 h 1281"/>
                  <a:gd name="T8" fmla="*/ 0 w 547"/>
                  <a:gd name="T9" fmla="*/ 0 h 1281"/>
                  <a:gd name="T10" fmla="*/ 0 w 547"/>
                  <a:gd name="T11" fmla="*/ 0 h 1281"/>
                  <a:gd name="T12" fmla="*/ 0 w 547"/>
                  <a:gd name="T13" fmla="*/ 0 h 1281"/>
                  <a:gd name="T14" fmla="*/ 0 w 547"/>
                  <a:gd name="T15" fmla="*/ 0 h 1281"/>
                  <a:gd name="T16" fmla="*/ 0 w 547"/>
                  <a:gd name="T17" fmla="*/ 0 h 1281"/>
                  <a:gd name="T18" fmla="*/ 0 w 547"/>
                  <a:gd name="T19" fmla="*/ 0 h 1281"/>
                  <a:gd name="T20" fmla="*/ 0 w 547"/>
                  <a:gd name="T21" fmla="*/ 0 h 1281"/>
                  <a:gd name="T22" fmla="*/ 0 w 547"/>
                  <a:gd name="T23" fmla="*/ 0 h 1281"/>
                  <a:gd name="T24" fmla="*/ 0 w 547"/>
                  <a:gd name="T25" fmla="*/ 0 h 1281"/>
                  <a:gd name="T26" fmla="*/ 0 w 547"/>
                  <a:gd name="T27" fmla="*/ 0 h 128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47"/>
                  <a:gd name="T43" fmla="*/ 0 h 1281"/>
                  <a:gd name="T44" fmla="*/ 547 w 547"/>
                  <a:gd name="T45" fmla="*/ 1281 h 128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47" h="1281">
                    <a:moveTo>
                      <a:pt x="71" y="0"/>
                    </a:moveTo>
                    <a:lnTo>
                      <a:pt x="82" y="95"/>
                    </a:lnTo>
                    <a:lnTo>
                      <a:pt x="66" y="175"/>
                    </a:lnTo>
                    <a:lnTo>
                      <a:pt x="38" y="228"/>
                    </a:lnTo>
                    <a:lnTo>
                      <a:pt x="0" y="256"/>
                    </a:lnTo>
                    <a:lnTo>
                      <a:pt x="143" y="527"/>
                    </a:lnTo>
                    <a:lnTo>
                      <a:pt x="547" y="1281"/>
                    </a:lnTo>
                    <a:lnTo>
                      <a:pt x="249" y="604"/>
                    </a:lnTo>
                    <a:lnTo>
                      <a:pt x="66" y="256"/>
                    </a:lnTo>
                    <a:lnTo>
                      <a:pt x="243" y="465"/>
                    </a:lnTo>
                    <a:lnTo>
                      <a:pt x="104" y="189"/>
                    </a:lnTo>
                    <a:lnTo>
                      <a:pt x="143" y="8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84" name="Freeform 134"/>
              <p:cNvSpPr>
                <a:spLocks/>
              </p:cNvSpPr>
              <p:nvPr/>
            </p:nvSpPr>
            <p:spPr bwMode="auto">
              <a:xfrm>
                <a:off x="2904" y="2702"/>
                <a:ext cx="1092" cy="489"/>
              </a:xfrm>
              <a:custGeom>
                <a:avLst/>
                <a:gdLst>
                  <a:gd name="T0" fmla="*/ 0 w 3277"/>
                  <a:gd name="T1" fmla="*/ 0 h 1467"/>
                  <a:gd name="T2" fmla="*/ 0 w 3277"/>
                  <a:gd name="T3" fmla="*/ 0 h 1467"/>
                  <a:gd name="T4" fmla="*/ 0 w 3277"/>
                  <a:gd name="T5" fmla="*/ 0 h 1467"/>
                  <a:gd name="T6" fmla="*/ 0 w 3277"/>
                  <a:gd name="T7" fmla="*/ 0 h 1467"/>
                  <a:gd name="T8" fmla="*/ 0 w 3277"/>
                  <a:gd name="T9" fmla="*/ 0 h 1467"/>
                  <a:gd name="T10" fmla="*/ 0 w 3277"/>
                  <a:gd name="T11" fmla="*/ 0 h 1467"/>
                  <a:gd name="T12" fmla="*/ 0 w 3277"/>
                  <a:gd name="T13" fmla="*/ 0 h 1467"/>
                  <a:gd name="T14" fmla="*/ 0 w 3277"/>
                  <a:gd name="T15" fmla="*/ 0 h 1467"/>
                  <a:gd name="T16" fmla="*/ 0 w 3277"/>
                  <a:gd name="T17" fmla="*/ 0 h 1467"/>
                  <a:gd name="T18" fmla="*/ 0 w 3277"/>
                  <a:gd name="T19" fmla="*/ 0 h 1467"/>
                  <a:gd name="T20" fmla="*/ 0 w 3277"/>
                  <a:gd name="T21" fmla="*/ 0 h 1467"/>
                  <a:gd name="T22" fmla="*/ 0 w 3277"/>
                  <a:gd name="T23" fmla="*/ 0 h 1467"/>
                  <a:gd name="T24" fmla="*/ 0 w 3277"/>
                  <a:gd name="T25" fmla="*/ 0 h 1467"/>
                  <a:gd name="T26" fmla="*/ 0 w 3277"/>
                  <a:gd name="T27" fmla="*/ 0 h 1467"/>
                  <a:gd name="T28" fmla="*/ 0 w 3277"/>
                  <a:gd name="T29" fmla="*/ 0 h 1467"/>
                  <a:gd name="T30" fmla="*/ 0 w 3277"/>
                  <a:gd name="T31" fmla="*/ 0 h 1467"/>
                  <a:gd name="T32" fmla="*/ 0 w 3277"/>
                  <a:gd name="T33" fmla="*/ 0 h 1467"/>
                  <a:gd name="T34" fmla="*/ 0 w 3277"/>
                  <a:gd name="T35" fmla="*/ 0 h 1467"/>
                  <a:gd name="T36" fmla="*/ 0 w 3277"/>
                  <a:gd name="T37" fmla="*/ 0 h 1467"/>
                  <a:gd name="T38" fmla="*/ 0 w 3277"/>
                  <a:gd name="T39" fmla="*/ 0 h 1467"/>
                  <a:gd name="T40" fmla="*/ 0 w 3277"/>
                  <a:gd name="T41" fmla="*/ 0 h 1467"/>
                  <a:gd name="T42" fmla="*/ 0 w 3277"/>
                  <a:gd name="T43" fmla="*/ 0 h 1467"/>
                  <a:gd name="T44" fmla="*/ 0 w 3277"/>
                  <a:gd name="T45" fmla="*/ 0 h 1467"/>
                  <a:gd name="T46" fmla="*/ 0 w 3277"/>
                  <a:gd name="T47" fmla="*/ 0 h 1467"/>
                  <a:gd name="T48" fmla="*/ 0 w 3277"/>
                  <a:gd name="T49" fmla="*/ 0 h 1467"/>
                  <a:gd name="T50" fmla="*/ 0 w 3277"/>
                  <a:gd name="T51" fmla="*/ 0 h 1467"/>
                  <a:gd name="T52" fmla="*/ 0 w 3277"/>
                  <a:gd name="T53" fmla="*/ 0 h 1467"/>
                  <a:gd name="T54" fmla="*/ 0 w 3277"/>
                  <a:gd name="T55" fmla="*/ 0 h 1467"/>
                  <a:gd name="T56" fmla="*/ 0 w 3277"/>
                  <a:gd name="T57" fmla="*/ 0 h 146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277"/>
                  <a:gd name="T88" fmla="*/ 0 h 1467"/>
                  <a:gd name="T89" fmla="*/ 3277 w 3277"/>
                  <a:gd name="T90" fmla="*/ 1467 h 146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277" h="1467">
                    <a:moveTo>
                      <a:pt x="256" y="0"/>
                    </a:moveTo>
                    <a:lnTo>
                      <a:pt x="120" y="62"/>
                    </a:lnTo>
                    <a:lnTo>
                      <a:pt x="12" y="85"/>
                    </a:lnTo>
                    <a:lnTo>
                      <a:pt x="0" y="157"/>
                    </a:lnTo>
                    <a:lnTo>
                      <a:pt x="445" y="993"/>
                    </a:lnTo>
                    <a:lnTo>
                      <a:pt x="635" y="1467"/>
                    </a:lnTo>
                    <a:lnTo>
                      <a:pt x="2530" y="1233"/>
                    </a:lnTo>
                    <a:lnTo>
                      <a:pt x="2601" y="1210"/>
                    </a:lnTo>
                    <a:lnTo>
                      <a:pt x="2702" y="1244"/>
                    </a:lnTo>
                    <a:lnTo>
                      <a:pt x="3045" y="1198"/>
                    </a:lnTo>
                    <a:lnTo>
                      <a:pt x="3199" y="1056"/>
                    </a:lnTo>
                    <a:lnTo>
                      <a:pt x="3277" y="706"/>
                    </a:lnTo>
                    <a:lnTo>
                      <a:pt x="3223" y="456"/>
                    </a:lnTo>
                    <a:lnTo>
                      <a:pt x="2982" y="245"/>
                    </a:lnTo>
                    <a:lnTo>
                      <a:pt x="2511" y="363"/>
                    </a:lnTo>
                    <a:lnTo>
                      <a:pt x="2933" y="371"/>
                    </a:lnTo>
                    <a:lnTo>
                      <a:pt x="3115" y="510"/>
                    </a:lnTo>
                    <a:lnTo>
                      <a:pt x="3196" y="631"/>
                    </a:lnTo>
                    <a:lnTo>
                      <a:pt x="3202" y="811"/>
                    </a:lnTo>
                    <a:lnTo>
                      <a:pt x="3134" y="1027"/>
                    </a:lnTo>
                    <a:lnTo>
                      <a:pt x="3047" y="1124"/>
                    </a:lnTo>
                    <a:lnTo>
                      <a:pt x="2769" y="1161"/>
                    </a:lnTo>
                    <a:lnTo>
                      <a:pt x="2645" y="1121"/>
                    </a:lnTo>
                    <a:lnTo>
                      <a:pt x="2477" y="1205"/>
                    </a:lnTo>
                    <a:lnTo>
                      <a:pt x="688" y="1360"/>
                    </a:lnTo>
                    <a:lnTo>
                      <a:pt x="53" y="107"/>
                    </a:lnTo>
                    <a:lnTo>
                      <a:pt x="270" y="41"/>
                    </a:lnTo>
                    <a:lnTo>
                      <a:pt x="25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85" name="Freeform 135"/>
              <p:cNvSpPr>
                <a:spLocks/>
              </p:cNvSpPr>
              <p:nvPr/>
            </p:nvSpPr>
            <p:spPr bwMode="auto">
              <a:xfrm>
                <a:off x="3148" y="2941"/>
                <a:ext cx="552" cy="163"/>
              </a:xfrm>
              <a:custGeom>
                <a:avLst/>
                <a:gdLst>
                  <a:gd name="T0" fmla="*/ 0 w 1656"/>
                  <a:gd name="T1" fmla="*/ 0 h 489"/>
                  <a:gd name="T2" fmla="*/ 0 w 1656"/>
                  <a:gd name="T3" fmla="*/ 0 h 489"/>
                  <a:gd name="T4" fmla="*/ 0 w 1656"/>
                  <a:gd name="T5" fmla="*/ 0 h 489"/>
                  <a:gd name="T6" fmla="*/ 0 w 1656"/>
                  <a:gd name="T7" fmla="*/ 0 h 489"/>
                  <a:gd name="T8" fmla="*/ 0 w 1656"/>
                  <a:gd name="T9" fmla="*/ 0 h 489"/>
                  <a:gd name="T10" fmla="*/ 0 w 1656"/>
                  <a:gd name="T11" fmla="*/ 0 h 489"/>
                  <a:gd name="T12" fmla="*/ 0 w 1656"/>
                  <a:gd name="T13" fmla="*/ 0 h 489"/>
                  <a:gd name="T14" fmla="*/ 0 w 1656"/>
                  <a:gd name="T15" fmla="*/ 0 h 489"/>
                  <a:gd name="T16" fmla="*/ 0 w 1656"/>
                  <a:gd name="T17" fmla="*/ 0 h 489"/>
                  <a:gd name="T18" fmla="*/ 0 w 1656"/>
                  <a:gd name="T19" fmla="*/ 0 h 489"/>
                  <a:gd name="T20" fmla="*/ 0 w 1656"/>
                  <a:gd name="T21" fmla="*/ 0 h 489"/>
                  <a:gd name="T22" fmla="*/ 0 w 1656"/>
                  <a:gd name="T23" fmla="*/ 0 h 489"/>
                  <a:gd name="T24" fmla="*/ 0 w 1656"/>
                  <a:gd name="T25" fmla="*/ 0 h 489"/>
                  <a:gd name="T26" fmla="*/ 0 w 1656"/>
                  <a:gd name="T27" fmla="*/ 0 h 4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56"/>
                  <a:gd name="T43" fmla="*/ 0 h 489"/>
                  <a:gd name="T44" fmla="*/ 1656 w 1656"/>
                  <a:gd name="T45" fmla="*/ 489 h 48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56" h="489">
                    <a:moveTo>
                      <a:pt x="0" y="489"/>
                    </a:moveTo>
                    <a:lnTo>
                      <a:pt x="133" y="366"/>
                    </a:lnTo>
                    <a:lnTo>
                      <a:pt x="193" y="256"/>
                    </a:lnTo>
                    <a:lnTo>
                      <a:pt x="177" y="123"/>
                    </a:lnTo>
                    <a:lnTo>
                      <a:pt x="1202" y="0"/>
                    </a:lnTo>
                    <a:lnTo>
                      <a:pt x="288" y="157"/>
                    </a:lnTo>
                    <a:lnTo>
                      <a:pt x="248" y="267"/>
                    </a:lnTo>
                    <a:lnTo>
                      <a:pt x="1030" y="223"/>
                    </a:lnTo>
                    <a:lnTo>
                      <a:pt x="232" y="340"/>
                    </a:lnTo>
                    <a:lnTo>
                      <a:pt x="187" y="384"/>
                    </a:lnTo>
                    <a:lnTo>
                      <a:pt x="143" y="411"/>
                    </a:lnTo>
                    <a:lnTo>
                      <a:pt x="1656" y="328"/>
                    </a:lnTo>
                    <a:lnTo>
                      <a:pt x="0" y="4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86" name="Freeform 136"/>
              <p:cNvSpPr>
                <a:spLocks/>
              </p:cNvSpPr>
              <p:nvPr/>
            </p:nvSpPr>
            <p:spPr bwMode="auto">
              <a:xfrm>
                <a:off x="3149" y="2785"/>
                <a:ext cx="253" cy="111"/>
              </a:xfrm>
              <a:custGeom>
                <a:avLst/>
                <a:gdLst>
                  <a:gd name="T0" fmla="*/ 0 w 759"/>
                  <a:gd name="T1" fmla="*/ 0 h 332"/>
                  <a:gd name="T2" fmla="*/ 0 w 759"/>
                  <a:gd name="T3" fmla="*/ 0 h 332"/>
                  <a:gd name="T4" fmla="*/ 0 w 759"/>
                  <a:gd name="T5" fmla="*/ 0 h 332"/>
                  <a:gd name="T6" fmla="*/ 0 w 759"/>
                  <a:gd name="T7" fmla="*/ 0 h 332"/>
                  <a:gd name="T8" fmla="*/ 0 w 759"/>
                  <a:gd name="T9" fmla="*/ 0 h 332"/>
                  <a:gd name="T10" fmla="*/ 0 w 759"/>
                  <a:gd name="T11" fmla="*/ 0 h 332"/>
                  <a:gd name="T12" fmla="*/ 0 w 759"/>
                  <a:gd name="T13" fmla="*/ 0 h 332"/>
                  <a:gd name="T14" fmla="*/ 0 w 759"/>
                  <a:gd name="T15" fmla="*/ 0 h 332"/>
                  <a:gd name="T16" fmla="*/ 0 w 759"/>
                  <a:gd name="T17" fmla="*/ 0 h 332"/>
                  <a:gd name="T18" fmla="*/ 0 w 759"/>
                  <a:gd name="T19" fmla="*/ 0 h 3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59"/>
                  <a:gd name="T31" fmla="*/ 0 h 332"/>
                  <a:gd name="T32" fmla="*/ 759 w 759"/>
                  <a:gd name="T33" fmla="*/ 332 h 33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59" h="332">
                    <a:moveTo>
                      <a:pt x="292" y="0"/>
                    </a:moveTo>
                    <a:lnTo>
                      <a:pt x="0" y="15"/>
                    </a:lnTo>
                    <a:lnTo>
                      <a:pt x="221" y="332"/>
                    </a:lnTo>
                    <a:lnTo>
                      <a:pt x="759" y="291"/>
                    </a:lnTo>
                    <a:lnTo>
                      <a:pt x="700" y="251"/>
                    </a:lnTo>
                    <a:lnTo>
                      <a:pt x="261" y="266"/>
                    </a:lnTo>
                    <a:lnTo>
                      <a:pt x="145" y="71"/>
                    </a:lnTo>
                    <a:lnTo>
                      <a:pt x="360" y="19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87" name="Freeform 137"/>
              <p:cNvSpPr>
                <a:spLocks/>
              </p:cNvSpPr>
              <p:nvPr/>
            </p:nvSpPr>
            <p:spPr bwMode="auto">
              <a:xfrm>
                <a:off x="3582" y="2852"/>
                <a:ext cx="219" cy="28"/>
              </a:xfrm>
              <a:custGeom>
                <a:avLst/>
                <a:gdLst>
                  <a:gd name="T0" fmla="*/ 0 w 657"/>
                  <a:gd name="T1" fmla="*/ 0 h 84"/>
                  <a:gd name="T2" fmla="*/ 0 w 657"/>
                  <a:gd name="T3" fmla="*/ 0 h 84"/>
                  <a:gd name="T4" fmla="*/ 0 w 657"/>
                  <a:gd name="T5" fmla="*/ 0 h 84"/>
                  <a:gd name="T6" fmla="*/ 0 w 657"/>
                  <a:gd name="T7" fmla="*/ 0 h 84"/>
                  <a:gd name="T8" fmla="*/ 0 w 657"/>
                  <a:gd name="T9" fmla="*/ 0 h 84"/>
                  <a:gd name="T10" fmla="*/ 0 w 657"/>
                  <a:gd name="T11" fmla="*/ 0 h 84"/>
                  <a:gd name="T12" fmla="*/ 0 w 657"/>
                  <a:gd name="T13" fmla="*/ 0 h 84"/>
                  <a:gd name="T14" fmla="*/ 0 w 657"/>
                  <a:gd name="T15" fmla="*/ 0 h 8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57"/>
                  <a:gd name="T25" fmla="*/ 0 h 84"/>
                  <a:gd name="T26" fmla="*/ 657 w 657"/>
                  <a:gd name="T27" fmla="*/ 84 h 8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57" h="84">
                    <a:moveTo>
                      <a:pt x="0" y="84"/>
                    </a:moveTo>
                    <a:lnTo>
                      <a:pt x="113" y="71"/>
                    </a:lnTo>
                    <a:lnTo>
                      <a:pt x="337" y="42"/>
                    </a:lnTo>
                    <a:lnTo>
                      <a:pt x="558" y="13"/>
                    </a:lnTo>
                    <a:lnTo>
                      <a:pt x="657" y="0"/>
                    </a:lnTo>
                    <a:lnTo>
                      <a:pt x="164" y="17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88" name="Freeform 138"/>
              <p:cNvSpPr>
                <a:spLocks/>
              </p:cNvSpPr>
              <p:nvPr/>
            </p:nvSpPr>
            <p:spPr bwMode="auto">
              <a:xfrm>
                <a:off x="3203" y="2181"/>
                <a:ext cx="608" cy="150"/>
              </a:xfrm>
              <a:custGeom>
                <a:avLst/>
                <a:gdLst>
                  <a:gd name="T0" fmla="*/ 0 w 1825"/>
                  <a:gd name="T1" fmla="*/ 0 h 451"/>
                  <a:gd name="T2" fmla="*/ 0 w 1825"/>
                  <a:gd name="T3" fmla="*/ 0 h 451"/>
                  <a:gd name="T4" fmla="*/ 0 w 1825"/>
                  <a:gd name="T5" fmla="*/ 0 h 451"/>
                  <a:gd name="T6" fmla="*/ 0 w 1825"/>
                  <a:gd name="T7" fmla="*/ 0 h 451"/>
                  <a:gd name="T8" fmla="*/ 0 w 1825"/>
                  <a:gd name="T9" fmla="*/ 0 h 451"/>
                  <a:gd name="T10" fmla="*/ 0 w 1825"/>
                  <a:gd name="T11" fmla="*/ 0 h 451"/>
                  <a:gd name="T12" fmla="*/ 0 w 1825"/>
                  <a:gd name="T13" fmla="*/ 0 h 451"/>
                  <a:gd name="T14" fmla="*/ 0 w 1825"/>
                  <a:gd name="T15" fmla="*/ 0 h 451"/>
                  <a:gd name="T16" fmla="*/ 0 w 1825"/>
                  <a:gd name="T17" fmla="*/ 0 h 451"/>
                  <a:gd name="T18" fmla="*/ 0 w 1825"/>
                  <a:gd name="T19" fmla="*/ 0 h 451"/>
                  <a:gd name="T20" fmla="*/ 0 w 1825"/>
                  <a:gd name="T21" fmla="*/ 0 h 451"/>
                  <a:gd name="T22" fmla="*/ 0 w 1825"/>
                  <a:gd name="T23" fmla="*/ 0 h 451"/>
                  <a:gd name="T24" fmla="*/ 0 w 1825"/>
                  <a:gd name="T25" fmla="*/ 0 h 45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25"/>
                  <a:gd name="T40" fmla="*/ 0 h 451"/>
                  <a:gd name="T41" fmla="*/ 1825 w 1825"/>
                  <a:gd name="T42" fmla="*/ 451 h 45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25" h="451">
                    <a:moveTo>
                      <a:pt x="1825" y="97"/>
                    </a:moveTo>
                    <a:lnTo>
                      <a:pt x="1527" y="47"/>
                    </a:lnTo>
                    <a:lnTo>
                      <a:pt x="1472" y="4"/>
                    </a:lnTo>
                    <a:lnTo>
                      <a:pt x="1391" y="0"/>
                    </a:lnTo>
                    <a:lnTo>
                      <a:pt x="0" y="308"/>
                    </a:lnTo>
                    <a:lnTo>
                      <a:pt x="451" y="451"/>
                    </a:lnTo>
                    <a:lnTo>
                      <a:pt x="1628" y="153"/>
                    </a:lnTo>
                    <a:lnTo>
                      <a:pt x="433" y="385"/>
                    </a:lnTo>
                    <a:lnTo>
                      <a:pt x="310" y="305"/>
                    </a:lnTo>
                    <a:lnTo>
                      <a:pt x="1400" y="42"/>
                    </a:lnTo>
                    <a:lnTo>
                      <a:pt x="1476" y="63"/>
                    </a:lnTo>
                    <a:lnTo>
                      <a:pt x="1825" y="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89" name="Freeform 139"/>
              <p:cNvSpPr>
                <a:spLocks/>
              </p:cNvSpPr>
              <p:nvPr/>
            </p:nvSpPr>
            <p:spPr bwMode="auto">
              <a:xfrm>
                <a:off x="3653" y="2490"/>
                <a:ext cx="315" cy="128"/>
              </a:xfrm>
              <a:custGeom>
                <a:avLst/>
                <a:gdLst>
                  <a:gd name="T0" fmla="*/ 0 w 945"/>
                  <a:gd name="T1" fmla="*/ 0 h 382"/>
                  <a:gd name="T2" fmla="*/ 0 w 945"/>
                  <a:gd name="T3" fmla="*/ 0 h 382"/>
                  <a:gd name="T4" fmla="*/ 0 w 945"/>
                  <a:gd name="T5" fmla="*/ 0 h 382"/>
                  <a:gd name="T6" fmla="*/ 0 w 945"/>
                  <a:gd name="T7" fmla="*/ 0 h 382"/>
                  <a:gd name="T8" fmla="*/ 0 w 945"/>
                  <a:gd name="T9" fmla="*/ 0 h 382"/>
                  <a:gd name="T10" fmla="*/ 0 w 945"/>
                  <a:gd name="T11" fmla="*/ 0 h 3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45"/>
                  <a:gd name="T19" fmla="*/ 0 h 382"/>
                  <a:gd name="T20" fmla="*/ 945 w 945"/>
                  <a:gd name="T21" fmla="*/ 382 h 3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45" h="382">
                    <a:moveTo>
                      <a:pt x="0" y="382"/>
                    </a:moveTo>
                    <a:lnTo>
                      <a:pt x="272" y="118"/>
                    </a:lnTo>
                    <a:lnTo>
                      <a:pt x="663" y="0"/>
                    </a:lnTo>
                    <a:lnTo>
                      <a:pt x="945" y="118"/>
                    </a:lnTo>
                    <a:lnTo>
                      <a:pt x="0" y="382"/>
                    </a:lnTo>
                    <a:close/>
                  </a:path>
                </a:pathLst>
              </a:custGeom>
              <a:solidFill>
                <a:srgbClr val="F7A8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90" name="Freeform 140"/>
              <p:cNvSpPr>
                <a:spLocks/>
              </p:cNvSpPr>
              <p:nvPr/>
            </p:nvSpPr>
            <p:spPr bwMode="auto">
              <a:xfrm>
                <a:off x="3499" y="2461"/>
                <a:ext cx="561" cy="391"/>
              </a:xfrm>
              <a:custGeom>
                <a:avLst/>
                <a:gdLst>
                  <a:gd name="T0" fmla="*/ 0 w 1682"/>
                  <a:gd name="T1" fmla="*/ 0 h 1174"/>
                  <a:gd name="T2" fmla="*/ 0 w 1682"/>
                  <a:gd name="T3" fmla="*/ 0 h 1174"/>
                  <a:gd name="T4" fmla="*/ 0 w 1682"/>
                  <a:gd name="T5" fmla="*/ 0 h 1174"/>
                  <a:gd name="T6" fmla="*/ 0 w 1682"/>
                  <a:gd name="T7" fmla="*/ 0 h 1174"/>
                  <a:gd name="T8" fmla="*/ 0 w 1682"/>
                  <a:gd name="T9" fmla="*/ 0 h 1174"/>
                  <a:gd name="T10" fmla="*/ 0 w 1682"/>
                  <a:gd name="T11" fmla="*/ 0 h 1174"/>
                  <a:gd name="T12" fmla="*/ 0 w 1682"/>
                  <a:gd name="T13" fmla="*/ 0 h 1174"/>
                  <a:gd name="T14" fmla="*/ 0 w 1682"/>
                  <a:gd name="T15" fmla="*/ 0 h 1174"/>
                  <a:gd name="T16" fmla="*/ 0 w 1682"/>
                  <a:gd name="T17" fmla="*/ 0 h 1174"/>
                  <a:gd name="T18" fmla="*/ 0 w 1682"/>
                  <a:gd name="T19" fmla="*/ 0 h 1174"/>
                  <a:gd name="T20" fmla="*/ 0 w 1682"/>
                  <a:gd name="T21" fmla="*/ 0 h 1174"/>
                  <a:gd name="T22" fmla="*/ 0 w 1682"/>
                  <a:gd name="T23" fmla="*/ 0 h 1174"/>
                  <a:gd name="T24" fmla="*/ 0 w 1682"/>
                  <a:gd name="T25" fmla="*/ 0 h 1174"/>
                  <a:gd name="T26" fmla="*/ 0 w 1682"/>
                  <a:gd name="T27" fmla="*/ 0 h 1174"/>
                  <a:gd name="T28" fmla="*/ 0 w 1682"/>
                  <a:gd name="T29" fmla="*/ 0 h 1174"/>
                  <a:gd name="T30" fmla="*/ 0 w 1682"/>
                  <a:gd name="T31" fmla="*/ 0 h 1174"/>
                  <a:gd name="T32" fmla="*/ 0 w 1682"/>
                  <a:gd name="T33" fmla="*/ 0 h 1174"/>
                  <a:gd name="T34" fmla="*/ 0 w 1682"/>
                  <a:gd name="T35" fmla="*/ 0 h 1174"/>
                  <a:gd name="T36" fmla="*/ 0 w 1682"/>
                  <a:gd name="T37" fmla="*/ 0 h 1174"/>
                  <a:gd name="T38" fmla="*/ 0 w 1682"/>
                  <a:gd name="T39" fmla="*/ 0 h 1174"/>
                  <a:gd name="T40" fmla="*/ 0 w 1682"/>
                  <a:gd name="T41" fmla="*/ 0 h 117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682"/>
                  <a:gd name="T64" fmla="*/ 0 h 1174"/>
                  <a:gd name="T65" fmla="*/ 1682 w 1682"/>
                  <a:gd name="T66" fmla="*/ 1174 h 117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682" h="1174">
                    <a:moveTo>
                      <a:pt x="939" y="0"/>
                    </a:moveTo>
                    <a:lnTo>
                      <a:pt x="1648" y="189"/>
                    </a:lnTo>
                    <a:lnTo>
                      <a:pt x="1682" y="300"/>
                    </a:lnTo>
                    <a:lnTo>
                      <a:pt x="1338" y="417"/>
                    </a:lnTo>
                    <a:lnTo>
                      <a:pt x="1293" y="505"/>
                    </a:lnTo>
                    <a:lnTo>
                      <a:pt x="1316" y="605"/>
                    </a:lnTo>
                    <a:lnTo>
                      <a:pt x="1366" y="678"/>
                    </a:lnTo>
                    <a:lnTo>
                      <a:pt x="1465" y="732"/>
                    </a:lnTo>
                    <a:lnTo>
                      <a:pt x="0" y="1174"/>
                    </a:lnTo>
                    <a:lnTo>
                      <a:pt x="1348" y="716"/>
                    </a:lnTo>
                    <a:lnTo>
                      <a:pt x="1259" y="662"/>
                    </a:lnTo>
                    <a:lnTo>
                      <a:pt x="828" y="755"/>
                    </a:lnTo>
                    <a:lnTo>
                      <a:pt x="1237" y="600"/>
                    </a:lnTo>
                    <a:lnTo>
                      <a:pt x="1243" y="473"/>
                    </a:lnTo>
                    <a:lnTo>
                      <a:pt x="368" y="666"/>
                    </a:lnTo>
                    <a:lnTo>
                      <a:pt x="346" y="573"/>
                    </a:lnTo>
                    <a:lnTo>
                      <a:pt x="1642" y="226"/>
                    </a:lnTo>
                    <a:lnTo>
                      <a:pt x="982" y="68"/>
                    </a:lnTo>
                    <a:lnTo>
                      <a:pt x="474" y="235"/>
                    </a:lnTo>
                    <a:lnTo>
                      <a:pt x="93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91" name="Freeform 141"/>
              <p:cNvSpPr>
                <a:spLocks/>
              </p:cNvSpPr>
              <p:nvPr/>
            </p:nvSpPr>
            <p:spPr bwMode="auto">
              <a:xfrm>
                <a:off x="3770" y="2810"/>
                <a:ext cx="99" cy="47"/>
              </a:xfrm>
              <a:custGeom>
                <a:avLst/>
                <a:gdLst>
                  <a:gd name="T0" fmla="*/ 0 w 297"/>
                  <a:gd name="T1" fmla="*/ 0 h 141"/>
                  <a:gd name="T2" fmla="*/ 0 w 297"/>
                  <a:gd name="T3" fmla="*/ 0 h 141"/>
                  <a:gd name="T4" fmla="*/ 0 w 297"/>
                  <a:gd name="T5" fmla="*/ 0 h 141"/>
                  <a:gd name="T6" fmla="*/ 0 w 297"/>
                  <a:gd name="T7" fmla="*/ 0 h 141"/>
                  <a:gd name="T8" fmla="*/ 0 w 297"/>
                  <a:gd name="T9" fmla="*/ 0 h 141"/>
                  <a:gd name="T10" fmla="*/ 0 w 297"/>
                  <a:gd name="T11" fmla="*/ 0 h 141"/>
                  <a:gd name="T12" fmla="*/ 0 w 297"/>
                  <a:gd name="T13" fmla="*/ 0 h 1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7"/>
                  <a:gd name="T22" fmla="*/ 0 h 141"/>
                  <a:gd name="T23" fmla="*/ 297 w 297"/>
                  <a:gd name="T24" fmla="*/ 141 h 1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7" h="141">
                    <a:moveTo>
                      <a:pt x="197" y="0"/>
                    </a:moveTo>
                    <a:lnTo>
                      <a:pt x="297" y="121"/>
                    </a:lnTo>
                    <a:lnTo>
                      <a:pt x="0" y="141"/>
                    </a:lnTo>
                    <a:lnTo>
                      <a:pt x="169" y="88"/>
                    </a:lnTo>
                    <a:lnTo>
                      <a:pt x="129" y="13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9901" name="Group 142"/>
            <p:cNvGrpSpPr>
              <a:grpSpLocks/>
            </p:cNvGrpSpPr>
            <p:nvPr/>
          </p:nvGrpSpPr>
          <p:grpSpPr bwMode="auto">
            <a:xfrm>
              <a:off x="2112" y="2544"/>
              <a:ext cx="1207" cy="791"/>
              <a:chOff x="2880" y="2118"/>
              <a:chExt cx="1207" cy="1073"/>
            </a:xfrm>
          </p:grpSpPr>
          <p:sp>
            <p:nvSpPr>
              <p:cNvPr id="29902" name="Freeform 143"/>
              <p:cNvSpPr>
                <a:spLocks/>
              </p:cNvSpPr>
              <p:nvPr/>
            </p:nvSpPr>
            <p:spPr bwMode="auto">
              <a:xfrm>
                <a:off x="2962" y="2240"/>
                <a:ext cx="856" cy="914"/>
              </a:xfrm>
              <a:custGeom>
                <a:avLst/>
                <a:gdLst>
                  <a:gd name="T0" fmla="*/ 0 w 2566"/>
                  <a:gd name="T1" fmla="*/ 0 h 2741"/>
                  <a:gd name="T2" fmla="*/ 0 w 2566"/>
                  <a:gd name="T3" fmla="*/ 0 h 2741"/>
                  <a:gd name="T4" fmla="*/ 0 w 2566"/>
                  <a:gd name="T5" fmla="*/ 0 h 2741"/>
                  <a:gd name="T6" fmla="*/ 0 w 2566"/>
                  <a:gd name="T7" fmla="*/ 0 h 2741"/>
                  <a:gd name="T8" fmla="*/ 0 w 2566"/>
                  <a:gd name="T9" fmla="*/ 0 h 2741"/>
                  <a:gd name="T10" fmla="*/ 0 w 2566"/>
                  <a:gd name="T11" fmla="*/ 0 h 2741"/>
                  <a:gd name="T12" fmla="*/ 0 w 2566"/>
                  <a:gd name="T13" fmla="*/ 0 h 2741"/>
                  <a:gd name="T14" fmla="*/ 0 w 2566"/>
                  <a:gd name="T15" fmla="*/ 0 h 2741"/>
                  <a:gd name="T16" fmla="*/ 0 w 2566"/>
                  <a:gd name="T17" fmla="*/ 0 h 2741"/>
                  <a:gd name="T18" fmla="*/ 0 w 2566"/>
                  <a:gd name="T19" fmla="*/ 0 h 2741"/>
                  <a:gd name="T20" fmla="*/ 0 w 2566"/>
                  <a:gd name="T21" fmla="*/ 0 h 27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566"/>
                  <a:gd name="T34" fmla="*/ 0 h 2741"/>
                  <a:gd name="T35" fmla="*/ 2566 w 2566"/>
                  <a:gd name="T36" fmla="*/ 2741 h 27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566" h="2741">
                    <a:moveTo>
                      <a:pt x="92" y="0"/>
                    </a:moveTo>
                    <a:lnTo>
                      <a:pt x="94" y="307"/>
                    </a:lnTo>
                    <a:lnTo>
                      <a:pt x="10" y="530"/>
                    </a:lnTo>
                    <a:lnTo>
                      <a:pt x="364" y="818"/>
                    </a:lnTo>
                    <a:lnTo>
                      <a:pt x="0" y="1593"/>
                    </a:lnTo>
                    <a:lnTo>
                      <a:pt x="560" y="2741"/>
                    </a:lnTo>
                    <a:lnTo>
                      <a:pt x="1750" y="2587"/>
                    </a:lnTo>
                    <a:lnTo>
                      <a:pt x="2566" y="1882"/>
                    </a:lnTo>
                    <a:lnTo>
                      <a:pt x="1775" y="222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03" name="Freeform 144"/>
              <p:cNvSpPr>
                <a:spLocks/>
              </p:cNvSpPr>
              <p:nvPr/>
            </p:nvSpPr>
            <p:spPr bwMode="auto">
              <a:xfrm>
                <a:off x="2933" y="2550"/>
                <a:ext cx="194" cy="326"/>
              </a:xfrm>
              <a:custGeom>
                <a:avLst/>
                <a:gdLst>
                  <a:gd name="T0" fmla="*/ 0 w 582"/>
                  <a:gd name="T1" fmla="*/ 0 h 978"/>
                  <a:gd name="T2" fmla="*/ 0 w 582"/>
                  <a:gd name="T3" fmla="*/ 0 h 978"/>
                  <a:gd name="T4" fmla="*/ 0 w 582"/>
                  <a:gd name="T5" fmla="*/ 0 h 978"/>
                  <a:gd name="T6" fmla="*/ 0 w 582"/>
                  <a:gd name="T7" fmla="*/ 0 h 978"/>
                  <a:gd name="T8" fmla="*/ 0 w 582"/>
                  <a:gd name="T9" fmla="*/ 0 h 978"/>
                  <a:gd name="T10" fmla="*/ 0 w 582"/>
                  <a:gd name="T11" fmla="*/ 0 h 978"/>
                  <a:gd name="T12" fmla="*/ 0 w 582"/>
                  <a:gd name="T13" fmla="*/ 0 h 9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82"/>
                  <a:gd name="T22" fmla="*/ 0 h 978"/>
                  <a:gd name="T23" fmla="*/ 582 w 582"/>
                  <a:gd name="T24" fmla="*/ 978 h 9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82" h="978">
                    <a:moveTo>
                      <a:pt x="300" y="0"/>
                    </a:moveTo>
                    <a:lnTo>
                      <a:pt x="0" y="48"/>
                    </a:lnTo>
                    <a:lnTo>
                      <a:pt x="37" y="135"/>
                    </a:lnTo>
                    <a:lnTo>
                      <a:pt x="582" y="978"/>
                    </a:lnTo>
                    <a:lnTo>
                      <a:pt x="339" y="126"/>
                    </a:lnTo>
                    <a:lnTo>
                      <a:pt x="300" y="0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04" name="Freeform 145"/>
              <p:cNvSpPr>
                <a:spLocks/>
              </p:cNvSpPr>
              <p:nvPr/>
            </p:nvSpPr>
            <p:spPr bwMode="auto">
              <a:xfrm>
                <a:off x="2908" y="2710"/>
                <a:ext cx="482" cy="458"/>
              </a:xfrm>
              <a:custGeom>
                <a:avLst/>
                <a:gdLst>
                  <a:gd name="T0" fmla="*/ 0 w 1445"/>
                  <a:gd name="T1" fmla="*/ 0 h 1374"/>
                  <a:gd name="T2" fmla="*/ 0 w 1445"/>
                  <a:gd name="T3" fmla="*/ 0 h 1374"/>
                  <a:gd name="T4" fmla="*/ 0 w 1445"/>
                  <a:gd name="T5" fmla="*/ 0 h 1374"/>
                  <a:gd name="T6" fmla="*/ 0 w 1445"/>
                  <a:gd name="T7" fmla="*/ 0 h 1374"/>
                  <a:gd name="T8" fmla="*/ 0 w 1445"/>
                  <a:gd name="T9" fmla="*/ 0 h 1374"/>
                  <a:gd name="T10" fmla="*/ 0 w 1445"/>
                  <a:gd name="T11" fmla="*/ 0 h 1374"/>
                  <a:gd name="T12" fmla="*/ 0 w 1445"/>
                  <a:gd name="T13" fmla="*/ 0 h 1374"/>
                  <a:gd name="T14" fmla="*/ 0 w 1445"/>
                  <a:gd name="T15" fmla="*/ 0 h 137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5"/>
                  <a:gd name="T25" fmla="*/ 0 h 1374"/>
                  <a:gd name="T26" fmla="*/ 1445 w 1445"/>
                  <a:gd name="T27" fmla="*/ 1374 h 137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5" h="1374">
                    <a:moveTo>
                      <a:pt x="247" y="0"/>
                    </a:moveTo>
                    <a:lnTo>
                      <a:pt x="0" y="93"/>
                    </a:lnTo>
                    <a:lnTo>
                      <a:pt x="656" y="1374"/>
                    </a:lnTo>
                    <a:lnTo>
                      <a:pt x="1445" y="1331"/>
                    </a:lnTo>
                    <a:lnTo>
                      <a:pt x="719" y="1182"/>
                    </a:lnTo>
                    <a:lnTo>
                      <a:pt x="204" y="156"/>
                    </a:lnTo>
                    <a:lnTo>
                      <a:pt x="247" y="0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05" name="Freeform 146"/>
              <p:cNvSpPr>
                <a:spLocks/>
              </p:cNvSpPr>
              <p:nvPr/>
            </p:nvSpPr>
            <p:spPr bwMode="auto">
              <a:xfrm>
                <a:off x="2891" y="2128"/>
                <a:ext cx="564" cy="285"/>
              </a:xfrm>
              <a:custGeom>
                <a:avLst/>
                <a:gdLst>
                  <a:gd name="T0" fmla="*/ 0 w 1694"/>
                  <a:gd name="T1" fmla="*/ 0 h 855"/>
                  <a:gd name="T2" fmla="*/ 0 w 1694"/>
                  <a:gd name="T3" fmla="*/ 0 h 855"/>
                  <a:gd name="T4" fmla="*/ 0 w 1694"/>
                  <a:gd name="T5" fmla="*/ 0 h 855"/>
                  <a:gd name="T6" fmla="*/ 0 w 1694"/>
                  <a:gd name="T7" fmla="*/ 0 h 855"/>
                  <a:gd name="T8" fmla="*/ 0 w 1694"/>
                  <a:gd name="T9" fmla="*/ 0 h 855"/>
                  <a:gd name="T10" fmla="*/ 0 w 1694"/>
                  <a:gd name="T11" fmla="*/ 0 h 855"/>
                  <a:gd name="T12" fmla="*/ 0 w 1694"/>
                  <a:gd name="T13" fmla="*/ 0 h 855"/>
                  <a:gd name="T14" fmla="*/ 0 w 1694"/>
                  <a:gd name="T15" fmla="*/ 0 h 855"/>
                  <a:gd name="T16" fmla="*/ 0 w 1694"/>
                  <a:gd name="T17" fmla="*/ 0 h 8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94"/>
                  <a:gd name="T28" fmla="*/ 0 h 855"/>
                  <a:gd name="T29" fmla="*/ 1694 w 1694"/>
                  <a:gd name="T30" fmla="*/ 855 h 85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94" h="855">
                    <a:moveTo>
                      <a:pt x="1463" y="0"/>
                    </a:moveTo>
                    <a:lnTo>
                      <a:pt x="20" y="275"/>
                    </a:lnTo>
                    <a:lnTo>
                      <a:pt x="0" y="335"/>
                    </a:lnTo>
                    <a:lnTo>
                      <a:pt x="1389" y="855"/>
                    </a:lnTo>
                    <a:lnTo>
                      <a:pt x="1694" y="731"/>
                    </a:lnTo>
                    <a:lnTo>
                      <a:pt x="845" y="455"/>
                    </a:lnTo>
                    <a:lnTo>
                      <a:pt x="1509" y="75"/>
                    </a:lnTo>
                    <a:lnTo>
                      <a:pt x="1463" y="0"/>
                    </a:lnTo>
                    <a:close/>
                  </a:path>
                </a:pathLst>
              </a:custGeom>
              <a:solidFill>
                <a:srgbClr val="F0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06" name="Freeform 147"/>
              <p:cNvSpPr>
                <a:spLocks/>
              </p:cNvSpPr>
              <p:nvPr/>
            </p:nvSpPr>
            <p:spPr bwMode="auto">
              <a:xfrm>
                <a:off x="2904" y="2371"/>
                <a:ext cx="602" cy="272"/>
              </a:xfrm>
              <a:custGeom>
                <a:avLst/>
                <a:gdLst>
                  <a:gd name="T0" fmla="*/ 0 w 1806"/>
                  <a:gd name="T1" fmla="*/ 0 h 816"/>
                  <a:gd name="T2" fmla="*/ 0 w 1806"/>
                  <a:gd name="T3" fmla="*/ 0 h 816"/>
                  <a:gd name="T4" fmla="*/ 0 w 1806"/>
                  <a:gd name="T5" fmla="*/ 0 h 816"/>
                  <a:gd name="T6" fmla="*/ 0 w 1806"/>
                  <a:gd name="T7" fmla="*/ 0 h 816"/>
                  <a:gd name="T8" fmla="*/ 0 w 1806"/>
                  <a:gd name="T9" fmla="*/ 0 h 816"/>
                  <a:gd name="T10" fmla="*/ 0 w 1806"/>
                  <a:gd name="T11" fmla="*/ 0 h 816"/>
                  <a:gd name="T12" fmla="*/ 0 w 1806"/>
                  <a:gd name="T13" fmla="*/ 0 h 816"/>
                  <a:gd name="T14" fmla="*/ 0 w 1806"/>
                  <a:gd name="T15" fmla="*/ 0 h 816"/>
                  <a:gd name="T16" fmla="*/ 0 w 1806"/>
                  <a:gd name="T17" fmla="*/ 0 h 816"/>
                  <a:gd name="T18" fmla="*/ 0 w 1806"/>
                  <a:gd name="T19" fmla="*/ 0 h 816"/>
                  <a:gd name="T20" fmla="*/ 0 w 1806"/>
                  <a:gd name="T21" fmla="*/ 0 h 8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06"/>
                  <a:gd name="T34" fmla="*/ 0 h 816"/>
                  <a:gd name="T35" fmla="*/ 1806 w 1806"/>
                  <a:gd name="T36" fmla="*/ 816 h 81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06" h="816">
                    <a:moveTo>
                      <a:pt x="241" y="0"/>
                    </a:moveTo>
                    <a:lnTo>
                      <a:pt x="0" y="101"/>
                    </a:lnTo>
                    <a:lnTo>
                      <a:pt x="0" y="172"/>
                    </a:lnTo>
                    <a:lnTo>
                      <a:pt x="1349" y="816"/>
                    </a:lnTo>
                    <a:lnTo>
                      <a:pt x="1779" y="687"/>
                    </a:lnTo>
                    <a:lnTo>
                      <a:pt x="1806" y="570"/>
                    </a:lnTo>
                    <a:lnTo>
                      <a:pt x="1574" y="551"/>
                    </a:lnTo>
                    <a:lnTo>
                      <a:pt x="1344" y="636"/>
                    </a:lnTo>
                    <a:lnTo>
                      <a:pt x="207" y="129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F0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07" name="Freeform 148"/>
              <p:cNvSpPr>
                <a:spLocks/>
              </p:cNvSpPr>
              <p:nvPr/>
            </p:nvSpPr>
            <p:spPr bwMode="auto">
              <a:xfrm>
                <a:off x="3010" y="2500"/>
                <a:ext cx="454" cy="360"/>
              </a:xfrm>
              <a:custGeom>
                <a:avLst/>
                <a:gdLst>
                  <a:gd name="T0" fmla="*/ 0 w 1360"/>
                  <a:gd name="T1" fmla="*/ 0 h 1080"/>
                  <a:gd name="T2" fmla="*/ 0 w 1360"/>
                  <a:gd name="T3" fmla="*/ 0 h 1080"/>
                  <a:gd name="T4" fmla="*/ 0 w 1360"/>
                  <a:gd name="T5" fmla="*/ 0 h 1080"/>
                  <a:gd name="T6" fmla="*/ 0 w 1360"/>
                  <a:gd name="T7" fmla="*/ 0 h 1080"/>
                  <a:gd name="T8" fmla="*/ 0 w 1360"/>
                  <a:gd name="T9" fmla="*/ 0 h 1080"/>
                  <a:gd name="T10" fmla="*/ 0 w 1360"/>
                  <a:gd name="T11" fmla="*/ 0 h 1080"/>
                  <a:gd name="T12" fmla="*/ 0 w 1360"/>
                  <a:gd name="T13" fmla="*/ 0 h 1080"/>
                  <a:gd name="T14" fmla="*/ 0 w 1360"/>
                  <a:gd name="T15" fmla="*/ 0 h 1080"/>
                  <a:gd name="T16" fmla="*/ 0 w 1360"/>
                  <a:gd name="T17" fmla="*/ 0 h 1080"/>
                  <a:gd name="T18" fmla="*/ 0 w 1360"/>
                  <a:gd name="T19" fmla="*/ 0 h 1080"/>
                  <a:gd name="T20" fmla="*/ 0 w 1360"/>
                  <a:gd name="T21" fmla="*/ 0 h 1080"/>
                  <a:gd name="T22" fmla="*/ 0 w 1360"/>
                  <a:gd name="T23" fmla="*/ 0 h 1080"/>
                  <a:gd name="T24" fmla="*/ 0 w 1360"/>
                  <a:gd name="T25" fmla="*/ 0 h 1080"/>
                  <a:gd name="T26" fmla="*/ 0 w 1360"/>
                  <a:gd name="T27" fmla="*/ 0 h 108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60"/>
                  <a:gd name="T43" fmla="*/ 0 h 1080"/>
                  <a:gd name="T44" fmla="*/ 1360 w 1360"/>
                  <a:gd name="T45" fmla="*/ 1080 h 108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60" h="1080">
                    <a:moveTo>
                      <a:pt x="6" y="59"/>
                    </a:moveTo>
                    <a:lnTo>
                      <a:pt x="0" y="180"/>
                    </a:lnTo>
                    <a:lnTo>
                      <a:pt x="10" y="314"/>
                    </a:lnTo>
                    <a:lnTo>
                      <a:pt x="78" y="384"/>
                    </a:lnTo>
                    <a:lnTo>
                      <a:pt x="226" y="419"/>
                    </a:lnTo>
                    <a:lnTo>
                      <a:pt x="805" y="844"/>
                    </a:lnTo>
                    <a:lnTo>
                      <a:pt x="1060" y="1040"/>
                    </a:lnTo>
                    <a:lnTo>
                      <a:pt x="1244" y="1080"/>
                    </a:lnTo>
                    <a:lnTo>
                      <a:pt x="1219" y="835"/>
                    </a:lnTo>
                    <a:lnTo>
                      <a:pt x="1360" y="465"/>
                    </a:lnTo>
                    <a:lnTo>
                      <a:pt x="1075" y="450"/>
                    </a:lnTo>
                    <a:lnTo>
                      <a:pt x="50" y="0"/>
                    </a:lnTo>
                    <a:lnTo>
                      <a:pt x="6" y="59"/>
                    </a:lnTo>
                    <a:close/>
                  </a:path>
                </a:pathLst>
              </a:custGeom>
              <a:solidFill>
                <a:srgbClr val="F7A8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08" name="Freeform 149"/>
              <p:cNvSpPr>
                <a:spLocks/>
              </p:cNvSpPr>
              <p:nvPr/>
            </p:nvSpPr>
            <p:spPr bwMode="auto">
              <a:xfrm>
                <a:off x="3286" y="2193"/>
                <a:ext cx="549" cy="130"/>
              </a:xfrm>
              <a:custGeom>
                <a:avLst/>
                <a:gdLst>
                  <a:gd name="T0" fmla="*/ 0 w 1646"/>
                  <a:gd name="T1" fmla="*/ 0 h 390"/>
                  <a:gd name="T2" fmla="*/ 0 w 1646"/>
                  <a:gd name="T3" fmla="*/ 0 h 390"/>
                  <a:gd name="T4" fmla="*/ 0 w 1646"/>
                  <a:gd name="T5" fmla="*/ 0 h 390"/>
                  <a:gd name="T6" fmla="*/ 0 w 1646"/>
                  <a:gd name="T7" fmla="*/ 0 h 390"/>
                  <a:gd name="T8" fmla="*/ 0 w 1646"/>
                  <a:gd name="T9" fmla="*/ 0 h 390"/>
                  <a:gd name="T10" fmla="*/ 0 w 1646"/>
                  <a:gd name="T11" fmla="*/ 0 h 390"/>
                  <a:gd name="T12" fmla="*/ 0 w 1646"/>
                  <a:gd name="T13" fmla="*/ 0 h 390"/>
                  <a:gd name="T14" fmla="*/ 0 w 1646"/>
                  <a:gd name="T15" fmla="*/ 0 h 390"/>
                  <a:gd name="T16" fmla="*/ 0 w 1646"/>
                  <a:gd name="T17" fmla="*/ 0 h 390"/>
                  <a:gd name="T18" fmla="*/ 0 w 1646"/>
                  <a:gd name="T19" fmla="*/ 0 h 390"/>
                  <a:gd name="T20" fmla="*/ 0 w 1646"/>
                  <a:gd name="T21" fmla="*/ 0 h 390"/>
                  <a:gd name="T22" fmla="*/ 0 w 1646"/>
                  <a:gd name="T23" fmla="*/ 0 h 390"/>
                  <a:gd name="T24" fmla="*/ 0 w 1646"/>
                  <a:gd name="T25" fmla="*/ 0 h 390"/>
                  <a:gd name="T26" fmla="*/ 0 w 1646"/>
                  <a:gd name="T27" fmla="*/ 0 h 390"/>
                  <a:gd name="T28" fmla="*/ 0 w 1646"/>
                  <a:gd name="T29" fmla="*/ 0 h 390"/>
                  <a:gd name="T30" fmla="*/ 0 w 1646"/>
                  <a:gd name="T31" fmla="*/ 0 h 390"/>
                  <a:gd name="T32" fmla="*/ 0 w 1646"/>
                  <a:gd name="T33" fmla="*/ 0 h 39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46"/>
                  <a:gd name="T52" fmla="*/ 0 h 390"/>
                  <a:gd name="T53" fmla="*/ 1646 w 1646"/>
                  <a:gd name="T54" fmla="*/ 390 h 39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46" h="390">
                    <a:moveTo>
                      <a:pt x="0" y="292"/>
                    </a:moveTo>
                    <a:lnTo>
                      <a:pt x="53" y="273"/>
                    </a:lnTo>
                    <a:lnTo>
                      <a:pt x="191" y="238"/>
                    </a:lnTo>
                    <a:lnTo>
                      <a:pt x="281" y="216"/>
                    </a:lnTo>
                    <a:lnTo>
                      <a:pt x="383" y="190"/>
                    </a:lnTo>
                    <a:lnTo>
                      <a:pt x="490" y="165"/>
                    </a:lnTo>
                    <a:lnTo>
                      <a:pt x="602" y="139"/>
                    </a:lnTo>
                    <a:lnTo>
                      <a:pt x="715" y="112"/>
                    </a:lnTo>
                    <a:lnTo>
                      <a:pt x="822" y="87"/>
                    </a:lnTo>
                    <a:lnTo>
                      <a:pt x="924" y="64"/>
                    </a:lnTo>
                    <a:lnTo>
                      <a:pt x="1014" y="43"/>
                    </a:lnTo>
                    <a:lnTo>
                      <a:pt x="1150" y="12"/>
                    </a:lnTo>
                    <a:lnTo>
                      <a:pt x="1202" y="0"/>
                    </a:lnTo>
                    <a:lnTo>
                      <a:pt x="1646" y="75"/>
                    </a:lnTo>
                    <a:lnTo>
                      <a:pt x="158" y="390"/>
                    </a:lnTo>
                    <a:lnTo>
                      <a:pt x="0" y="292"/>
                    </a:lnTo>
                    <a:close/>
                  </a:path>
                </a:pathLst>
              </a:custGeom>
              <a:solidFill>
                <a:srgbClr val="F0EA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09" name="Freeform 150"/>
              <p:cNvSpPr>
                <a:spLocks/>
              </p:cNvSpPr>
              <p:nvPr/>
            </p:nvSpPr>
            <p:spPr bwMode="auto">
              <a:xfrm>
                <a:off x="3279" y="2664"/>
                <a:ext cx="86" cy="139"/>
              </a:xfrm>
              <a:custGeom>
                <a:avLst/>
                <a:gdLst>
                  <a:gd name="T0" fmla="*/ 0 w 259"/>
                  <a:gd name="T1" fmla="*/ 0 h 417"/>
                  <a:gd name="T2" fmla="*/ 0 w 259"/>
                  <a:gd name="T3" fmla="*/ 0 h 417"/>
                  <a:gd name="T4" fmla="*/ 0 w 259"/>
                  <a:gd name="T5" fmla="*/ 0 h 417"/>
                  <a:gd name="T6" fmla="*/ 0 w 259"/>
                  <a:gd name="T7" fmla="*/ 0 h 417"/>
                  <a:gd name="T8" fmla="*/ 0 w 259"/>
                  <a:gd name="T9" fmla="*/ 0 h 417"/>
                  <a:gd name="T10" fmla="*/ 0 w 259"/>
                  <a:gd name="T11" fmla="*/ 0 h 417"/>
                  <a:gd name="T12" fmla="*/ 0 w 259"/>
                  <a:gd name="T13" fmla="*/ 0 h 417"/>
                  <a:gd name="T14" fmla="*/ 0 w 259"/>
                  <a:gd name="T15" fmla="*/ 0 h 4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59"/>
                  <a:gd name="T25" fmla="*/ 0 h 417"/>
                  <a:gd name="T26" fmla="*/ 259 w 259"/>
                  <a:gd name="T27" fmla="*/ 417 h 4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59" h="417">
                    <a:moveTo>
                      <a:pt x="75" y="0"/>
                    </a:moveTo>
                    <a:lnTo>
                      <a:pt x="259" y="21"/>
                    </a:lnTo>
                    <a:lnTo>
                      <a:pt x="135" y="241"/>
                    </a:lnTo>
                    <a:lnTo>
                      <a:pt x="110" y="417"/>
                    </a:lnTo>
                    <a:lnTo>
                      <a:pt x="0" y="350"/>
                    </a:lnTo>
                    <a:lnTo>
                      <a:pt x="25" y="8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F0EA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10" name="Freeform 151"/>
              <p:cNvSpPr>
                <a:spLocks/>
              </p:cNvSpPr>
              <p:nvPr/>
            </p:nvSpPr>
            <p:spPr bwMode="auto">
              <a:xfrm>
                <a:off x="3216" y="2803"/>
                <a:ext cx="141" cy="82"/>
              </a:xfrm>
              <a:custGeom>
                <a:avLst/>
                <a:gdLst>
                  <a:gd name="T0" fmla="*/ 0 w 423"/>
                  <a:gd name="T1" fmla="*/ 0 h 247"/>
                  <a:gd name="T2" fmla="*/ 0 w 423"/>
                  <a:gd name="T3" fmla="*/ 0 h 247"/>
                  <a:gd name="T4" fmla="*/ 0 w 423"/>
                  <a:gd name="T5" fmla="*/ 0 h 247"/>
                  <a:gd name="T6" fmla="*/ 0 w 423"/>
                  <a:gd name="T7" fmla="*/ 0 h 247"/>
                  <a:gd name="T8" fmla="*/ 0 w 423"/>
                  <a:gd name="T9" fmla="*/ 0 h 247"/>
                  <a:gd name="T10" fmla="*/ 0 w 423"/>
                  <a:gd name="T11" fmla="*/ 0 h 2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3"/>
                  <a:gd name="T19" fmla="*/ 0 h 247"/>
                  <a:gd name="T20" fmla="*/ 423 w 423"/>
                  <a:gd name="T21" fmla="*/ 247 h 2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3" h="247">
                    <a:moveTo>
                      <a:pt x="0" y="16"/>
                    </a:moveTo>
                    <a:lnTo>
                      <a:pt x="174" y="0"/>
                    </a:lnTo>
                    <a:lnTo>
                      <a:pt x="423" y="201"/>
                    </a:lnTo>
                    <a:lnTo>
                      <a:pt x="44" y="247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0EA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11" name="Freeform 152"/>
              <p:cNvSpPr>
                <a:spLocks/>
              </p:cNvSpPr>
              <p:nvPr/>
            </p:nvSpPr>
            <p:spPr bwMode="auto">
              <a:xfrm>
                <a:off x="3177" y="2893"/>
                <a:ext cx="793" cy="250"/>
              </a:xfrm>
              <a:custGeom>
                <a:avLst/>
                <a:gdLst>
                  <a:gd name="T0" fmla="*/ 0 w 2378"/>
                  <a:gd name="T1" fmla="*/ 0 h 751"/>
                  <a:gd name="T2" fmla="*/ 0 w 2378"/>
                  <a:gd name="T3" fmla="*/ 0 h 751"/>
                  <a:gd name="T4" fmla="*/ 0 w 2378"/>
                  <a:gd name="T5" fmla="*/ 0 h 751"/>
                  <a:gd name="T6" fmla="*/ 0 w 2378"/>
                  <a:gd name="T7" fmla="*/ 0 h 751"/>
                  <a:gd name="T8" fmla="*/ 0 w 2378"/>
                  <a:gd name="T9" fmla="*/ 0 h 751"/>
                  <a:gd name="T10" fmla="*/ 0 w 2378"/>
                  <a:gd name="T11" fmla="*/ 0 h 751"/>
                  <a:gd name="T12" fmla="*/ 0 w 2378"/>
                  <a:gd name="T13" fmla="*/ 0 h 751"/>
                  <a:gd name="T14" fmla="*/ 0 w 2378"/>
                  <a:gd name="T15" fmla="*/ 0 h 751"/>
                  <a:gd name="T16" fmla="*/ 0 w 2378"/>
                  <a:gd name="T17" fmla="*/ 0 h 751"/>
                  <a:gd name="T18" fmla="*/ 0 w 2378"/>
                  <a:gd name="T19" fmla="*/ 0 h 751"/>
                  <a:gd name="T20" fmla="*/ 0 w 2378"/>
                  <a:gd name="T21" fmla="*/ 0 h 751"/>
                  <a:gd name="T22" fmla="*/ 0 w 2378"/>
                  <a:gd name="T23" fmla="*/ 0 h 751"/>
                  <a:gd name="T24" fmla="*/ 0 w 2378"/>
                  <a:gd name="T25" fmla="*/ 0 h 751"/>
                  <a:gd name="T26" fmla="*/ 0 w 2378"/>
                  <a:gd name="T27" fmla="*/ 0 h 751"/>
                  <a:gd name="T28" fmla="*/ 0 w 2378"/>
                  <a:gd name="T29" fmla="*/ 0 h 751"/>
                  <a:gd name="T30" fmla="*/ 0 w 2378"/>
                  <a:gd name="T31" fmla="*/ 0 h 751"/>
                  <a:gd name="T32" fmla="*/ 0 w 2378"/>
                  <a:gd name="T33" fmla="*/ 0 h 751"/>
                  <a:gd name="T34" fmla="*/ 0 w 2378"/>
                  <a:gd name="T35" fmla="*/ 0 h 75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378"/>
                  <a:gd name="T55" fmla="*/ 0 h 751"/>
                  <a:gd name="T56" fmla="*/ 2378 w 2378"/>
                  <a:gd name="T57" fmla="*/ 751 h 75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378" h="751">
                    <a:moveTo>
                      <a:pt x="155" y="301"/>
                    </a:moveTo>
                    <a:lnTo>
                      <a:pt x="129" y="450"/>
                    </a:lnTo>
                    <a:lnTo>
                      <a:pt x="0" y="601"/>
                    </a:lnTo>
                    <a:lnTo>
                      <a:pt x="563" y="751"/>
                    </a:lnTo>
                    <a:lnTo>
                      <a:pt x="1684" y="647"/>
                    </a:lnTo>
                    <a:lnTo>
                      <a:pt x="1763" y="616"/>
                    </a:lnTo>
                    <a:lnTo>
                      <a:pt x="1913" y="647"/>
                    </a:lnTo>
                    <a:lnTo>
                      <a:pt x="2042" y="630"/>
                    </a:lnTo>
                    <a:lnTo>
                      <a:pt x="2187" y="607"/>
                    </a:lnTo>
                    <a:lnTo>
                      <a:pt x="2221" y="580"/>
                    </a:lnTo>
                    <a:lnTo>
                      <a:pt x="2276" y="534"/>
                    </a:lnTo>
                    <a:lnTo>
                      <a:pt x="2326" y="490"/>
                    </a:lnTo>
                    <a:lnTo>
                      <a:pt x="2348" y="471"/>
                    </a:lnTo>
                    <a:lnTo>
                      <a:pt x="2378" y="186"/>
                    </a:lnTo>
                    <a:lnTo>
                      <a:pt x="2218" y="0"/>
                    </a:lnTo>
                    <a:lnTo>
                      <a:pt x="1439" y="140"/>
                    </a:lnTo>
                    <a:lnTo>
                      <a:pt x="155" y="301"/>
                    </a:lnTo>
                    <a:close/>
                  </a:path>
                </a:pathLst>
              </a:custGeom>
              <a:solidFill>
                <a:srgbClr val="D1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12" name="Freeform 153"/>
              <p:cNvSpPr>
                <a:spLocks/>
              </p:cNvSpPr>
              <p:nvPr/>
            </p:nvSpPr>
            <p:spPr bwMode="auto">
              <a:xfrm>
                <a:off x="2961" y="2573"/>
                <a:ext cx="1021" cy="577"/>
              </a:xfrm>
              <a:custGeom>
                <a:avLst/>
                <a:gdLst>
                  <a:gd name="T0" fmla="*/ 0 w 3063"/>
                  <a:gd name="T1" fmla="*/ 0 h 1730"/>
                  <a:gd name="T2" fmla="*/ 0 w 3063"/>
                  <a:gd name="T3" fmla="*/ 0 h 1730"/>
                  <a:gd name="T4" fmla="*/ 0 w 3063"/>
                  <a:gd name="T5" fmla="*/ 0 h 1730"/>
                  <a:gd name="T6" fmla="*/ 0 w 3063"/>
                  <a:gd name="T7" fmla="*/ 0 h 1730"/>
                  <a:gd name="T8" fmla="*/ 0 w 3063"/>
                  <a:gd name="T9" fmla="*/ 0 h 1730"/>
                  <a:gd name="T10" fmla="*/ 0 w 3063"/>
                  <a:gd name="T11" fmla="*/ 0 h 1730"/>
                  <a:gd name="T12" fmla="*/ 0 w 3063"/>
                  <a:gd name="T13" fmla="*/ 0 h 1730"/>
                  <a:gd name="T14" fmla="*/ 0 w 3063"/>
                  <a:gd name="T15" fmla="*/ 0 h 1730"/>
                  <a:gd name="T16" fmla="*/ 0 w 3063"/>
                  <a:gd name="T17" fmla="*/ 0 h 1730"/>
                  <a:gd name="T18" fmla="*/ 0 w 3063"/>
                  <a:gd name="T19" fmla="*/ 0 h 1730"/>
                  <a:gd name="T20" fmla="*/ 0 w 3063"/>
                  <a:gd name="T21" fmla="*/ 0 h 1730"/>
                  <a:gd name="T22" fmla="*/ 0 w 3063"/>
                  <a:gd name="T23" fmla="*/ 0 h 1730"/>
                  <a:gd name="T24" fmla="*/ 0 w 3063"/>
                  <a:gd name="T25" fmla="*/ 0 h 1730"/>
                  <a:gd name="T26" fmla="*/ 0 w 3063"/>
                  <a:gd name="T27" fmla="*/ 0 h 1730"/>
                  <a:gd name="T28" fmla="*/ 0 w 3063"/>
                  <a:gd name="T29" fmla="*/ 0 h 1730"/>
                  <a:gd name="T30" fmla="*/ 0 w 3063"/>
                  <a:gd name="T31" fmla="*/ 0 h 1730"/>
                  <a:gd name="T32" fmla="*/ 0 w 3063"/>
                  <a:gd name="T33" fmla="*/ 0 h 1730"/>
                  <a:gd name="T34" fmla="*/ 0 w 3063"/>
                  <a:gd name="T35" fmla="*/ 0 h 1730"/>
                  <a:gd name="T36" fmla="*/ 0 w 3063"/>
                  <a:gd name="T37" fmla="*/ 0 h 1730"/>
                  <a:gd name="T38" fmla="*/ 0 w 3063"/>
                  <a:gd name="T39" fmla="*/ 0 h 1730"/>
                  <a:gd name="T40" fmla="*/ 0 w 3063"/>
                  <a:gd name="T41" fmla="*/ 0 h 1730"/>
                  <a:gd name="T42" fmla="*/ 0 w 3063"/>
                  <a:gd name="T43" fmla="*/ 0 h 1730"/>
                  <a:gd name="T44" fmla="*/ 0 w 3063"/>
                  <a:gd name="T45" fmla="*/ 0 h 1730"/>
                  <a:gd name="T46" fmla="*/ 0 w 3063"/>
                  <a:gd name="T47" fmla="*/ 0 h 1730"/>
                  <a:gd name="T48" fmla="*/ 0 w 3063"/>
                  <a:gd name="T49" fmla="*/ 0 h 1730"/>
                  <a:gd name="T50" fmla="*/ 0 w 3063"/>
                  <a:gd name="T51" fmla="*/ 0 h 1730"/>
                  <a:gd name="T52" fmla="*/ 0 w 3063"/>
                  <a:gd name="T53" fmla="*/ 0 h 1730"/>
                  <a:gd name="T54" fmla="*/ 0 w 3063"/>
                  <a:gd name="T55" fmla="*/ 0 h 1730"/>
                  <a:gd name="T56" fmla="*/ 0 w 3063"/>
                  <a:gd name="T57" fmla="*/ 0 h 1730"/>
                  <a:gd name="T58" fmla="*/ 0 w 3063"/>
                  <a:gd name="T59" fmla="*/ 0 h 1730"/>
                  <a:gd name="T60" fmla="*/ 0 w 3063"/>
                  <a:gd name="T61" fmla="*/ 0 h 1730"/>
                  <a:gd name="T62" fmla="*/ 0 w 3063"/>
                  <a:gd name="T63" fmla="*/ 0 h 1730"/>
                  <a:gd name="T64" fmla="*/ 0 w 3063"/>
                  <a:gd name="T65" fmla="*/ 0 h 1730"/>
                  <a:gd name="T66" fmla="*/ 0 w 3063"/>
                  <a:gd name="T67" fmla="*/ 0 h 1730"/>
                  <a:gd name="T68" fmla="*/ 0 w 3063"/>
                  <a:gd name="T69" fmla="*/ 0 h 1730"/>
                  <a:gd name="T70" fmla="*/ 0 w 3063"/>
                  <a:gd name="T71" fmla="*/ 0 h 1730"/>
                  <a:gd name="T72" fmla="*/ 0 w 3063"/>
                  <a:gd name="T73" fmla="*/ 0 h 173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063"/>
                  <a:gd name="T112" fmla="*/ 0 h 1730"/>
                  <a:gd name="T113" fmla="*/ 3063 w 3063"/>
                  <a:gd name="T114" fmla="*/ 1730 h 173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063" h="1730">
                    <a:moveTo>
                      <a:pt x="15" y="29"/>
                    </a:moveTo>
                    <a:lnTo>
                      <a:pt x="134" y="0"/>
                    </a:lnTo>
                    <a:lnTo>
                      <a:pt x="205" y="184"/>
                    </a:lnTo>
                    <a:lnTo>
                      <a:pt x="306" y="212"/>
                    </a:lnTo>
                    <a:lnTo>
                      <a:pt x="880" y="630"/>
                    </a:lnTo>
                    <a:lnTo>
                      <a:pt x="669" y="680"/>
                    </a:lnTo>
                    <a:lnTo>
                      <a:pt x="809" y="936"/>
                    </a:lnTo>
                    <a:lnTo>
                      <a:pt x="1284" y="885"/>
                    </a:lnTo>
                    <a:lnTo>
                      <a:pt x="1594" y="980"/>
                    </a:lnTo>
                    <a:lnTo>
                      <a:pt x="2453" y="705"/>
                    </a:lnTo>
                    <a:lnTo>
                      <a:pt x="2883" y="730"/>
                    </a:lnTo>
                    <a:lnTo>
                      <a:pt x="3063" y="970"/>
                    </a:lnTo>
                    <a:lnTo>
                      <a:pt x="3014" y="1427"/>
                    </a:lnTo>
                    <a:lnTo>
                      <a:pt x="2858" y="1555"/>
                    </a:lnTo>
                    <a:lnTo>
                      <a:pt x="2537" y="1614"/>
                    </a:lnTo>
                    <a:lnTo>
                      <a:pt x="2388" y="1581"/>
                    </a:lnTo>
                    <a:lnTo>
                      <a:pt x="2269" y="1620"/>
                    </a:lnTo>
                    <a:lnTo>
                      <a:pt x="1115" y="1730"/>
                    </a:lnTo>
                    <a:lnTo>
                      <a:pt x="561" y="1594"/>
                    </a:lnTo>
                    <a:lnTo>
                      <a:pt x="964" y="1535"/>
                    </a:lnTo>
                    <a:lnTo>
                      <a:pt x="2554" y="1409"/>
                    </a:lnTo>
                    <a:lnTo>
                      <a:pt x="2808" y="1395"/>
                    </a:lnTo>
                    <a:lnTo>
                      <a:pt x="2908" y="1160"/>
                    </a:lnTo>
                    <a:lnTo>
                      <a:pt x="2892" y="1133"/>
                    </a:lnTo>
                    <a:lnTo>
                      <a:pt x="2855" y="1074"/>
                    </a:lnTo>
                    <a:lnTo>
                      <a:pt x="2834" y="1042"/>
                    </a:lnTo>
                    <a:lnTo>
                      <a:pt x="2815" y="1012"/>
                    </a:lnTo>
                    <a:lnTo>
                      <a:pt x="2788" y="980"/>
                    </a:lnTo>
                    <a:lnTo>
                      <a:pt x="2536" y="1006"/>
                    </a:lnTo>
                    <a:lnTo>
                      <a:pt x="2372" y="1029"/>
                    </a:lnTo>
                    <a:lnTo>
                      <a:pt x="2298" y="1040"/>
                    </a:lnTo>
                    <a:lnTo>
                      <a:pt x="784" y="1215"/>
                    </a:lnTo>
                    <a:lnTo>
                      <a:pt x="703" y="1237"/>
                    </a:lnTo>
                    <a:lnTo>
                      <a:pt x="0" y="119"/>
                    </a:lnTo>
                    <a:lnTo>
                      <a:pt x="459" y="710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7A7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13" name="Freeform 154"/>
              <p:cNvSpPr>
                <a:spLocks/>
              </p:cNvSpPr>
              <p:nvPr/>
            </p:nvSpPr>
            <p:spPr bwMode="auto">
              <a:xfrm>
                <a:off x="3660" y="2798"/>
                <a:ext cx="198" cy="60"/>
              </a:xfrm>
              <a:custGeom>
                <a:avLst/>
                <a:gdLst>
                  <a:gd name="T0" fmla="*/ 0 w 593"/>
                  <a:gd name="T1" fmla="*/ 0 h 178"/>
                  <a:gd name="T2" fmla="*/ 0 w 593"/>
                  <a:gd name="T3" fmla="*/ 0 h 178"/>
                  <a:gd name="T4" fmla="*/ 0 w 593"/>
                  <a:gd name="T5" fmla="*/ 0 h 178"/>
                  <a:gd name="T6" fmla="*/ 0 w 593"/>
                  <a:gd name="T7" fmla="*/ 0 h 178"/>
                  <a:gd name="T8" fmla="*/ 0 w 593"/>
                  <a:gd name="T9" fmla="*/ 0 h 178"/>
                  <a:gd name="T10" fmla="*/ 0 w 593"/>
                  <a:gd name="T11" fmla="*/ 0 h 178"/>
                  <a:gd name="T12" fmla="*/ 0 w 593"/>
                  <a:gd name="T13" fmla="*/ 0 h 178"/>
                  <a:gd name="T14" fmla="*/ 0 w 593"/>
                  <a:gd name="T15" fmla="*/ 0 h 178"/>
                  <a:gd name="T16" fmla="*/ 0 w 593"/>
                  <a:gd name="T17" fmla="*/ 0 h 1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93"/>
                  <a:gd name="T28" fmla="*/ 0 h 178"/>
                  <a:gd name="T29" fmla="*/ 593 w 593"/>
                  <a:gd name="T30" fmla="*/ 178 h 1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93" h="178">
                    <a:moveTo>
                      <a:pt x="0" y="178"/>
                    </a:moveTo>
                    <a:lnTo>
                      <a:pt x="423" y="161"/>
                    </a:lnTo>
                    <a:lnTo>
                      <a:pt x="593" y="142"/>
                    </a:lnTo>
                    <a:lnTo>
                      <a:pt x="519" y="68"/>
                    </a:lnTo>
                    <a:lnTo>
                      <a:pt x="546" y="0"/>
                    </a:lnTo>
                    <a:lnTo>
                      <a:pt x="380" y="29"/>
                    </a:lnTo>
                    <a:lnTo>
                      <a:pt x="155" y="124"/>
                    </a:lnTo>
                    <a:lnTo>
                      <a:pt x="0" y="178"/>
                    </a:lnTo>
                    <a:close/>
                  </a:path>
                </a:pathLst>
              </a:custGeom>
              <a:solidFill>
                <a:srgbClr val="948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14" name="Freeform 155"/>
              <p:cNvSpPr>
                <a:spLocks/>
              </p:cNvSpPr>
              <p:nvPr/>
            </p:nvSpPr>
            <p:spPr bwMode="auto">
              <a:xfrm>
                <a:off x="3267" y="2644"/>
                <a:ext cx="88" cy="159"/>
              </a:xfrm>
              <a:custGeom>
                <a:avLst/>
                <a:gdLst>
                  <a:gd name="T0" fmla="*/ 0 w 264"/>
                  <a:gd name="T1" fmla="*/ 0 h 477"/>
                  <a:gd name="T2" fmla="*/ 0 w 264"/>
                  <a:gd name="T3" fmla="*/ 0 h 477"/>
                  <a:gd name="T4" fmla="*/ 0 w 264"/>
                  <a:gd name="T5" fmla="*/ 0 h 477"/>
                  <a:gd name="T6" fmla="*/ 0 w 264"/>
                  <a:gd name="T7" fmla="*/ 0 h 477"/>
                  <a:gd name="T8" fmla="*/ 0 w 264"/>
                  <a:gd name="T9" fmla="*/ 0 h 477"/>
                  <a:gd name="T10" fmla="*/ 0 w 264"/>
                  <a:gd name="T11" fmla="*/ 0 h 477"/>
                  <a:gd name="T12" fmla="*/ 0 w 264"/>
                  <a:gd name="T13" fmla="*/ 0 h 477"/>
                  <a:gd name="T14" fmla="*/ 0 w 264"/>
                  <a:gd name="T15" fmla="*/ 0 h 477"/>
                  <a:gd name="T16" fmla="*/ 0 w 264"/>
                  <a:gd name="T17" fmla="*/ 0 h 477"/>
                  <a:gd name="T18" fmla="*/ 0 w 264"/>
                  <a:gd name="T19" fmla="*/ 0 h 477"/>
                  <a:gd name="T20" fmla="*/ 0 w 264"/>
                  <a:gd name="T21" fmla="*/ 0 h 477"/>
                  <a:gd name="T22" fmla="*/ 0 w 264"/>
                  <a:gd name="T23" fmla="*/ 0 h 47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64"/>
                  <a:gd name="T37" fmla="*/ 0 h 477"/>
                  <a:gd name="T38" fmla="*/ 264 w 264"/>
                  <a:gd name="T39" fmla="*/ 477 h 47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64" h="477">
                    <a:moveTo>
                      <a:pt x="9" y="420"/>
                    </a:moveTo>
                    <a:lnTo>
                      <a:pt x="0" y="266"/>
                    </a:lnTo>
                    <a:lnTo>
                      <a:pt x="59" y="96"/>
                    </a:lnTo>
                    <a:lnTo>
                      <a:pt x="109" y="0"/>
                    </a:lnTo>
                    <a:lnTo>
                      <a:pt x="264" y="81"/>
                    </a:lnTo>
                    <a:lnTo>
                      <a:pt x="214" y="106"/>
                    </a:lnTo>
                    <a:lnTo>
                      <a:pt x="119" y="131"/>
                    </a:lnTo>
                    <a:lnTo>
                      <a:pt x="73" y="245"/>
                    </a:lnTo>
                    <a:lnTo>
                      <a:pt x="73" y="366"/>
                    </a:lnTo>
                    <a:lnTo>
                      <a:pt x="144" y="477"/>
                    </a:lnTo>
                    <a:lnTo>
                      <a:pt x="9" y="420"/>
                    </a:lnTo>
                    <a:close/>
                  </a:path>
                </a:pathLst>
              </a:custGeom>
              <a:solidFill>
                <a:srgbClr val="B8AD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15" name="Freeform 156"/>
              <p:cNvSpPr>
                <a:spLocks/>
              </p:cNvSpPr>
              <p:nvPr/>
            </p:nvSpPr>
            <p:spPr bwMode="auto">
              <a:xfrm>
                <a:off x="3283" y="2186"/>
                <a:ext cx="462" cy="165"/>
              </a:xfrm>
              <a:custGeom>
                <a:avLst/>
                <a:gdLst>
                  <a:gd name="T0" fmla="*/ 0 w 1385"/>
                  <a:gd name="T1" fmla="*/ 0 h 496"/>
                  <a:gd name="T2" fmla="*/ 0 w 1385"/>
                  <a:gd name="T3" fmla="*/ 0 h 496"/>
                  <a:gd name="T4" fmla="*/ 0 w 1385"/>
                  <a:gd name="T5" fmla="*/ 0 h 496"/>
                  <a:gd name="T6" fmla="*/ 0 w 1385"/>
                  <a:gd name="T7" fmla="*/ 0 h 496"/>
                  <a:gd name="T8" fmla="*/ 0 w 1385"/>
                  <a:gd name="T9" fmla="*/ 0 h 496"/>
                  <a:gd name="T10" fmla="*/ 0 w 1385"/>
                  <a:gd name="T11" fmla="*/ 0 h 496"/>
                  <a:gd name="T12" fmla="*/ 0 w 1385"/>
                  <a:gd name="T13" fmla="*/ 0 h 496"/>
                  <a:gd name="T14" fmla="*/ 0 w 1385"/>
                  <a:gd name="T15" fmla="*/ 0 h 49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85"/>
                  <a:gd name="T25" fmla="*/ 0 h 496"/>
                  <a:gd name="T26" fmla="*/ 1385 w 1385"/>
                  <a:gd name="T27" fmla="*/ 496 h 49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85" h="496">
                    <a:moveTo>
                      <a:pt x="0" y="297"/>
                    </a:moveTo>
                    <a:lnTo>
                      <a:pt x="1110" y="0"/>
                    </a:lnTo>
                    <a:lnTo>
                      <a:pt x="1255" y="31"/>
                    </a:lnTo>
                    <a:lnTo>
                      <a:pt x="269" y="309"/>
                    </a:lnTo>
                    <a:lnTo>
                      <a:pt x="1385" y="121"/>
                    </a:lnTo>
                    <a:lnTo>
                      <a:pt x="291" y="496"/>
                    </a:lnTo>
                    <a:lnTo>
                      <a:pt x="0" y="297"/>
                    </a:lnTo>
                    <a:close/>
                  </a:path>
                </a:pathLst>
              </a:custGeom>
              <a:solidFill>
                <a:srgbClr val="B8AD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16" name="Freeform 157"/>
              <p:cNvSpPr>
                <a:spLocks/>
              </p:cNvSpPr>
              <p:nvPr/>
            </p:nvSpPr>
            <p:spPr bwMode="auto">
              <a:xfrm>
                <a:off x="3184" y="2785"/>
                <a:ext cx="198" cy="100"/>
              </a:xfrm>
              <a:custGeom>
                <a:avLst/>
                <a:gdLst>
                  <a:gd name="T0" fmla="*/ 0 w 595"/>
                  <a:gd name="T1" fmla="*/ 0 h 300"/>
                  <a:gd name="T2" fmla="*/ 0 w 595"/>
                  <a:gd name="T3" fmla="*/ 0 h 300"/>
                  <a:gd name="T4" fmla="*/ 0 w 595"/>
                  <a:gd name="T5" fmla="*/ 0 h 300"/>
                  <a:gd name="T6" fmla="*/ 0 w 595"/>
                  <a:gd name="T7" fmla="*/ 0 h 300"/>
                  <a:gd name="T8" fmla="*/ 0 w 595"/>
                  <a:gd name="T9" fmla="*/ 0 h 300"/>
                  <a:gd name="T10" fmla="*/ 0 w 595"/>
                  <a:gd name="T11" fmla="*/ 0 h 300"/>
                  <a:gd name="T12" fmla="*/ 0 w 595"/>
                  <a:gd name="T13" fmla="*/ 0 h 300"/>
                  <a:gd name="T14" fmla="*/ 0 w 595"/>
                  <a:gd name="T15" fmla="*/ 0 h 300"/>
                  <a:gd name="T16" fmla="*/ 0 w 595"/>
                  <a:gd name="T17" fmla="*/ 0 h 300"/>
                  <a:gd name="T18" fmla="*/ 0 w 595"/>
                  <a:gd name="T19" fmla="*/ 0 h 300"/>
                  <a:gd name="T20" fmla="*/ 0 w 595"/>
                  <a:gd name="T21" fmla="*/ 0 h 3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95"/>
                  <a:gd name="T34" fmla="*/ 0 h 300"/>
                  <a:gd name="T35" fmla="*/ 595 w 595"/>
                  <a:gd name="T36" fmla="*/ 300 h 3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95" h="300">
                    <a:moveTo>
                      <a:pt x="0" y="44"/>
                    </a:moveTo>
                    <a:lnTo>
                      <a:pt x="187" y="0"/>
                    </a:lnTo>
                    <a:lnTo>
                      <a:pt x="428" y="131"/>
                    </a:lnTo>
                    <a:lnTo>
                      <a:pt x="595" y="251"/>
                    </a:lnTo>
                    <a:lnTo>
                      <a:pt x="490" y="269"/>
                    </a:lnTo>
                    <a:lnTo>
                      <a:pt x="375" y="193"/>
                    </a:lnTo>
                    <a:lnTo>
                      <a:pt x="291" y="109"/>
                    </a:lnTo>
                    <a:lnTo>
                      <a:pt x="155" y="94"/>
                    </a:lnTo>
                    <a:lnTo>
                      <a:pt x="140" y="3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B8AD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17" name="Freeform 158"/>
              <p:cNvSpPr>
                <a:spLocks/>
              </p:cNvSpPr>
              <p:nvPr/>
            </p:nvSpPr>
            <p:spPr bwMode="auto">
              <a:xfrm>
                <a:off x="3493" y="2413"/>
                <a:ext cx="151" cy="403"/>
              </a:xfrm>
              <a:custGeom>
                <a:avLst/>
                <a:gdLst>
                  <a:gd name="T0" fmla="*/ 0 w 452"/>
                  <a:gd name="T1" fmla="*/ 0 h 1211"/>
                  <a:gd name="T2" fmla="*/ 0 w 452"/>
                  <a:gd name="T3" fmla="*/ 0 h 1211"/>
                  <a:gd name="T4" fmla="*/ 0 w 452"/>
                  <a:gd name="T5" fmla="*/ 0 h 1211"/>
                  <a:gd name="T6" fmla="*/ 0 w 452"/>
                  <a:gd name="T7" fmla="*/ 0 h 1211"/>
                  <a:gd name="T8" fmla="*/ 0 w 452"/>
                  <a:gd name="T9" fmla="*/ 0 h 1211"/>
                  <a:gd name="T10" fmla="*/ 0 w 452"/>
                  <a:gd name="T11" fmla="*/ 0 h 1211"/>
                  <a:gd name="T12" fmla="*/ 0 w 452"/>
                  <a:gd name="T13" fmla="*/ 0 h 1211"/>
                  <a:gd name="T14" fmla="*/ 0 w 452"/>
                  <a:gd name="T15" fmla="*/ 0 h 1211"/>
                  <a:gd name="T16" fmla="*/ 0 w 452"/>
                  <a:gd name="T17" fmla="*/ 0 h 1211"/>
                  <a:gd name="T18" fmla="*/ 0 w 452"/>
                  <a:gd name="T19" fmla="*/ 0 h 1211"/>
                  <a:gd name="T20" fmla="*/ 0 w 452"/>
                  <a:gd name="T21" fmla="*/ 0 h 1211"/>
                  <a:gd name="T22" fmla="*/ 0 w 452"/>
                  <a:gd name="T23" fmla="*/ 0 h 1211"/>
                  <a:gd name="T24" fmla="*/ 0 w 452"/>
                  <a:gd name="T25" fmla="*/ 0 h 1211"/>
                  <a:gd name="T26" fmla="*/ 0 w 452"/>
                  <a:gd name="T27" fmla="*/ 0 h 1211"/>
                  <a:gd name="T28" fmla="*/ 0 w 452"/>
                  <a:gd name="T29" fmla="*/ 0 h 1211"/>
                  <a:gd name="T30" fmla="*/ 0 w 452"/>
                  <a:gd name="T31" fmla="*/ 0 h 1211"/>
                  <a:gd name="T32" fmla="*/ 0 w 452"/>
                  <a:gd name="T33" fmla="*/ 0 h 1211"/>
                  <a:gd name="T34" fmla="*/ 0 w 452"/>
                  <a:gd name="T35" fmla="*/ 0 h 12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52"/>
                  <a:gd name="T55" fmla="*/ 0 h 1211"/>
                  <a:gd name="T56" fmla="*/ 452 w 452"/>
                  <a:gd name="T57" fmla="*/ 1211 h 12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52" h="1211">
                    <a:moveTo>
                      <a:pt x="71" y="96"/>
                    </a:moveTo>
                    <a:lnTo>
                      <a:pt x="362" y="0"/>
                    </a:lnTo>
                    <a:lnTo>
                      <a:pt x="452" y="110"/>
                    </a:lnTo>
                    <a:lnTo>
                      <a:pt x="322" y="776"/>
                    </a:lnTo>
                    <a:lnTo>
                      <a:pt x="186" y="896"/>
                    </a:lnTo>
                    <a:lnTo>
                      <a:pt x="182" y="1211"/>
                    </a:lnTo>
                    <a:lnTo>
                      <a:pt x="71" y="1086"/>
                    </a:lnTo>
                    <a:lnTo>
                      <a:pt x="49" y="941"/>
                    </a:lnTo>
                    <a:lnTo>
                      <a:pt x="27" y="841"/>
                    </a:lnTo>
                    <a:lnTo>
                      <a:pt x="5" y="794"/>
                    </a:lnTo>
                    <a:lnTo>
                      <a:pt x="0" y="772"/>
                    </a:lnTo>
                    <a:lnTo>
                      <a:pt x="5" y="716"/>
                    </a:lnTo>
                    <a:lnTo>
                      <a:pt x="30" y="549"/>
                    </a:lnTo>
                    <a:lnTo>
                      <a:pt x="61" y="382"/>
                    </a:lnTo>
                    <a:lnTo>
                      <a:pt x="77" y="305"/>
                    </a:lnTo>
                    <a:lnTo>
                      <a:pt x="37" y="121"/>
                    </a:lnTo>
                    <a:lnTo>
                      <a:pt x="71" y="96"/>
                    </a:lnTo>
                    <a:close/>
                  </a:path>
                </a:pathLst>
              </a:custGeom>
              <a:solidFill>
                <a:srgbClr val="FF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18" name="Freeform 159"/>
              <p:cNvSpPr>
                <a:spLocks/>
              </p:cNvSpPr>
              <p:nvPr/>
            </p:nvSpPr>
            <p:spPr bwMode="auto">
              <a:xfrm>
                <a:off x="3510" y="2396"/>
                <a:ext cx="158" cy="430"/>
              </a:xfrm>
              <a:custGeom>
                <a:avLst/>
                <a:gdLst>
                  <a:gd name="T0" fmla="*/ 0 w 474"/>
                  <a:gd name="T1" fmla="*/ 0 h 1290"/>
                  <a:gd name="T2" fmla="*/ 0 w 474"/>
                  <a:gd name="T3" fmla="*/ 0 h 1290"/>
                  <a:gd name="T4" fmla="*/ 0 w 474"/>
                  <a:gd name="T5" fmla="*/ 0 h 1290"/>
                  <a:gd name="T6" fmla="*/ 0 w 474"/>
                  <a:gd name="T7" fmla="*/ 0 h 1290"/>
                  <a:gd name="T8" fmla="*/ 0 w 474"/>
                  <a:gd name="T9" fmla="*/ 0 h 1290"/>
                  <a:gd name="T10" fmla="*/ 0 w 474"/>
                  <a:gd name="T11" fmla="*/ 0 h 1290"/>
                  <a:gd name="T12" fmla="*/ 0 w 474"/>
                  <a:gd name="T13" fmla="*/ 0 h 1290"/>
                  <a:gd name="T14" fmla="*/ 0 w 474"/>
                  <a:gd name="T15" fmla="*/ 0 h 1290"/>
                  <a:gd name="T16" fmla="*/ 0 w 474"/>
                  <a:gd name="T17" fmla="*/ 0 h 1290"/>
                  <a:gd name="T18" fmla="*/ 0 w 474"/>
                  <a:gd name="T19" fmla="*/ 0 h 1290"/>
                  <a:gd name="T20" fmla="*/ 0 w 474"/>
                  <a:gd name="T21" fmla="*/ 0 h 1290"/>
                  <a:gd name="T22" fmla="*/ 0 w 474"/>
                  <a:gd name="T23" fmla="*/ 0 h 1290"/>
                  <a:gd name="T24" fmla="*/ 0 w 474"/>
                  <a:gd name="T25" fmla="*/ 0 h 1290"/>
                  <a:gd name="T26" fmla="*/ 0 w 474"/>
                  <a:gd name="T27" fmla="*/ 0 h 1290"/>
                  <a:gd name="T28" fmla="*/ 0 w 474"/>
                  <a:gd name="T29" fmla="*/ 0 h 1290"/>
                  <a:gd name="T30" fmla="*/ 0 w 474"/>
                  <a:gd name="T31" fmla="*/ 0 h 1290"/>
                  <a:gd name="T32" fmla="*/ 0 w 474"/>
                  <a:gd name="T33" fmla="*/ 0 h 1290"/>
                  <a:gd name="T34" fmla="*/ 0 w 474"/>
                  <a:gd name="T35" fmla="*/ 0 h 1290"/>
                  <a:gd name="T36" fmla="*/ 0 w 474"/>
                  <a:gd name="T37" fmla="*/ 0 h 1290"/>
                  <a:gd name="T38" fmla="*/ 0 w 474"/>
                  <a:gd name="T39" fmla="*/ 0 h 1290"/>
                  <a:gd name="T40" fmla="*/ 0 w 474"/>
                  <a:gd name="T41" fmla="*/ 0 h 1290"/>
                  <a:gd name="T42" fmla="*/ 0 w 474"/>
                  <a:gd name="T43" fmla="*/ 0 h 1290"/>
                  <a:gd name="T44" fmla="*/ 0 w 474"/>
                  <a:gd name="T45" fmla="*/ 0 h 1290"/>
                  <a:gd name="T46" fmla="*/ 0 w 474"/>
                  <a:gd name="T47" fmla="*/ 0 h 1290"/>
                  <a:gd name="T48" fmla="*/ 0 w 474"/>
                  <a:gd name="T49" fmla="*/ 0 h 1290"/>
                  <a:gd name="T50" fmla="*/ 0 w 474"/>
                  <a:gd name="T51" fmla="*/ 0 h 1290"/>
                  <a:gd name="T52" fmla="*/ 0 w 474"/>
                  <a:gd name="T53" fmla="*/ 0 h 1290"/>
                  <a:gd name="T54" fmla="*/ 0 w 474"/>
                  <a:gd name="T55" fmla="*/ 0 h 1290"/>
                  <a:gd name="T56" fmla="*/ 0 w 474"/>
                  <a:gd name="T57" fmla="*/ 0 h 129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74"/>
                  <a:gd name="T88" fmla="*/ 0 h 1290"/>
                  <a:gd name="T89" fmla="*/ 474 w 474"/>
                  <a:gd name="T90" fmla="*/ 1290 h 129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74" h="1290">
                    <a:moveTo>
                      <a:pt x="0" y="109"/>
                    </a:moveTo>
                    <a:lnTo>
                      <a:pt x="369" y="0"/>
                    </a:lnTo>
                    <a:lnTo>
                      <a:pt x="474" y="214"/>
                    </a:lnTo>
                    <a:lnTo>
                      <a:pt x="310" y="689"/>
                    </a:lnTo>
                    <a:lnTo>
                      <a:pt x="434" y="1005"/>
                    </a:lnTo>
                    <a:lnTo>
                      <a:pt x="230" y="959"/>
                    </a:lnTo>
                    <a:lnTo>
                      <a:pt x="140" y="1290"/>
                    </a:lnTo>
                    <a:lnTo>
                      <a:pt x="57" y="1026"/>
                    </a:lnTo>
                    <a:lnTo>
                      <a:pt x="15" y="779"/>
                    </a:lnTo>
                    <a:lnTo>
                      <a:pt x="90" y="509"/>
                    </a:lnTo>
                    <a:lnTo>
                      <a:pt x="34" y="304"/>
                    </a:lnTo>
                    <a:lnTo>
                      <a:pt x="124" y="214"/>
                    </a:lnTo>
                    <a:lnTo>
                      <a:pt x="230" y="244"/>
                    </a:lnTo>
                    <a:lnTo>
                      <a:pt x="190" y="339"/>
                    </a:lnTo>
                    <a:lnTo>
                      <a:pt x="264" y="390"/>
                    </a:lnTo>
                    <a:lnTo>
                      <a:pt x="115" y="689"/>
                    </a:lnTo>
                    <a:lnTo>
                      <a:pt x="190" y="675"/>
                    </a:lnTo>
                    <a:lnTo>
                      <a:pt x="115" y="900"/>
                    </a:lnTo>
                    <a:lnTo>
                      <a:pt x="214" y="785"/>
                    </a:lnTo>
                    <a:lnTo>
                      <a:pt x="260" y="555"/>
                    </a:lnTo>
                    <a:lnTo>
                      <a:pt x="260" y="484"/>
                    </a:lnTo>
                    <a:lnTo>
                      <a:pt x="339" y="314"/>
                    </a:lnTo>
                    <a:lnTo>
                      <a:pt x="285" y="300"/>
                    </a:lnTo>
                    <a:lnTo>
                      <a:pt x="304" y="170"/>
                    </a:lnTo>
                    <a:lnTo>
                      <a:pt x="180" y="149"/>
                    </a:lnTo>
                    <a:lnTo>
                      <a:pt x="199" y="99"/>
                    </a:lnTo>
                    <a:lnTo>
                      <a:pt x="25" y="195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F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19" name="Freeform 160"/>
              <p:cNvSpPr>
                <a:spLocks/>
              </p:cNvSpPr>
              <p:nvPr/>
            </p:nvSpPr>
            <p:spPr bwMode="auto">
              <a:xfrm>
                <a:off x="3022" y="2563"/>
                <a:ext cx="265" cy="228"/>
              </a:xfrm>
              <a:custGeom>
                <a:avLst/>
                <a:gdLst>
                  <a:gd name="T0" fmla="*/ 0 w 794"/>
                  <a:gd name="T1" fmla="*/ 0 h 686"/>
                  <a:gd name="T2" fmla="*/ 0 w 794"/>
                  <a:gd name="T3" fmla="*/ 0 h 686"/>
                  <a:gd name="T4" fmla="*/ 0 w 794"/>
                  <a:gd name="T5" fmla="*/ 0 h 686"/>
                  <a:gd name="T6" fmla="*/ 0 w 794"/>
                  <a:gd name="T7" fmla="*/ 0 h 686"/>
                  <a:gd name="T8" fmla="*/ 0 w 794"/>
                  <a:gd name="T9" fmla="*/ 0 h 686"/>
                  <a:gd name="T10" fmla="*/ 0 w 794"/>
                  <a:gd name="T11" fmla="*/ 0 h 686"/>
                  <a:gd name="T12" fmla="*/ 0 w 794"/>
                  <a:gd name="T13" fmla="*/ 0 h 686"/>
                  <a:gd name="T14" fmla="*/ 0 w 794"/>
                  <a:gd name="T15" fmla="*/ 0 h 686"/>
                  <a:gd name="T16" fmla="*/ 0 w 794"/>
                  <a:gd name="T17" fmla="*/ 0 h 686"/>
                  <a:gd name="T18" fmla="*/ 0 w 794"/>
                  <a:gd name="T19" fmla="*/ 0 h 686"/>
                  <a:gd name="T20" fmla="*/ 0 w 794"/>
                  <a:gd name="T21" fmla="*/ 0 h 686"/>
                  <a:gd name="T22" fmla="*/ 0 w 794"/>
                  <a:gd name="T23" fmla="*/ 0 h 68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94"/>
                  <a:gd name="T37" fmla="*/ 0 h 686"/>
                  <a:gd name="T38" fmla="*/ 794 w 794"/>
                  <a:gd name="T39" fmla="*/ 686 h 68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94" h="686">
                    <a:moveTo>
                      <a:pt x="0" y="136"/>
                    </a:moveTo>
                    <a:lnTo>
                      <a:pt x="60" y="40"/>
                    </a:lnTo>
                    <a:lnTo>
                      <a:pt x="134" y="0"/>
                    </a:lnTo>
                    <a:lnTo>
                      <a:pt x="144" y="96"/>
                    </a:lnTo>
                    <a:lnTo>
                      <a:pt x="349" y="291"/>
                    </a:lnTo>
                    <a:lnTo>
                      <a:pt x="653" y="466"/>
                    </a:lnTo>
                    <a:lnTo>
                      <a:pt x="794" y="341"/>
                    </a:lnTo>
                    <a:lnTo>
                      <a:pt x="714" y="686"/>
                    </a:lnTo>
                    <a:lnTo>
                      <a:pt x="100" y="230"/>
                    </a:lnTo>
                    <a:lnTo>
                      <a:pt x="20" y="215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B56C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20" name="Freeform 161"/>
              <p:cNvSpPr>
                <a:spLocks/>
              </p:cNvSpPr>
              <p:nvPr/>
            </p:nvSpPr>
            <p:spPr bwMode="auto">
              <a:xfrm>
                <a:off x="3016" y="2503"/>
                <a:ext cx="301" cy="173"/>
              </a:xfrm>
              <a:custGeom>
                <a:avLst/>
                <a:gdLst>
                  <a:gd name="T0" fmla="*/ 0 w 902"/>
                  <a:gd name="T1" fmla="*/ 0 h 521"/>
                  <a:gd name="T2" fmla="*/ 0 w 902"/>
                  <a:gd name="T3" fmla="*/ 0 h 521"/>
                  <a:gd name="T4" fmla="*/ 0 w 902"/>
                  <a:gd name="T5" fmla="*/ 0 h 521"/>
                  <a:gd name="T6" fmla="*/ 0 w 902"/>
                  <a:gd name="T7" fmla="*/ 0 h 521"/>
                  <a:gd name="T8" fmla="*/ 0 w 902"/>
                  <a:gd name="T9" fmla="*/ 0 h 521"/>
                  <a:gd name="T10" fmla="*/ 0 w 902"/>
                  <a:gd name="T11" fmla="*/ 0 h 521"/>
                  <a:gd name="T12" fmla="*/ 0 w 902"/>
                  <a:gd name="T13" fmla="*/ 0 h 521"/>
                  <a:gd name="T14" fmla="*/ 0 w 902"/>
                  <a:gd name="T15" fmla="*/ 0 h 521"/>
                  <a:gd name="T16" fmla="*/ 0 w 902"/>
                  <a:gd name="T17" fmla="*/ 0 h 5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02"/>
                  <a:gd name="T28" fmla="*/ 0 h 521"/>
                  <a:gd name="T29" fmla="*/ 902 w 902"/>
                  <a:gd name="T30" fmla="*/ 521 h 5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02" h="521">
                    <a:moveTo>
                      <a:pt x="32" y="40"/>
                    </a:moveTo>
                    <a:lnTo>
                      <a:pt x="0" y="102"/>
                    </a:lnTo>
                    <a:lnTo>
                      <a:pt x="143" y="121"/>
                    </a:lnTo>
                    <a:lnTo>
                      <a:pt x="767" y="446"/>
                    </a:lnTo>
                    <a:lnTo>
                      <a:pt x="812" y="521"/>
                    </a:lnTo>
                    <a:lnTo>
                      <a:pt x="902" y="435"/>
                    </a:lnTo>
                    <a:lnTo>
                      <a:pt x="93" y="0"/>
                    </a:lnTo>
                    <a:lnTo>
                      <a:pt x="32" y="40"/>
                    </a:lnTo>
                    <a:close/>
                  </a:path>
                </a:pathLst>
              </a:custGeom>
              <a:solidFill>
                <a:srgbClr val="B56C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21" name="Freeform 162"/>
              <p:cNvSpPr>
                <a:spLocks/>
              </p:cNvSpPr>
              <p:nvPr/>
            </p:nvSpPr>
            <p:spPr bwMode="auto">
              <a:xfrm>
                <a:off x="3327" y="2600"/>
                <a:ext cx="753" cy="300"/>
              </a:xfrm>
              <a:custGeom>
                <a:avLst/>
                <a:gdLst>
                  <a:gd name="T0" fmla="*/ 0 w 2259"/>
                  <a:gd name="T1" fmla="*/ 0 h 900"/>
                  <a:gd name="T2" fmla="*/ 0 w 2259"/>
                  <a:gd name="T3" fmla="*/ 0 h 900"/>
                  <a:gd name="T4" fmla="*/ 0 w 2259"/>
                  <a:gd name="T5" fmla="*/ 0 h 900"/>
                  <a:gd name="T6" fmla="*/ 0 w 2259"/>
                  <a:gd name="T7" fmla="*/ 0 h 900"/>
                  <a:gd name="T8" fmla="*/ 0 w 2259"/>
                  <a:gd name="T9" fmla="*/ 0 h 900"/>
                  <a:gd name="T10" fmla="*/ 0 w 2259"/>
                  <a:gd name="T11" fmla="*/ 0 h 900"/>
                  <a:gd name="T12" fmla="*/ 0 w 2259"/>
                  <a:gd name="T13" fmla="*/ 0 h 900"/>
                  <a:gd name="T14" fmla="*/ 0 w 2259"/>
                  <a:gd name="T15" fmla="*/ 0 h 900"/>
                  <a:gd name="T16" fmla="*/ 0 w 2259"/>
                  <a:gd name="T17" fmla="*/ 0 h 900"/>
                  <a:gd name="T18" fmla="*/ 0 w 2259"/>
                  <a:gd name="T19" fmla="*/ 0 h 900"/>
                  <a:gd name="T20" fmla="*/ 0 w 2259"/>
                  <a:gd name="T21" fmla="*/ 0 h 900"/>
                  <a:gd name="T22" fmla="*/ 0 w 2259"/>
                  <a:gd name="T23" fmla="*/ 0 h 900"/>
                  <a:gd name="T24" fmla="*/ 0 w 2259"/>
                  <a:gd name="T25" fmla="*/ 0 h 900"/>
                  <a:gd name="T26" fmla="*/ 0 w 2259"/>
                  <a:gd name="T27" fmla="*/ 0 h 900"/>
                  <a:gd name="T28" fmla="*/ 0 w 2259"/>
                  <a:gd name="T29" fmla="*/ 0 h 900"/>
                  <a:gd name="T30" fmla="*/ 0 w 2259"/>
                  <a:gd name="T31" fmla="*/ 0 h 900"/>
                  <a:gd name="T32" fmla="*/ 0 w 2259"/>
                  <a:gd name="T33" fmla="*/ 0 h 900"/>
                  <a:gd name="T34" fmla="*/ 0 w 2259"/>
                  <a:gd name="T35" fmla="*/ 0 h 900"/>
                  <a:gd name="T36" fmla="*/ 0 w 2259"/>
                  <a:gd name="T37" fmla="*/ 0 h 900"/>
                  <a:gd name="T38" fmla="*/ 0 w 2259"/>
                  <a:gd name="T39" fmla="*/ 0 h 900"/>
                  <a:gd name="T40" fmla="*/ 0 w 2259"/>
                  <a:gd name="T41" fmla="*/ 0 h 900"/>
                  <a:gd name="T42" fmla="*/ 0 w 2259"/>
                  <a:gd name="T43" fmla="*/ 0 h 900"/>
                  <a:gd name="T44" fmla="*/ 0 w 2259"/>
                  <a:gd name="T45" fmla="*/ 0 h 900"/>
                  <a:gd name="T46" fmla="*/ 0 w 2259"/>
                  <a:gd name="T47" fmla="*/ 0 h 90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259"/>
                  <a:gd name="T73" fmla="*/ 0 h 900"/>
                  <a:gd name="T74" fmla="*/ 2259 w 2259"/>
                  <a:gd name="T75" fmla="*/ 900 h 90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259" h="900">
                    <a:moveTo>
                      <a:pt x="11" y="515"/>
                    </a:moveTo>
                    <a:lnTo>
                      <a:pt x="90" y="655"/>
                    </a:lnTo>
                    <a:lnTo>
                      <a:pt x="226" y="709"/>
                    </a:lnTo>
                    <a:lnTo>
                      <a:pt x="231" y="510"/>
                    </a:lnTo>
                    <a:lnTo>
                      <a:pt x="321" y="284"/>
                    </a:lnTo>
                    <a:lnTo>
                      <a:pt x="201" y="345"/>
                    </a:lnTo>
                    <a:lnTo>
                      <a:pt x="155" y="379"/>
                    </a:lnTo>
                    <a:lnTo>
                      <a:pt x="141" y="315"/>
                    </a:lnTo>
                    <a:lnTo>
                      <a:pt x="146" y="184"/>
                    </a:lnTo>
                    <a:lnTo>
                      <a:pt x="511" y="0"/>
                    </a:lnTo>
                    <a:lnTo>
                      <a:pt x="504" y="233"/>
                    </a:lnTo>
                    <a:lnTo>
                      <a:pt x="437" y="283"/>
                    </a:lnTo>
                    <a:lnTo>
                      <a:pt x="390" y="540"/>
                    </a:lnTo>
                    <a:lnTo>
                      <a:pt x="481" y="730"/>
                    </a:lnTo>
                    <a:lnTo>
                      <a:pt x="1885" y="305"/>
                    </a:lnTo>
                    <a:lnTo>
                      <a:pt x="1780" y="100"/>
                    </a:lnTo>
                    <a:lnTo>
                      <a:pt x="2259" y="299"/>
                    </a:lnTo>
                    <a:lnTo>
                      <a:pt x="2179" y="355"/>
                    </a:lnTo>
                    <a:lnTo>
                      <a:pt x="496" y="900"/>
                    </a:lnTo>
                    <a:lnTo>
                      <a:pt x="349" y="864"/>
                    </a:lnTo>
                    <a:lnTo>
                      <a:pt x="46" y="740"/>
                    </a:lnTo>
                    <a:lnTo>
                      <a:pt x="0" y="600"/>
                    </a:lnTo>
                    <a:lnTo>
                      <a:pt x="11" y="515"/>
                    </a:lnTo>
                    <a:close/>
                  </a:path>
                </a:pathLst>
              </a:custGeom>
              <a:solidFill>
                <a:srgbClr val="B56C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22" name="Freeform 163"/>
              <p:cNvSpPr>
                <a:spLocks/>
              </p:cNvSpPr>
              <p:nvPr/>
            </p:nvSpPr>
            <p:spPr bwMode="auto">
              <a:xfrm>
                <a:off x="3610" y="2471"/>
                <a:ext cx="447" cy="195"/>
              </a:xfrm>
              <a:custGeom>
                <a:avLst/>
                <a:gdLst>
                  <a:gd name="T0" fmla="*/ 0 w 1340"/>
                  <a:gd name="T1" fmla="*/ 0 h 586"/>
                  <a:gd name="T2" fmla="*/ 0 w 1340"/>
                  <a:gd name="T3" fmla="*/ 0 h 586"/>
                  <a:gd name="T4" fmla="*/ 0 w 1340"/>
                  <a:gd name="T5" fmla="*/ 0 h 586"/>
                  <a:gd name="T6" fmla="*/ 0 w 1340"/>
                  <a:gd name="T7" fmla="*/ 0 h 586"/>
                  <a:gd name="T8" fmla="*/ 0 w 1340"/>
                  <a:gd name="T9" fmla="*/ 0 h 586"/>
                  <a:gd name="T10" fmla="*/ 0 w 1340"/>
                  <a:gd name="T11" fmla="*/ 0 h 586"/>
                  <a:gd name="T12" fmla="*/ 0 w 1340"/>
                  <a:gd name="T13" fmla="*/ 0 h 586"/>
                  <a:gd name="T14" fmla="*/ 0 w 1340"/>
                  <a:gd name="T15" fmla="*/ 0 h 58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40"/>
                  <a:gd name="T25" fmla="*/ 0 h 586"/>
                  <a:gd name="T26" fmla="*/ 1340 w 1340"/>
                  <a:gd name="T27" fmla="*/ 586 h 58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40" h="586">
                    <a:moveTo>
                      <a:pt x="100" y="210"/>
                    </a:moveTo>
                    <a:lnTo>
                      <a:pt x="634" y="0"/>
                    </a:lnTo>
                    <a:lnTo>
                      <a:pt x="1340" y="170"/>
                    </a:lnTo>
                    <a:lnTo>
                      <a:pt x="1208" y="256"/>
                    </a:lnTo>
                    <a:lnTo>
                      <a:pt x="14" y="586"/>
                    </a:lnTo>
                    <a:lnTo>
                      <a:pt x="0" y="436"/>
                    </a:lnTo>
                    <a:lnTo>
                      <a:pt x="100" y="210"/>
                    </a:lnTo>
                    <a:close/>
                  </a:path>
                </a:pathLst>
              </a:custGeom>
              <a:solidFill>
                <a:srgbClr val="B56C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23" name="Freeform 164"/>
              <p:cNvSpPr>
                <a:spLocks/>
              </p:cNvSpPr>
              <p:nvPr/>
            </p:nvSpPr>
            <p:spPr bwMode="auto">
              <a:xfrm>
                <a:off x="2913" y="2415"/>
                <a:ext cx="462" cy="256"/>
              </a:xfrm>
              <a:custGeom>
                <a:avLst/>
                <a:gdLst>
                  <a:gd name="T0" fmla="*/ 0 w 1387"/>
                  <a:gd name="T1" fmla="*/ 0 h 770"/>
                  <a:gd name="T2" fmla="*/ 0 w 1387"/>
                  <a:gd name="T3" fmla="*/ 0 h 770"/>
                  <a:gd name="T4" fmla="*/ 0 w 1387"/>
                  <a:gd name="T5" fmla="*/ 0 h 770"/>
                  <a:gd name="T6" fmla="*/ 0 w 1387"/>
                  <a:gd name="T7" fmla="*/ 0 h 770"/>
                  <a:gd name="T8" fmla="*/ 0 w 1387"/>
                  <a:gd name="T9" fmla="*/ 0 h 770"/>
                  <a:gd name="T10" fmla="*/ 0 w 1387"/>
                  <a:gd name="T11" fmla="*/ 0 h 7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87"/>
                  <a:gd name="T19" fmla="*/ 0 h 770"/>
                  <a:gd name="T20" fmla="*/ 1387 w 1387"/>
                  <a:gd name="T21" fmla="*/ 770 h 77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87" h="770">
                    <a:moveTo>
                      <a:pt x="0" y="45"/>
                    </a:moveTo>
                    <a:lnTo>
                      <a:pt x="24" y="0"/>
                    </a:lnTo>
                    <a:lnTo>
                      <a:pt x="1387" y="659"/>
                    </a:lnTo>
                    <a:lnTo>
                      <a:pt x="1356" y="77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AE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24" name="Freeform 165"/>
              <p:cNvSpPr>
                <a:spLocks/>
              </p:cNvSpPr>
              <p:nvPr/>
            </p:nvSpPr>
            <p:spPr bwMode="auto">
              <a:xfrm>
                <a:off x="2991" y="2249"/>
                <a:ext cx="931" cy="316"/>
              </a:xfrm>
              <a:custGeom>
                <a:avLst/>
                <a:gdLst>
                  <a:gd name="T0" fmla="*/ 0 w 2793"/>
                  <a:gd name="T1" fmla="*/ 0 h 946"/>
                  <a:gd name="T2" fmla="*/ 0 w 2793"/>
                  <a:gd name="T3" fmla="*/ 0 h 946"/>
                  <a:gd name="T4" fmla="*/ 0 w 2793"/>
                  <a:gd name="T5" fmla="*/ 0 h 946"/>
                  <a:gd name="T6" fmla="*/ 0 w 2793"/>
                  <a:gd name="T7" fmla="*/ 0 h 946"/>
                  <a:gd name="T8" fmla="*/ 0 w 2793"/>
                  <a:gd name="T9" fmla="*/ 0 h 946"/>
                  <a:gd name="T10" fmla="*/ 0 w 2793"/>
                  <a:gd name="T11" fmla="*/ 0 h 946"/>
                  <a:gd name="T12" fmla="*/ 0 w 2793"/>
                  <a:gd name="T13" fmla="*/ 0 h 946"/>
                  <a:gd name="T14" fmla="*/ 0 w 2793"/>
                  <a:gd name="T15" fmla="*/ 0 h 946"/>
                  <a:gd name="T16" fmla="*/ 0 w 2793"/>
                  <a:gd name="T17" fmla="*/ 0 h 946"/>
                  <a:gd name="T18" fmla="*/ 0 w 2793"/>
                  <a:gd name="T19" fmla="*/ 0 h 946"/>
                  <a:gd name="T20" fmla="*/ 0 w 2793"/>
                  <a:gd name="T21" fmla="*/ 0 h 946"/>
                  <a:gd name="T22" fmla="*/ 0 w 2793"/>
                  <a:gd name="T23" fmla="*/ 0 h 946"/>
                  <a:gd name="T24" fmla="*/ 0 w 2793"/>
                  <a:gd name="T25" fmla="*/ 0 h 946"/>
                  <a:gd name="T26" fmla="*/ 0 w 2793"/>
                  <a:gd name="T27" fmla="*/ 0 h 946"/>
                  <a:gd name="T28" fmla="*/ 0 w 2793"/>
                  <a:gd name="T29" fmla="*/ 0 h 946"/>
                  <a:gd name="T30" fmla="*/ 0 w 2793"/>
                  <a:gd name="T31" fmla="*/ 0 h 946"/>
                  <a:gd name="T32" fmla="*/ 0 w 2793"/>
                  <a:gd name="T33" fmla="*/ 0 h 946"/>
                  <a:gd name="T34" fmla="*/ 0 w 2793"/>
                  <a:gd name="T35" fmla="*/ 0 h 946"/>
                  <a:gd name="T36" fmla="*/ 0 w 2793"/>
                  <a:gd name="T37" fmla="*/ 0 h 94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793"/>
                  <a:gd name="T58" fmla="*/ 0 h 946"/>
                  <a:gd name="T59" fmla="*/ 2793 w 2793"/>
                  <a:gd name="T60" fmla="*/ 946 h 94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793" h="946">
                    <a:moveTo>
                      <a:pt x="9" y="280"/>
                    </a:moveTo>
                    <a:lnTo>
                      <a:pt x="1219" y="716"/>
                    </a:lnTo>
                    <a:lnTo>
                      <a:pt x="1169" y="946"/>
                    </a:lnTo>
                    <a:lnTo>
                      <a:pt x="1433" y="856"/>
                    </a:lnTo>
                    <a:lnTo>
                      <a:pt x="1584" y="795"/>
                    </a:lnTo>
                    <a:lnTo>
                      <a:pt x="1544" y="590"/>
                    </a:lnTo>
                    <a:lnTo>
                      <a:pt x="1928" y="441"/>
                    </a:lnTo>
                    <a:lnTo>
                      <a:pt x="2003" y="586"/>
                    </a:lnTo>
                    <a:lnTo>
                      <a:pt x="1959" y="835"/>
                    </a:lnTo>
                    <a:lnTo>
                      <a:pt x="2498" y="574"/>
                    </a:lnTo>
                    <a:lnTo>
                      <a:pt x="2648" y="586"/>
                    </a:lnTo>
                    <a:lnTo>
                      <a:pt x="2793" y="310"/>
                    </a:lnTo>
                    <a:lnTo>
                      <a:pt x="2778" y="106"/>
                    </a:lnTo>
                    <a:lnTo>
                      <a:pt x="2588" y="0"/>
                    </a:lnTo>
                    <a:lnTo>
                      <a:pt x="1194" y="435"/>
                    </a:lnTo>
                    <a:lnTo>
                      <a:pt x="1089" y="490"/>
                    </a:lnTo>
                    <a:lnTo>
                      <a:pt x="0" y="115"/>
                    </a:lnTo>
                    <a:lnTo>
                      <a:pt x="9" y="280"/>
                    </a:lnTo>
                    <a:close/>
                  </a:path>
                </a:pathLst>
              </a:custGeom>
              <a:solidFill>
                <a:srgbClr val="D1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25" name="Freeform 166"/>
              <p:cNvSpPr>
                <a:spLocks/>
              </p:cNvSpPr>
              <p:nvPr/>
            </p:nvSpPr>
            <p:spPr bwMode="auto">
              <a:xfrm>
                <a:off x="2932" y="2126"/>
                <a:ext cx="995" cy="422"/>
              </a:xfrm>
              <a:custGeom>
                <a:avLst/>
                <a:gdLst>
                  <a:gd name="T0" fmla="*/ 0 w 2984"/>
                  <a:gd name="T1" fmla="*/ 0 h 1267"/>
                  <a:gd name="T2" fmla="*/ 0 w 2984"/>
                  <a:gd name="T3" fmla="*/ 0 h 1267"/>
                  <a:gd name="T4" fmla="*/ 0 w 2984"/>
                  <a:gd name="T5" fmla="*/ 0 h 1267"/>
                  <a:gd name="T6" fmla="*/ 0 w 2984"/>
                  <a:gd name="T7" fmla="*/ 0 h 1267"/>
                  <a:gd name="T8" fmla="*/ 0 w 2984"/>
                  <a:gd name="T9" fmla="*/ 0 h 1267"/>
                  <a:gd name="T10" fmla="*/ 0 w 2984"/>
                  <a:gd name="T11" fmla="*/ 0 h 1267"/>
                  <a:gd name="T12" fmla="*/ 0 w 2984"/>
                  <a:gd name="T13" fmla="*/ 0 h 1267"/>
                  <a:gd name="T14" fmla="*/ 0 w 2984"/>
                  <a:gd name="T15" fmla="*/ 0 h 1267"/>
                  <a:gd name="T16" fmla="*/ 0 w 2984"/>
                  <a:gd name="T17" fmla="*/ 0 h 1267"/>
                  <a:gd name="T18" fmla="*/ 0 w 2984"/>
                  <a:gd name="T19" fmla="*/ 0 h 1267"/>
                  <a:gd name="T20" fmla="*/ 0 w 2984"/>
                  <a:gd name="T21" fmla="*/ 0 h 1267"/>
                  <a:gd name="T22" fmla="*/ 0 w 2984"/>
                  <a:gd name="T23" fmla="*/ 0 h 1267"/>
                  <a:gd name="T24" fmla="*/ 0 w 2984"/>
                  <a:gd name="T25" fmla="*/ 0 h 1267"/>
                  <a:gd name="T26" fmla="*/ 0 w 2984"/>
                  <a:gd name="T27" fmla="*/ 0 h 1267"/>
                  <a:gd name="T28" fmla="*/ 0 w 2984"/>
                  <a:gd name="T29" fmla="*/ 0 h 1267"/>
                  <a:gd name="T30" fmla="*/ 0 w 2984"/>
                  <a:gd name="T31" fmla="*/ 0 h 1267"/>
                  <a:gd name="T32" fmla="*/ 0 w 2984"/>
                  <a:gd name="T33" fmla="*/ 0 h 1267"/>
                  <a:gd name="T34" fmla="*/ 0 w 2984"/>
                  <a:gd name="T35" fmla="*/ 0 h 1267"/>
                  <a:gd name="T36" fmla="*/ 0 w 2984"/>
                  <a:gd name="T37" fmla="*/ 0 h 1267"/>
                  <a:gd name="T38" fmla="*/ 0 w 2984"/>
                  <a:gd name="T39" fmla="*/ 0 h 1267"/>
                  <a:gd name="T40" fmla="*/ 0 w 2984"/>
                  <a:gd name="T41" fmla="*/ 0 h 1267"/>
                  <a:gd name="T42" fmla="*/ 0 w 2984"/>
                  <a:gd name="T43" fmla="*/ 0 h 1267"/>
                  <a:gd name="T44" fmla="*/ 0 w 2984"/>
                  <a:gd name="T45" fmla="*/ 0 h 1267"/>
                  <a:gd name="T46" fmla="*/ 0 w 2984"/>
                  <a:gd name="T47" fmla="*/ 0 h 1267"/>
                  <a:gd name="T48" fmla="*/ 0 w 2984"/>
                  <a:gd name="T49" fmla="*/ 0 h 12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984"/>
                  <a:gd name="T76" fmla="*/ 0 h 1267"/>
                  <a:gd name="T77" fmla="*/ 2984 w 2984"/>
                  <a:gd name="T78" fmla="*/ 1267 h 126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984" h="1267">
                    <a:moveTo>
                      <a:pt x="0" y="316"/>
                    </a:moveTo>
                    <a:lnTo>
                      <a:pt x="1490" y="0"/>
                    </a:lnTo>
                    <a:lnTo>
                      <a:pt x="2284" y="170"/>
                    </a:lnTo>
                    <a:lnTo>
                      <a:pt x="991" y="481"/>
                    </a:lnTo>
                    <a:lnTo>
                      <a:pt x="1291" y="586"/>
                    </a:lnTo>
                    <a:lnTo>
                      <a:pt x="2598" y="266"/>
                    </a:lnTo>
                    <a:lnTo>
                      <a:pt x="2731" y="213"/>
                    </a:lnTo>
                    <a:lnTo>
                      <a:pt x="2904" y="306"/>
                    </a:lnTo>
                    <a:lnTo>
                      <a:pt x="2979" y="421"/>
                    </a:lnTo>
                    <a:lnTo>
                      <a:pt x="2984" y="741"/>
                    </a:lnTo>
                    <a:lnTo>
                      <a:pt x="2824" y="957"/>
                    </a:lnTo>
                    <a:lnTo>
                      <a:pt x="2674" y="967"/>
                    </a:lnTo>
                    <a:lnTo>
                      <a:pt x="2649" y="1032"/>
                    </a:lnTo>
                    <a:lnTo>
                      <a:pt x="2514" y="1097"/>
                    </a:lnTo>
                    <a:lnTo>
                      <a:pt x="2349" y="1147"/>
                    </a:lnTo>
                    <a:lnTo>
                      <a:pt x="2119" y="1267"/>
                    </a:lnTo>
                    <a:lnTo>
                      <a:pt x="2135" y="1206"/>
                    </a:lnTo>
                    <a:lnTo>
                      <a:pt x="2209" y="1026"/>
                    </a:lnTo>
                    <a:lnTo>
                      <a:pt x="2759" y="806"/>
                    </a:lnTo>
                    <a:lnTo>
                      <a:pt x="2864" y="676"/>
                    </a:lnTo>
                    <a:lnTo>
                      <a:pt x="2835" y="446"/>
                    </a:lnTo>
                    <a:lnTo>
                      <a:pt x="2759" y="403"/>
                    </a:lnTo>
                    <a:lnTo>
                      <a:pt x="1375" y="787"/>
                    </a:lnTo>
                    <a:lnTo>
                      <a:pt x="0" y="316"/>
                    </a:lnTo>
                    <a:close/>
                  </a:path>
                </a:pathLst>
              </a:custGeom>
              <a:solidFill>
                <a:srgbClr val="AE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26" name="Freeform 167"/>
              <p:cNvSpPr>
                <a:spLocks/>
              </p:cNvSpPr>
              <p:nvPr/>
            </p:nvSpPr>
            <p:spPr bwMode="auto">
              <a:xfrm>
                <a:off x="3454" y="2593"/>
                <a:ext cx="511" cy="260"/>
              </a:xfrm>
              <a:custGeom>
                <a:avLst/>
                <a:gdLst>
                  <a:gd name="T0" fmla="*/ 0 w 1534"/>
                  <a:gd name="T1" fmla="*/ 0 h 781"/>
                  <a:gd name="T2" fmla="*/ 0 w 1534"/>
                  <a:gd name="T3" fmla="*/ 0 h 781"/>
                  <a:gd name="T4" fmla="*/ 0 w 1534"/>
                  <a:gd name="T5" fmla="*/ 0 h 781"/>
                  <a:gd name="T6" fmla="*/ 0 w 1534"/>
                  <a:gd name="T7" fmla="*/ 0 h 781"/>
                  <a:gd name="T8" fmla="*/ 0 w 1534"/>
                  <a:gd name="T9" fmla="*/ 0 h 781"/>
                  <a:gd name="T10" fmla="*/ 0 w 1534"/>
                  <a:gd name="T11" fmla="*/ 0 h 781"/>
                  <a:gd name="T12" fmla="*/ 0 w 1534"/>
                  <a:gd name="T13" fmla="*/ 0 h 781"/>
                  <a:gd name="T14" fmla="*/ 0 w 1534"/>
                  <a:gd name="T15" fmla="*/ 0 h 781"/>
                  <a:gd name="T16" fmla="*/ 0 w 1534"/>
                  <a:gd name="T17" fmla="*/ 0 h 781"/>
                  <a:gd name="T18" fmla="*/ 0 w 1534"/>
                  <a:gd name="T19" fmla="*/ 0 h 781"/>
                  <a:gd name="T20" fmla="*/ 0 w 1534"/>
                  <a:gd name="T21" fmla="*/ 0 h 781"/>
                  <a:gd name="T22" fmla="*/ 0 w 1534"/>
                  <a:gd name="T23" fmla="*/ 0 h 781"/>
                  <a:gd name="T24" fmla="*/ 0 w 1534"/>
                  <a:gd name="T25" fmla="*/ 0 h 781"/>
                  <a:gd name="T26" fmla="*/ 0 w 1534"/>
                  <a:gd name="T27" fmla="*/ 0 h 781"/>
                  <a:gd name="T28" fmla="*/ 0 w 1534"/>
                  <a:gd name="T29" fmla="*/ 0 h 781"/>
                  <a:gd name="T30" fmla="*/ 0 w 1534"/>
                  <a:gd name="T31" fmla="*/ 0 h 781"/>
                  <a:gd name="T32" fmla="*/ 0 w 1534"/>
                  <a:gd name="T33" fmla="*/ 0 h 7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34"/>
                  <a:gd name="T52" fmla="*/ 0 h 781"/>
                  <a:gd name="T53" fmla="*/ 1534 w 1534"/>
                  <a:gd name="T54" fmla="*/ 781 h 78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34" h="781">
                    <a:moveTo>
                      <a:pt x="509" y="236"/>
                    </a:moveTo>
                    <a:lnTo>
                      <a:pt x="1419" y="0"/>
                    </a:lnTo>
                    <a:lnTo>
                      <a:pt x="1408" y="137"/>
                    </a:lnTo>
                    <a:lnTo>
                      <a:pt x="1423" y="251"/>
                    </a:lnTo>
                    <a:lnTo>
                      <a:pt x="1534" y="331"/>
                    </a:lnTo>
                    <a:lnTo>
                      <a:pt x="115" y="781"/>
                    </a:lnTo>
                    <a:lnTo>
                      <a:pt x="40" y="741"/>
                    </a:lnTo>
                    <a:lnTo>
                      <a:pt x="0" y="611"/>
                    </a:lnTo>
                    <a:lnTo>
                      <a:pt x="55" y="345"/>
                    </a:lnTo>
                    <a:lnTo>
                      <a:pt x="109" y="316"/>
                    </a:lnTo>
                    <a:lnTo>
                      <a:pt x="245" y="586"/>
                    </a:lnTo>
                    <a:lnTo>
                      <a:pt x="316" y="648"/>
                    </a:lnTo>
                    <a:lnTo>
                      <a:pt x="325" y="410"/>
                    </a:lnTo>
                    <a:lnTo>
                      <a:pt x="409" y="331"/>
                    </a:lnTo>
                    <a:lnTo>
                      <a:pt x="577" y="387"/>
                    </a:lnTo>
                    <a:lnTo>
                      <a:pt x="509" y="236"/>
                    </a:lnTo>
                    <a:close/>
                  </a:path>
                </a:pathLst>
              </a:custGeom>
              <a:solidFill>
                <a:srgbClr val="D1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27" name="Freeform 168"/>
              <p:cNvSpPr>
                <a:spLocks/>
              </p:cNvSpPr>
              <p:nvPr/>
            </p:nvSpPr>
            <p:spPr bwMode="auto">
              <a:xfrm>
                <a:off x="3367" y="2508"/>
                <a:ext cx="156" cy="88"/>
              </a:xfrm>
              <a:custGeom>
                <a:avLst/>
                <a:gdLst>
                  <a:gd name="T0" fmla="*/ 0 w 468"/>
                  <a:gd name="T1" fmla="*/ 0 h 264"/>
                  <a:gd name="T2" fmla="*/ 0 w 468"/>
                  <a:gd name="T3" fmla="*/ 0 h 264"/>
                  <a:gd name="T4" fmla="*/ 0 w 468"/>
                  <a:gd name="T5" fmla="*/ 0 h 264"/>
                  <a:gd name="T6" fmla="*/ 0 w 468"/>
                  <a:gd name="T7" fmla="*/ 0 h 264"/>
                  <a:gd name="T8" fmla="*/ 0 w 468"/>
                  <a:gd name="T9" fmla="*/ 0 h 264"/>
                  <a:gd name="T10" fmla="*/ 0 w 468"/>
                  <a:gd name="T11" fmla="*/ 0 h 264"/>
                  <a:gd name="T12" fmla="*/ 0 w 468"/>
                  <a:gd name="T13" fmla="*/ 0 h 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8"/>
                  <a:gd name="T22" fmla="*/ 0 h 264"/>
                  <a:gd name="T23" fmla="*/ 468 w 468"/>
                  <a:gd name="T24" fmla="*/ 264 h 2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8" h="264">
                    <a:moveTo>
                      <a:pt x="0" y="229"/>
                    </a:moveTo>
                    <a:lnTo>
                      <a:pt x="310" y="199"/>
                    </a:lnTo>
                    <a:lnTo>
                      <a:pt x="294" y="264"/>
                    </a:lnTo>
                    <a:lnTo>
                      <a:pt x="434" y="210"/>
                    </a:lnTo>
                    <a:lnTo>
                      <a:pt x="468" y="0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rgbClr val="AE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28" name="Freeform 169"/>
              <p:cNvSpPr>
                <a:spLocks/>
              </p:cNvSpPr>
              <p:nvPr/>
            </p:nvSpPr>
            <p:spPr bwMode="auto">
              <a:xfrm>
                <a:off x="2880" y="2118"/>
                <a:ext cx="1023" cy="361"/>
              </a:xfrm>
              <a:custGeom>
                <a:avLst/>
                <a:gdLst>
                  <a:gd name="T0" fmla="*/ 0 w 3069"/>
                  <a:gd name="T1" fmla="*/ 0 h 1082"/>
                  <a:gd name="T2" fmla="*/ 0 w 3069"/>
                  <a:gd name="T3" fmla="*/ 0 h 1082"/>
                  <a:gd name="T4" fmla="*/ 0 w 3069"/>
                  <a:gd name="T5" fmla="*/ 0 h 1082"/>
                  <a:gd name="T6" fmla="*/ 0 w 3069"/>
                  <a:gd name="T7" fmla="*/ 0 h 1082"/>
                  <a:gd name="T8" fmla="*/ 0 w 3069"/>
                  <a:gd name="T9" fmla="*/ 0 h 1082"/>
                  <a:gd name="T10" fmla="*/ 0 w 3069"/>
                  <a:gd name="T11" fmla="*/ 0 h 1082"/>
                  <a:gd name="T12" fmla="*/ 0 w 3069"/>
                  <a:gd name="T13" fmla="*/ 0 h 1082"/>
                  <a:gd name="T14" fmla="*/ 0 w 3069"/>
                  <a:gd name="T15" fmla="*/ 0 h 1082"/>
                  <a:gd name="T16" fmla="*/ 0 w 3069"/>
                  <a:gd name="T17" fmla="*/ 0 h 1082"/>
                  <a:gd name="T18" fmla="*/ 0 w 3069"/>
                  <a:gd name="T19" fmla="*/ 0 h 1082"/>
                  <a:gd name="T20" fmla="*/ 0 w 3069"/>
                  <a:gd name="T21" fmla="*/ 0 h 1082"/>
                  <a:gd name="T22" fmla="*/ 0 w 3069"/>
                  <a:gd name="T23" fmla="*/ 0 h 1082"/>
                  <a:gd name="T24" fmla="*/ 0 w 3069"/>
                  <a:gd name="T25" fmla="*/ 0 h 1082"/>
                  <a:gd name="T26" fmla="*/ 0 w 3069"/>
                  <a:gd name="T27" fmla="*/ 0 h 1082"/>
                  <a:gd name="T28" fmla="*/ 0 w 3069"/>
                  <a:gd name="T29" fmla="*/ 0 h 1082"/>
                  <a:gd name="T30" fmla="*/ 0 w 3069"/>
                  <a:gd name="T31" fmla="*/ 0 h 1082"/>
                  <a:gd name="T32" fmla="*/ 0 w 3069"/>
                  <a:gd name="T33" fmla="*/ 0 h 1082"/>
                  <a:gd name="T34" fmla="*/ 0 w 3069"/>
                  <a:gd name="T35" fmla="*/ 0 h 1082"/>
                  <a:gd name="T36" fmla="*/ 0 w 3069"/>
                  <a:gd name="T37" fmla="*/ 0 h 1082"/>
                  <a:gd name="T38" fmla="*/ 0 w 3069"/>
                  <a:gd name="T39" fmla="*/ 0 h 1082"/>
                  <a:gd name="T40" fmla="*/ 0 w 3069"/>
                  <a:gd name="T41" fmla="*/ 0 h 1082"/>
                  <a:gd name="T42" fmla="*/ 0 w 3069"/>
                  <a:gd name="T43" fmla="*/ 0 h 1082"/>
                  <a:gd name="T44" fmla="*/ 0 w 3069"/>
                  <a:gd name="T45" fmla="*/ 0 h 1082"/>
                  <a:gd name="T46" fmla="*/ 0 w 3069"/>
                  <a:gd name="T47" fmla="*/ 0 h 1082"/>
                  <a:gd name="T48" fmla="*/ 0 w 3069"/>
                  <a:gd name="T49" fmla="*/ 0 h 1082"/>
                  <a:gd name="T50" fmla="*/ 0 w 3069"/>
                  <a:gd name="T51" fmla="*/ 0 h 1082"/>
                  <a:gd name="T52" fmla="*/ 0 w 3069"/>
                  <a:gd name="T53" fmla="*/ 0 h 1082"/>
                  <a:gd name="T54" fmla="*/ 0 w 3069"/>
                  <a:gd name="T55" fmla="*/ 0 h 1082"/>
                  <a:gd name="T56" fmla="*/ 0 w 3069"/>
                  <a:gd name="T57" fmla="*/ 0 h 1082"/>
                  <a:gd name="T58" fmla="*/ 0 w 3069"/>
                  <a:gd name="T59" fmla="*/ 0 h 1082"/>
                  <a:gd name="T60" fmla="*/ 0 w 3069"/>
                  <a:gd name="T61" fmla="*/ 0 h 1082"/>
                  <a:gd name="T62" fmla="*/ 0 w 3069"/>
                  <a:gd name="T63" fmla="*/ 0 h 1082"/>
                  <a:gd name="T64" fmla="*/ 0 w 3069"/>
                  <a:gd name="T65" fmla="*/ 0 h 1082"/>
                  <a:gd name="T66" fmla="*/ 0 w 3069"/>
                  <a:gd name="T67" fmla="*/ 0 h 108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069"/>
                  <a:gd name="T103" fmla="*/ 0 h 1082"/>
                  <a:gd name="T104" fmla="*/ 3069 w 3069"/>
                  <a:gd name="T105" fmla="*/ 1082 h 108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069" h="1082">
                    <a:moveTo>
                      <a:pt x="25" y="281"/>
                    </a:moveTo>
                    <a:lnTo>
                      <a:pt x="0" y="384"/>
                    </a:lnTo>
                    <a:lnTo>
                      <a:pt x="272" y="520"/>
                    </a:lnTo>
                    <a:lnTo>
                      <a:pt x="306" y="647"/>
                    </a:lnTo>
                    <a:lnTo>
                      <a:pt x="313" y="757"/>
                    </a:lnTo>
                    <a:lnTo>
                      <a:pt x="279" y="886"/>
                    </a:lnTo>
                    <a:lnTo>
                      <a:pt x="365" y="775"/>
                    </a:lnTo>
                    <a:lnTo>
                      <a:pt x="407" y="647"/>
                    </a:lnTo>
                    <a:lnTo>
                      <a:pt x="399" y="554"/>
                    </a:lnTo>
                    <a:lnTo>
                      <a:pt x="1436" y="920"/>
                    </a:lnTo>
                    <a:lnTo>
                      <a:pt x="2915" y="425"/>
                    </a:lnTo>
                    <a:lnTo>
                      <a:pt x="2958" y="554"/>
                    </a:lnTo>
                    <a:lnTo>
                      <a:pt x="2958" y="698"/>
                    </a:lnTo>
                    <a:lnTo>
                      <a:pt x="2856" y="825"/>
                    </a:lnTo>
                    <a:lnTo>
                      <a:pt x="2371" y="1026"/>
                    </a:lnTo>
                    <a:lnTo>
                      <a:pt x="2345" y="1082"/>
                    </a:lnTo>
                    <a:lnTo>
                      <a:pt x="2908" y="868"/>
                    </a:lnTo>
                    <a:lnTo>
                      <a:pt x="3019" y="791"/>
                    </a:lnTo>
                    <a:lnTo>
                      <a:pt x="3069" y="664"/>
                    </a:lnTo>
                    <a:lnTo>
                      <a:pt x="3053" y="493"/>
                    </a:lnTo>
                    <a:lnTo>
                      <a:pt x="2976" y="400"/>
                    </a:lnTo>
                    <a:lnTo>
                      <a:pt x="2899" y="366"/>
                    </a:lnTo>
                    <a:lnTo>
                      <a:pt x="2695" y="459"/>
                    </a:lnTo>
                    <a:lnTo>
                      <a:pt x="1470" y="748"/>
                    </a:lnTo>
                    <a:lnTo>
                      <a:pt x="282" y="381"/>
                    </a:lnTo>
                    <a:lnTo>
                      <a:pt x="1402" y="809"/>
                    </a:lnTo>
                    <a:lnTo>
                      <a:pt x="1402" y="852"/>
                    </a:lnTo>
                    <a:lnTo>
                      <a:pt x="50" y="357"/>
                    </a:lnTo>
                    <a:lnTo>
                      <a:pt x="93" y="315"/>
                    </a:lnTo>
                    <a:lnTo>
                      <a:pt x="1597" y="43"/>
                    </a:lnTo>
                    <a:lnTo>
                      <a:pt x="2334" y="179"/>
                    </a:lnTo>
                    <a:lnTo>
                      <a:pt x="1556" y="0"/>
                    </a:lnTo>
                    <a:lnTo>
                      <a:pt x="25" y="2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29" name="Freeform 170"/>
              <p:cNvSpPr>
                <a:spLocks/>
              </p:cNvSpPr>
              <p:nvPr/>
            </p:nvSpPr>
            <p:spPr bwMode="auto">
              <a:xfrm>
                <a:off x="2883" y="2359"/>
                <a:ext cx="632" cy="320"/>
              </a:xfrm>
              <a:custGeom>
                <a:avLst/>
                <a:gdLst>
                  <a:gd name="T0" fmla="*/ 0 w 1894"/>
                  <a:gd name="T1" fmla="*/ 0 h 960"/>
                  <a:gd name="T2" fmla="*/ 0 w 1894"/>
                  <a:gd name="T3" fmla="*/ 0 h 960"/>
                  <a:gd name="T4" fmla="*/ 0 w 1894"/>
                  <a:gd name="T5" fmla="*/ 0 h 960"/>
                  <a:gd name="T6" fmla="*/ 0 w 1894"/>
                  <a:gd name="T7" fmla="*/ 0 h 960"/>
                  <a:gd name="T8" fmla="*/ 0 w 1894"/>
                  <a:gd name="T9" fmla="*/ 0 h 960"/>
                  <a:gd name="T10" fmla="*/ 0 w 1894"/>
                  <a:gd name="T11" fmla="*/ 0 h 960"/>
                  <a:gd name="T12" fmla="*/ 0 w 1894"/>
                  <a:gd name="T13" fmla="*/ 0 h 960"/>
                  <a:gd name="T14" fmla="*/ 0 w 1894"/>
                  <a:gd name="T15" fmla="*/ 0 h 960"/>
                  <a:gd name="T16" fmla="*/ 0 w 1894"/>
                  <a:gd name="T17" fmla="*/ 0 h 960"/>
                  <a:gd name="T18" fmla="*/ 0 w 1894"/>
                  <a:gd name="T19" fmla="*/ 0 h 960"/>
                  <a:gd name="T20" fmla="*/ 0 w 1894"/>
                  <a:gd name="T21" fmla="*/ 0 h 960"/>
                  <a:gd name="T22" fmla="*/ 0 w 1894"/>
                  <a:gd name="T23" fmla="*/ 0 h 960"/>
                  <a:gd name="T24" fmla="*/ 0 w 1894"/>
                  <a:gd name="T25" fmla="*/ 0 h 960"/>
                  <a:gd name="T26" fmla="*/ 0 w 1894"/>
                  <a:gd name="T27" fmla="*/ 0 h 960"/>
                  <a:gd name="T28" fmla="*/ 0 w 1894"/>
                  <a:gd name="T29" fmla="*/ 0 h 96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894"/>
                  <a:gd name="T46" fmla="*/ 0 h 960"/>
                  <a:gd name="T47" fmla="*/ 1894 w 1894"/>
                  <a:gd name="T48" fmla="*/ 960 h 96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894" h="960">
                    <a:moveTo>
                      <a:pt x="321" y="0"/>
                    </a:moveTo>
                    <a:lnTo>
                      <a:pt x="28" y="105"/>
                    </a:lnTo>
                    <a:lnTo>
                      <a:pt x="0" y="211"/>
                    </a:lnTo>
                    <a:lnTo>
                      <a:pt x="1441" y="960"/>
                    </a:lnTo>
                    <a:lnTo>
                      <a:pt x="1840" y="760"/>
                    </a:lnTo>
                    <a:lnTo>
                      <a:pt x="1894" y="626"/>
                    </a:lnTo>
                    <a:lnTo>
                      <a:pt x="1451" y="799"/>
                    </a:lnTo>
                    <a:lnTo>
                      <a:pt x="449" y="338"/>
                    </a:lnTo>
                    <a:lnTo>
                      <a:pt x="1401" y="831"/>
                    </a:lnTo>
                    <a:lnTo>
                      <a:pt x="1423" y="904"/>
                    </a:lnTo>
                    <a:lnTo>
                      <a:pt x="89" y="211"/>
                    </a:lnTo>
                    <a:lnTo>
                      <a:pt x="77" y="149"/>
                    </a:lnTo>
                    <a:lnTo>
                      <a:pt x="316" y="55"/>
                    </a:lnTo>
                    <a:lnTo>
                      <a:pt x="32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30" name="Freeform 171"/>
              <p:cNvSpPr>
                <a:spLocks/>
              </p:cNvSpPr>
              <p:nvPr/>
            </p:nvSpPr>
            <p:spPr bwMode="auto">
              <a:xfrm>
                <a:off x="2995" y="2396"/>
                <a:ext cx="528" cy="195"/>
              </a:xfrm>
              <a:custGeom>
                <a:avLst/>
                <a:gdLst>
                  <a:gd name="T0" fmla="*/ 0 w 1584"/>
                  <a:gd name="T1" fmla="*/ 0 h 584"/>
                  <a:gd name="T2" fmla="*/ 0 w 1584"/>
                  <a:gd name="T3" fmla="*/ 0 h 584"/>
                  <a:gd name="T4" fmla="*/ 0 w 1584"/>
                  <a:gd name="T5" fmla="*/ 0 h 584"/>
                  <a:gd name="T6" fmla="*/ 0 w 1584"/>
                  <a:gd name="T7" fmla="*/ 0 h 584"/>
                  <a:gd name="T8" fmla="*/ 0 w 1584"/>
                  <a:gd name="T9" fmla="*/ 0 h 584"/>
                  <a:gd name="T10" fmla="*/ 0 w 1584"/>
                  <a:gd name="T11" fmla="*/ 0 h 584"/>
                  <a:gd name="T12" fmla="*/ 0 w 1584"/>
                  <a:gd name="T13" fmla="*/ 0 h 584"/>
                  <a:gd name="T14" fmla="*/ 0 w 1584"/>
                  <a:gd name="T15" fmla="*/ 0 h 584"/>
                  <a:gd name="T16" fmla="*/ 0 w 1584"/>
                  <a:gd name="T17" fmla="*/ 0 h 584"/>
                  <a:gd name="T18" fmla="*/ 0 w 1584"/>
                  <a:gd name="T19" fmla="*/ 0 h 584"/>
                  <a:gd name="T20" fmla="*/ 0 w 1584"/>
                  <a:gd name="T21" fmla="*/ 0 h 584"/>
                  <a:gd name="T22" fmla="*/ 0 w 1584"/>
                  <a:gd name="T23" fmla="*/ 0 h 584"/>
                  <a:gd name="T24" fmla="*/ 0 w 1584"/>
                  <a:gd name="T25" fmla="*/ 0 h 584"/>
                  <a:gd name="T26" fmla="*/ 0 w 1584"/>
                  <a:gd name="T27" fmla="*/ 0 h 584"/>
                  <a:gd name="T28" fmla="*/ 0 w 1584"/>
                  <a:gd name="T29" fmla="*/ 0 h 584"/>
                  <a:gd name="T30" fmla="*/ 0 w 1584"/>
                  <a:gd name="T31" fmla="*/ 0 h 584"/>
                  <a:gd name="T32" fmla="*/ 0 w 1584"/>
                  <a:gd name="T33" fmla="*/ 0 h 584"/>
                  <a:gd name="T34" fmla="*/ 0 w 1584"/>
                  <a:gd name="T35" fmla="*/ 0 h 584"/>
                  <a:gd name="T36" fmla="*/ 0 w 1584"/>
                  <a:gd name="T37" fmla="*/ 0 h 584"/>
                  <a:gd name="T38" fmla="*/ 0 w 1584"/>
                  <a:gd name="T39" fmla="*/ 0 h 584"/>
                  <a:gd name="T40" fmla="*/ 0 w 1584"/>
                  <a:gd name="T41" fmla="*/ 0 h 58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84"/>
                  <a:gd name="T64" fmla="*/ 0 h 584"/>
                  <a:gd name="T65" fmla="*/ 1584 w 1584"/>
                  <a:gd name="T66" fmla="*/ 584 h 58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84" h="584">
                    <a:moveTo>
                      <a:pt x="0" y="83"/>
                    </a:moveTo>
                    <a:lnTo>
                      <a:pt x="1082" y="584"/>
                    </a:lnTo>
                    <a:lnTo>
                      <a:pt x="1584" y="378"/>
                    </a:lnTo>
                    <a:lnTo>
                      <a:pt x="1584" y="335"/>
                    </a:lnTo>
                    <a:lnTo>
                      <a:pt x="1200" y="483"/>
                    </a:lnTo>
                    <a:lnTo>
                      <a:pt x="1255" y="360"/>
                    </a:lnTo>
                    <a:lnTo>
                      <a:pt x="1448" y="282"/>
                    </a:lnTo>
                    <a:lnTo>
                      <a:pt x="1239" y="306"/>
                    </a:lnTo>
                    <a:lnTo>
                      <a:pt x="1227" y="171"/>
                    </a:lnTo>
                    <a:lnTo>
                      <a:pt x="1156" y="22"/>
                    </a:lnTo>
                    <a:lnTo>
                      <a:pt x="1106" y="56"/>
                    </a:lnTo>
                    <a:lnTo>
                      <a:pt x="1167" y="171"/>
                    </a:lnTo>
                    <a:lnTo>
                      <a:pt x="662" y="0"/>
                    </a:lnTo>
                    <a:lnTo>
                      <a:pt x="1167" y="249"/>
                    </a:lnTo>
                    <a:lnTo>
                      <a:pt x="1181" y="325"/>
                    </a:lnTo>
                    <a:lnTo>
                      <a:pt x="1141" y="418"/>
                    </a:lnTo>
                    <a:lnTo>
                      <a:pt x="358" y="111"/>
                    </a:lnTo>
                    <a:lnTo>
                      <a:pt x="1137" y="466"/>
                    </a:lnTo>
                    <a:lnTo>
                      <a:pt x="1082" y="540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31" name="Freeform 172"/>
              <p:cNvSpPr>
                <a:spLocks/>
              </p:cNvSpPr>
              <p:nvPr/>
            </p:nvSpPr>
            <p:spPr bwMode="auto">
              <a:xfrm>
                <a:off x="3435" y="2322"/>
                <a:ext cx="370" cy="487"/>
              </a:xfrm>
              <a:custGeom>
                <a:avLst/>
                <a:gdLst>
                  <a:gd name="T0" fmla="*/ 0 w 1109"/>
                  <a:gd name="T1" fmla="*/ 0 h 1460"/>
                  <a:gd name="T2" fmla="*/ 0 w 1109"/>
                  <a:gd name="T3" fmla="*/ 0 h 1460"/>
                  <a:gd name="T4" fmla="*/ 0 w 1109"/>
                  <a:gd name="T5" fmla="*/ 0 h 1460"/>
                  <a:gd name="T6" fmla="*/ 0 w 1109"/>
                  <a:gd name="T7" fmla="*/ 0 h 1460"/>
                  <a:gd name="T8" fmla="*/ 0 w 1109"/>
                  <a:gd name="T9" fmla="*/ 0 h 1460"/>
                  <a:gd name="T10" fmla="*/ 0 w 1109"/>
                  <a:gd name="T11" fmla="*/ 0 h 1460"/>
                  <a:gd name="T12" fmla="*/ 0 w 1109"/>
                  <a:gd name="T13" fmla="*/ 0 h 1460"/>
                  <a:gd name="T14" fmla="*/ 0 w 1109"/>
                  <a:gd name="T15" fmla="*/ 0 h 1460"/>
                  <a:gd name="T16" fmla="*/ 0 w 1109"/>
                  <a:gd name="T17" fmla="*/ 0 h 1460"/>
                  <a:gd name="T18" fmla="*/ 0 w 1109"/>
                  <a:gd name="T19" fmla="*/ 0 h 1460"/>
                  <a:gd name="T20" fmla="*/ 0 w 1109"/>
                  <a:gd name="T21" fmla="*/ 0 h 1460"/>
                  <a:gd name="T22" fmla="*/ 0 w 1109"/>
                  <a:gd name="T23" fmla="*/ 0 h 1460"/>
                  <a:gd name="T24" fmla="*/ 0 w 1109"/>
                  <a:gd name="T25" fmla="*/ 0 h 1460"/>
                  <a:gd name="T26" fmla="*/ 0 w 1109"/>
                  <a:gd name="T27" fmla="*/ 0 h 1460"/>
                  <a:gd name="T28" fmla="*/ 0 w 1109"/>
                  <a:gd name="T29" fmla="*/ 0 h 1460"/>
                  <a:gd name="T30" fmla="*/ 0 w 1109"/>
                  <a:gd name="T31" fmla="*/ 0 h 1460"/>
                  <a:gd name="T32" fmla="*/ 0 w 1109"/>
                  <a:gd name="T33" fmla="*/ 0 h 1460"/>
                  <a:gd name="T34" fmla="*/ 0 w 1109"/>
                  <a:gd name="T35" fmla="*/ 0 h 1460"/>
                  <a:gd name="T36" fmla="*/ 0 w 1109"/>
                  <a:gd name="T37" fmla="*/ 0 h 1460"/>
                  <a:gd name="T38" fmla="*/ 0 w 1109"/>
                  <a:gd name="T39" fmla="*/ 0 h 1460"/>
                  <a:gd name="T40" fmla="*/ 0 w 1109"/>
                  <a:gd name="T41" fmla="*/ 0 h 1460"/>
                  <a:gd name="T42" fmla="*/ 0 w 1109"/>
                  <a:gd name="T43" fmla="*/ 0 h 1460"/>
                  <a:gd name="T44" fmla="*/ 0 w 1109"/>
                  <a:gd name="T45" fmla="*/ 0 h 1460"/>
                  <a:gd name="T46" fmla="*/ 0 w 1109"/>
                  <a:gd name="T47" fmla="*/ 0 h 1460"/>
                  <a:gd name="T48" fmla="*/ 0 w 1109"/>
                  <a:gd name="T49" fmla="*/ 0 h 1460"/>
                  <a:gd name="T50" fmla="*/ 0 w 1109"/>
                  <a:gd name="T51" fmla="*/ 0 h 1460"/>
                  <a:gd name="T52" fmla="*/ 0 w 1109"/>
                  <a:gd name="T53" fmla="*/ 0 h 1460"/>
                  <a:gd name="T54" fmla="*/ 0 w 1109"/>
                  <a:gd name="T55" fmla="*/ 0 h 1460"/>
                  <a:gd name="T56" fmla="*/ 0 w 1109"/>
                  <a:gd name="T57" fmla="*/ 0 h 1460"/>
                  <a:gd name="T58" fmla="*/ 0 w 1109"/>
                  <a:gd name="T59" fmla="*/ 0 h 1460"/>
                  <a:gd name="T60" fmla="*/ 0 w 1109"/>
                  <a:gd name="T61" fmla="*/ 0 h 146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109"/>
                  <a:gd name="T94" fmla="*/ 0 h 1460"/>
                  <a:gd name="T95" fmla="*/ 1109 w 1109"/>
                  <a:gd name="T96" fmla="*/ 1460 h 146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109" h="1460">
                    <a:moveTo>
                      <a:pt x="0" y="378"/>
                    </a:moveTo>
                    <a:lnTo>
                      <a:pt x="411" y="256"/>
                    </a:lnTo>
                    <a:lnTo>
                      <a:pt x="1109" y="0"/>
                    </a:lnTo>
                    <a:lnTo>
                      <a:pt x="626" y="245"/>
                    </a:lnTo>
                    <a:lnTo>
                      <a:pt x="709" y="346"/>
                    </a:lnTo>
                    <a:lnTo>
                      <a:pt x="709" y="467"/>
                    </a:lnTo>
                    <a:lnTo>
                      <a:pt x="643" y="672"/>
                    </a:lnTo>
                    <a:lnTo>
                      <a:pt x="554" y="895"/>
                    </a:lnTo>
                    <a:lnTo>
                      <a:pt x="550" y="1016"/>
                    </a:lnTo>
                    <a:lnTo>
                      <a:pt x="632" y="1199"/>
                    </a:lnTo>
                    <a:lnTo>
                      <a:pt x="510" y="1055"/>
                    </a:lnTo>
                    <a:lnTo>
                      <a:pt x="494" y="899"/>
                    </a:lnTo>
                    <a:lnTo>
                      <a:pt x="588" y="639"/>
                    </a:lnTo>
                    <a:lnTo>
                      <a:pt x="660" y="450"/>
                    </a:lnTo>
                    <a:lnTo>
                      <a:pt x="550" y="251"/>
                    </a:lnTo>
                    <a:lnTo>
                      <a:pt x="244" y="368"/>
                    </a:lnTo>
                    <a:lnTo>
                      <a:pt x="272" y="428"/>
                    </a:lnTo>
                    <a:lnTo>
                      <a:pt x="294" y="583"/>
                    </a:lnTo>
                    <a:lnTo>
                      <a:pt x="266" y="760"/>
                    </a:lnTo>
                    <a:lnTo>
                      <a:pt x="222" y="933"/>
                    </a:lnTo>
                    <a:lnTo>
                      <a:pt x="206" y="1110"/>
                    </a:lnTo>
                    <a:lnTo>
                      <a:pt x="256" y="1283"/>
                    </a:lnTo>
                    <a:lnTo>
                      <a:pt x="371" y="1460"/>
                    </a:lnTo>
                    <a:lnTo>
                      <a:pt x="250" y="1387"/>
                    </a:lnTo>
                    <a:lnTo>
                      <a:pt x="167" y="1199"/>
                    </a:lnTo>
                    <a:lnTo>
                      <a:pt x="150" y="989"/>
                    </a:lnTo>
                    <a:lnTo>
                      <a:pt x="212" y="716"/>
                    </a:lnTo>
                    <a:lnTo>
                      <a:pt x="234" y="551"/>
                    </a:lnTo>
                    <a:lnTo>
                      <a:pt x="150" y="390"/>
                    </a:lnTo>
                    <a:lnTo>
                      <a:pt x="0" y="3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32" name="Freeform 173"/>
              <p:cNvSpPr>
                <a:spLocks/>
              </p:cNvSpPr>
              <p:nvPr/>
            </p:nvSpPr>
            <p:spPr bwMode="auto">
              <a:xfrm>
                <a:off x="3550" y="2694"/>
                <a:ext cx="96" cy="115"/>
              </a:xfrm>
              <a:custGeom>
                <a:avLst/>
                <a:gdLst>
                  <a:gd name="T0" fmla="*/ 0 w 288"/>
                  <a:gd name="T1" fmla="*/ 0 h 344"/>
                  <a:gd name="T2" fmla="*/ 0 w 288"/>
                  <a:gd name="T3" fmla="*/ 0 h 344"/>
                  <a:gd name="T4" fmla="*/ 0 w 288"/>
                  <a:gd name="T5" fmla="*/ 0 h 344"/>
                  <a:gd name="T6" fmla="*/ 0 w 288"/>
                  <a:gd name="T7" fmla="*/ 0 h 344"/>
                  <a:gd name="T8" fmla="*/ 0 w 288"/>
                  <a:gd name="T9" fmla="*/ 0 h 344"/>
                  <a:gd name="T10" fmla="*/ 0 w 288"/>
                  <a:gd name="T11" fmla="*/ 0 h 344"/>
                  <a:gd name="T12" fmla="*/ 0 w 288"/>
                  <a:gd name="T13" fmla="*/ 0 h 344"/>
                  <a:gd name="T14" fmla="*/ 0 w 288"/>
                  <a:gd name="T15" fmla="*/ 0 h 344"/>
                  <a:gd name="T16" fmla="*/ 0 w 288"/>
                  <a:gd name="T17" fmla="*/ 0 h 3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344"/>
                  <a:gd name="T29" fmla="*/ 288 w 288"/>
                  <a:gd name="T30" fmla="*/ 344 h 3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344">
                    <a:moveTo>
                      <a:pt x="27" y="344"/>
                    </a:moveTo>
                    <a:lnTo>
                      <a:pt x="0" y="161"/>
                    </a:lnTo>
                    <a:lnTo>
                      <a:pt x="73" y="0"/>
                    </a:lnTo>
                    <a:lnTo>
                      <a:pt x="139" y="6"/>
                    </a:lnTo>
                    <a:lnTo>
                      <a:pt x="288" y="83"/>
                    </a:lnTo>
                    <a:lnTo>
                      <a:pt x="111" y="66"/>
                    </a:lnTo>
                    <a:lnTo>
                      <a:pt x="49" y="167"/>
                    </a:lnTo>
                    <a:lnTo>
                      <a:pt x="27" y="3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33" name="Freeform 174"/>
              <p:cNvSpPr>
                <a:spLocks/>
              </p:cNvSpPr>
              <p:nvPr/>
            </p:nvSpPr>
            <p:spPr bwMode="auto">
              <a:xfrm>
                <a:off x="3631" y="2202"/>
                <a:ext cx="303" cy="361"/>
              </a:xfrm>
              <a:custGeom>
                <a:avLst/>
                <a:gdLst>
                  <a:gd name="T0" fmla="*/ 0 w 908"/>
                  <a:gd name="T1" fmla="*/ 0 h 1082"/>
                  <a:gd name="T2" fmla="*/ 0 w 908"/>
                  <a:gd name="T3" fmla="*/ 0 h 1082"/>
                  <a:gd name="T4" fmla="*/ 0 w 908"/>
                  <a:gd name="T5" fmla="*/ 0 h 1082"/>
                  <a:gd name="T6" fmla="*/ 0 w 908"/>
                  <a:gd name="T7" fmla="*/ 0 h 1082"/>
                  <a:gd name="T8" fmla="*/ 0 w 908"/>
                  <a:gd name="T9" fmla="*/ 0 h 1082"/>
                  <a:gd name="T10" fmla="*/ 0 w 908"/>
                  <a:gd name="T11" fmla="*/ 0 h 1082"/>
                  <a:gd name="T12" fmla="*/ 0 w 908"/>
                  <a:gd name="T13" fmla="*/ 0 h 1082"/>
                  <a:gd name="T14" fmla="*/ 0 w 908"/>
                  <a:gd name="T15" fmla="*/ 0 h 1082"/>
                  <a:gd name="T16" fmla="*/ 0 w 908"/>
                  <a:gd name="T17" fmla="*/ 0 h 1082"/>
                  <a:gd name="T18" fmla="*/ 0 w 908"/>
                  <a:gd name="T19" fmla="*/ 0 h 1082"/>
                  <a:gd name="T20" fmla="*/ 0 w 908"/>
                  <a:gd name="T21" fmla="*/ 0 h 1082"/>
                  <a:gd name="T22" fmla="*/ 0 w 908"/>
                  <a:gd name="T23" fmla="*/ 0 h 1082"/>
                  <a:gd name="T24" fmla="*/ 0 w 908"/>
                  <a:gd name="T25" fmla="*/ 0 h 1082"/>
                  <a:gd name="T26" fmla="*/ 0 w 908"/>
                  <a:gd name="T27" fmla="*/ 0 h 1082"/>
                  <a:gd name="T28" fmla="*/ 0 w 908"/>
                  <a:gd name="T29" fmla="*/ 0 h 1082"/>
                  <a:gd name="T30" fmla="*/ 0 w 908"/>
                  <a:gd name="T31" fmla="*/ 0 h 1082"/>
                  <a:gd name="T32" fmla="*/ 0 w 908"/>
                  <a:gd name="T33" fmla="*/ 0 h 1082"/>
                  <a:gd name="T34" fmla="*/ 0 w 908"/>
                  <a:gd name="T35" fmla="*/ 0 h 1082"/>
                  <a:gd name="T36" fmla="*/ 0 w 908"/>
                  <a:gd name="T37" fmla="*/ 0 h 108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08"/>
                  <a:gd name="T58" fmla="*/ 0 h 1082"/>
                  <a:gd name="T59" fmla="*/ 908 w 908"/>
                  <a:gd name="T60" fmla="*/ 1082 h 108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08" h="1082">
                    <a:moveTo>
                      <a:pt x="66" y="949"/>
                    </a:moveTo>
                    <a:lnTo>
                      <a:pt x="576" y="716"/>
                    </a:lnTo>
                    <a:lnTo>
                      <a:pt x="695" y="703"/>
                    </a:lnTo>
                    <a:lnTo>
                      <a:pt x="781" y="621"/>
                    </a:lnTo>
                    <a:lnTo>
                      <a:pt x="859" y="428"/>
                    </a:lnTo>
                    <a:lnTo>
                      <a:pt x="825" y="161"/>
                    </a:lnTo>
                    <a:lnTo>
                      <a:pt x="700" y="52"/>
                    </a:lnTo>
                    <a:lnTo>
                      <a:pt x="478" y="124"/>
                    </a:lnTo>
                    <a:lnTo>
                      <a:pt x="661" y="0"/>
                    </a:lnTo>
                    <a:lnTo>
                      <a:pt x="781" y="40"/>
                    </a:lnTo>
                    <a:lnTo>
                      <a:pt x="881" y="151"/>
                    </a:lnTo>
                    <a:lnTo>
                      <a:pt x="908" y="372"/>
                    </a:lnTo>
                    <a:lnTo>
                      <a:pt x="897" y="527"/>
                    </a:lnTo>
                    <a:lnTo>
                      <a:pt x="794" y="723"/>
                    </a:lnTo>
                    <a:lnTo>
                      <a:pt x="726" y="765"/>
                    </a:lnTo>
                    <a:lnTo>
                      <a:pt x="604" y="760"/>
                    </a:lnTo>
                    <a:lnTo>
                      <a:pt x="0" y="1082"/>
                    </a:lnTo>
                    <a:lnTo>
                      <a:pt x="66" y="9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34" name="Freeform 175"/>
              <p:cNvSpPr>
                <a:spLocks/>
              </p:cNvSpPr>
              <p:nvPr/>
            </p:nvSpPr>
            <p:spPr bwMode="auto">
              <a:xfrm>
                <a:off x="3002" y="2496"/>
                <a:ext cx="1085" cy="420"/>
              </a:xfrm>
              <a:custGeom>
                <a:avLst/>
                <a:gdLst>
                  <a:gd name="T0" fmla="*/ 0 w 3257"/>
                  <a:gd name="T1" fmla="*/ 0 h 1259"/>
                  <a:gd name="T2" fmla="*/ 0 w 3257"/>
                  <a:gd name="T3" fmla="*/ 0 h 1259"/>
                  <a:gd name="T4" fmla="*/ 0 w 3257"/>
                  <a:gd name="T5" fmla="*/ 0 h 1259"/>
                  <a:gd name="T6" fmla="*/ 0 w 3257"/>
                  <a:gd name="T7" fmla="*/ 0 h 1259"/>
                  <a:gd name="T8" fmla="*/ 0 w 3257"/>
                  <a:gd name="T9" fmla="*/ 0 h 1259"/>
                  <a:gd name="T10" fmla="*/ 0 w 3257"/>
                  <a:gd name="T11" fmla="*/ 0 h 1259"/>
                  <a:gd name="T12" fmla="*/ 0 w 3257"/>
                  <a:gd name="T13" fmla="*/ 0 h 1259"/>
                  <a:gd name="T14" fmla="*/ 0 w 3257"/>
                  <a:gd name="T15" fmla="*/ 0 h 1259"/>
                  <a:gd name="T16" fmla="*/ 0 w 3257"/>
                  <a:gd name="T17" fmla="*/ 0 h 1259"/>
                  <a:gd name="T18" fmla="*/ 0 w 3257"/>
                  <a:gd name="T19" fmla="*/ 0 h 1259"/>
                  <a:gd name="T20" fmla="*/ 0 w 3257"/>
                  <a:gd name="T21" fmla="*/ 0 h 1259"/>
                  <a:gd name="T22" fmla="*/ 0 w 3257"/>
                  <a:gd name="T23" fmla="*/ 0 h 1259"/>
                  <a:gd name="T24" fmla="*/ 0 w 3257"/>
                  <a:gd name="T25" fmla="*/ 0 h 1259"/>
                  <a:gd name="T26" fmla="*/ 0 w 3257"/>
                  <a:gd name="T27" fmla="*/ 0 h 1259"/>
                  <a:gd name="T28" fmla="*/ 0 w 3257"/>
                  <a:gd name="T29" fmla="*/ 0 h 1259"/>
                  <a:gd name="T30" fmla="*/ 0 w 3257"/>
                  <a:gd name="T31" fmla="*/ 0 h 1259"/>
                  <a:gd name="T32" fmla="*/ 0 w 3257"/>
                  <a:gd name="T33" fmla="*/ 0 h 1259"/>
                  <a:gd name="T34" fmla="*/ 0 w 3257"/>
                  <a:gd name="T35" fmla="*/ 0 h 1259"/>
                  <a:gd name="T36" fmla="*/ 0 w 3257"/>
                  <a:gd name="T37" fmla="*/ 0 h 1259"/>
                  <a:gd name="T38" fmla="*/ 0 w 3257"/>
                  <a:gd name="T39" fmla="*/ 0 h 1259"/>
                  <a:gd name="T40" fmla="*/ 0 w 3257"/>
                  <a:gd name="T41" fmla="*/ 0 h 1259"/>
                  <a:gd name="T42" fmla="*/ 0 w 3257"/>
                  <a:gd name="T43" fmla="*/ 0 h 1259"/>
                  <a:gd name="T44" fmla="*/ 0 w 3257"/>
                  <a:gd name="T45" fmla="*/ 0 h 1259"/>
                  <a:gd name="T46" fmla="*/ 0 w 3257"/>
                  <a:gd name="T47" fmla="*/ 0 h 1259"/>
                  <a:gd name="T48" fmla="*/ 0 w 3257"/>
                  <a:gd name="T49" fmla="*/ 0 h 1259"/>
                  <a:gd name="T50" fmla="*/ 0 w 3257"/>
                  <a:gd name="T51" fmla="*/ 0 h 1259"/>
                  <a:gd name="T52" fmla="*/ 0 w 3257"/>
                  <a:gd name="T53" fmla="*/ 0 h 1259"/>
                  <a:gd name="T54" fmla="*/ 0 w 3257"/>
                  <a:gd name="T55" fmla="*/ 0 h 1259"/>
                  <a:gd name="T56" fmla="*/ 0 w 3257"/>
                  <a:gd name="T57" fmla="*/ 0 h 1259"/>
                  <a:gd name="T58" fmla="*/ 0 w 3257"/>
                  <a:gd name="T59" fmla="*/ 0 h 1259"/>
                  <a:gd name="T60" fmla="*/ 0 w 3257"/>
                  <a:gd name="T61" fmla="*/ 0 h 1259"/>
                  <a:gd name="T62" fmla="*/ 0 w 3257"/>
                  <a:gd name="T63" fmla="*/ 0 h 1259"/>
                  <a:gd name="T64" fmla="*/ 0 w 3257"/>
                  <a:gd name="T65" fmla="*/ 0 h 1259"/>
                  <a:gd name="T66" fmla="*/ 0 w 3257"/>
                  <a:gd name="T67" fmla="*/ 0 h 1259"/>
                  <a:gd name="T68" fmla="*/ 0 w 3257"/>
                  <a:gd name="T69" fmla="*/ 0 h 1259"/>
                  <a:gd name="T70" fmla="*/ 0 w 3257"/>
                  <a:gd name="T71" fmla="*/ 0 h 1259"/>
                  <a:gd name="T72" fmla="*/ 0 w 3257"/>
                  <a:gd name="T73" fmla="*/ 0 h 1259"/>
                  <a:gd name="T74" fmla="*/ 0 w 3257"/>
                  <a:gd name="T75" fmla="*/ 0 h 1259"/>
                  <a:gd name="T76" fmla="*/ 0 w 3257"/>
                  <a:gd name="T77" fmla="*/ 0 h 1259"/>
                  <a:gd name="T78" fmla="*/ 0 w 3257"/>
                  <a:gd name="T79" fmla="*/ 0 h 1259"/>
                  <a:gd name="T80" fmla="*/ 0 w 3257"/>
                  <a:gd name="T81" fmla="*/ 0 h 1259"/>
                  <a:gd name="T82" fmla="*/ 0 w 3257"/>
                  <a:gd name="T83" fmla="*/ 0 h 1259"/>
                  <a:gd name="T84" fmla="*/ 0 w 3257"/>
                  <a:gd name="T85" fmla="*/ 0 h 1259"/>
                  <a:gd name="T86" fmla="*/ 0 w 3257"/>
                  <a:gd name="T87" fmla="*/ 0 h 1259"/>
                  <a:gd name="T88" fmla="*/ 0 w 3257"/>
                  <a:gd name="T89" fmla="*/ 0 h 1259"/>
                  <a:gd name="T90" fmla="*/ 0 w 3257"/>
                  <a:gd name="T91" fmla="*/ 0 h 1259"/>
                  <a:gd name="T92" fmla="*/ 0 w 3257"/>
                  <a:gd name="T93" fmla="*/ 0 h 125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257"/>
                  <a:gd name="T142" fmla="*/ 0 h 1259"/>
                  <a:gd name="T143" fmla="*/ 3257 w 3257"/>
                  <a:gd name="T144" fmla="*/ 1259 h 125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257" h="1259">
                    <a:moveTo>
                      <a:pt x="44" y="0"/>
                    </a:moveTo>
                    <a:lnTo>
                      <a:pt x="0" y="99"/>
                    </a:lnTo>
                    <a:lnTo>
                      <a:pt x="5" y="321"/>
                    </a:lnTo>
                    <a:lnTo>
                      <a:pt x="66" y="448"/>
                    </a:lnTo>
                    <a:lnTo>
                      <a:pt x="166" y="482"/>
                    </a:lnTo>
                    <a:lnTo>
                      <a:pt x="338" y="625"/>
                    </a:lnTo>
                    <a:lnTo>
                      <a:pt x="758" y="915"/>
                    </a:lnTo>
                    <a:lnTo>
                      <a:pt x="853" y="931"/>
                    </a:lnTo>
                    <a:lnTo>
                      <a:pt x="974" y="997"/>
                    </a:lnTo>
                    <a:lnTo>
                      <a:pt x="1014" y="1076"/>
                    </a:lnTo>
                    <a:lnTo>
                      <a:pt x="1334" y="1242"/>
                    </a:lnTo>
                    <a:lnTo>
                      <a:pt x="1468" y="1259"/>
                    </a:lnTo>
                    <a:lnTo>
                      <a:pt x="3257" y="698"/>
                    </a:lnTo>
                    <a:lnTo>
                      <a:pt x="3241" y="577"/>
                    </a:lnTo>
                    <a:lnTo>
                      <a:pt x="2764" y="426"/>
                    </a:lnTo>
                    <a:lnTo>
                      <a:pt x="3207" y="621"/>
                    </a:lnTo>
                    <a:lnTo>
                      <a:pt x="1446" y="1174"/>
                    </a:lnTo>
                    <a:lnTo>
                      <a:pt x="1334" y="1076"/>
                    </a:lnTo>
                    <a:lnTo>
                      <a:pt x="1279" y="931"/>
                    </a:lnTo>
                    <a:lnTo>
                      <a:pt x="1324" y="648"/>
                    </a:lnTo>
                    <a:lnTo>
                      <a:pt x="1245" y="786"/>
                    </a:lnTo>
                    <a:lnTo>
                      <a:pt x="1229" y="931"/>
                    </a:lnTo>
                    <a:lnTo>
                      <a:pt x="1279" y="1114"/>
                    </a:lnTo>
                    <a:lnTo>
                      <a:pt x="1324" y="1174"/>
                    </a:lnTo>
                    <a:lnTo>
                      <a:pt x="1064" y="1048"/>
                    </a:lnTo>
                    <a:lnTo>
                      <a:pt x="1014" y="925"/>
                    </a:lnTo>
                    <a:lnTo>
                      <a:pt x="1002" y="742"/>
                    </a:lnTo>
                    <a:lnTo>
                      <a:pt x="1036" y="615"/>
                    </a:lnTo>
                    <a:lnTo>
                      <a:pt x="974" y="710"/>
                    </a:lnTo>
                    <a:lnTo>
                      <a:pt x="952" y="842"/>
                    </a:lnTo>
                    <a:lnTo>
                      <a:pt x="941" y="921"/>
                    </a:lnTo>
                    <a:lnTo>
                      <a:pt x="847" y="859"/>
                    </a:lnTo>
                    <a:lnTo>
                      <a:pt x="831" y="698"/>
                    </a:lnTo>
                    <a:lnTo>
                      <a:pt x="881" y="510"/>
                    </a:lnTo>
                    <a:lnTo>
                      <a:pt x="820" y="593"/>
                    </a:lnTo>
                    <a:lnTo>
                      <a:pt x="776" y="720"/>
                    </a:lnTo>
                    <a:lnTo>
                      <a:pt x="776" y="853"/>
                    </a:lnTo>
                    <a:lnTo>
                      <a:pt x="183" y="442"/>
                    </a:lnTo>
                    <a:lnTo>
                      <a:pt x="177" y="321"/>
                    </a:lnTo>
                    <a:lnTo>
                      <a:pt x="183" y="221"/>
                    </a:lnTo>
                    <a:lnTo>
                      <a:pt x="132" y="287"/>
                    </a:lnTo>
                    <a:lnTo>
                      <a:pt x="104" y="394"/>
                    </a:lnTo>
                    <a:lnTo>
                      <a:pt x="44" y="282"/>
                    </a:lnTo>
                    <a:lnTo>
                      <a:pt x="44" y="121"/>
                    </a:lnTo>
                    <a:lnTo>
                      <a:pt x="149" y="54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35" name="Freeform 176"/>
              <p:cNvSpPr>
                <a:spLocks/>
              </p:cNvSpPr>
              <p:nvPr/>
            </p:nvSpPr>
            <p:spPr bwMode="auto">
              <a:xfrm>
                <a:off x="3446" y="2677"/>
                <a:ext cx="100" cy="152"/>
              </a:xfrm>
              <a:custGeom>
                <a:avLst/>
                <a:gdLst>
                  <a:gd name="T0" fmla="*/ 0 w 300"/>
                  <a:gd name="T1" fmla="*/ 0 h 454"/>
                  <a:gd name="T2" fmla="*/ 0 w 300"/>
                  <a:gd name="T3" fmla="*/ 0 h 454"/>
                  <a:gd name="T4" fmla="*/ 0 w 300"/>
                  <a:gd name="T5" fmla="*/ 0 h 454"/>
                  <a:gd name="T6" fmla="*/ 0 w 300"/>
                  <a:gd name="T7" fmla="*/ 0 h 454"/>
                  <a:gd name="T8" fmla="*/ 0 w 300"/>
                  <a:gd name="T9" fmla="*/ 0 h 454"/>
                  <a:gd name="T10" fmla="*/ 0 w 300"/>
                  <a:gd name="T11" fmla="*/ 0 h 454"/>
                  <a:gd name="T12" fmla="*/ 0 w 300"/>
                  <a:gd name="T13" fmla="*/ 0 h 454"/>
                  <a:gd name="T14" fmla="*/ 0 w 300"/>
                  <a:gd name="T15" fmla="*/ 0 h 454"/>
                  <a:gd name="T16" fmla="*/ 0 w 300"/>
                  <a:gd name="T17" fmla="*/ 0 h 454"/>
                  <a:gd name="T18" fmla="*/ 0 w 300"/>
                  <a:gd name="T19" fmla="*/ 0 h 454"/>
                  <a:gd name="T20" fmla="*/ 0 w 300"/>
                  <a:gd name="T21" fmla="*/ 0 h 454"/>
                  <a:gd name="T22" fmla="*/ 0 w 300"/>
                  <a:gd name="T23" fmla="*/ 0 h 4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00"/>
                  <a:gd name="T37" fmla="*/ 0 h 454"/>
                  <a:gd name="T38" fmla="*/ 300 w 300"/>
                  <a:gd name="T39" fmla="*/ 454 h 45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00" h="454">
                    <a:moveTo>
                      <a:pt x="145" y="0"/>
                    </a:moveTo>
                    <a:lnTo>
                      <a:pt x="78" y="50"/>
                    </a:lnTo>
                    <a:lnTo>
                      <a:pt x="46" y="138"/>
                    </a:lnTo>
                    <a:lnTo>
                      <a:pt x="0" y="350"/>
                    </a:lnTo>
                    <a:lnTo>
                      <a:pt x="46" y="454"/>
                    </a:lnTo>
                    <a:lnTo>
                      <a:pt x="300" y="372"/>
                    </a:lnTo>
                    <a:lnTo>
                      <a:pt x="239" y="310"/>
                    </a:lnTo>
                    <a:lnTo>
                      <a:pt x="78" y="355"/>
                    </a:lnTo>
                    <a:lnTo>
                      <a:pt x="84" y="183"/>
                    </a:lnTo>
                    <a:lnTo>
                      <a:pt x="156" y="122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36" name="Freeform 177"/>
              <p:cNvSpPr>
                <a:spLocks/>
              </p:cNvSpPr>
              <p:nvPr/>
            </p:nvSpPr>
            <p:spPr bwMode="auto">
              <a:xfrm>
                <a:off x="3558" y="2740"/>
                <a:ext cx="156" cy="54"/>
              </a:xfrm>
              <a:custGeom>
                <a:avLst/>
                <a:gdLst>
                  <a:gd name="T0" fmla="*/ 0 w 470"/>
                  <a:gd name="T1" fmla="*/ 0 h 161"/>
                  <a:gd name="T2" fmla="*/ 0 w 470"/>
                  <a:gd name="T3" fmla="*/ 0 h 161"/>
                  <a:gd name="T4" fmla="*/ 0 w 470"/>
                  <a:gd name="T5" fmla="*/ 0 h 161"/>
                  <a:gd name="T6" fmla="*/ 0 w 470"/>
                  <a:gd name="T7" fmla="*/ 0 h 161"/>
                  <a:gd name="T8" fmla="*/ 0 w 470"/>
                  <a:gd name="T9" fmla="*/ 0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0"/>
                  <a:gd name="T16" fmla="*/ 0 h 161"/>
                  <a:gd name="T17" fmla="*/ 470 w 470"/>
                  <a:gd name="T18" fmla="*/ 161 h 1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0" h="161">
                    <a:moveTo>
                      <a:pt x="10" y="99"/>
                    </a:moveTo>
                    <a:lnTo>
                      <a:pt x="470" y="0"/>
                    </a:lnTo>
                    <a:lnTo>
                      <a:pt x="0" y="161"/>
                    </a:lnTo>
                    <a:lnTo>
                      <a:pt x="10" y="9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37" name="Freeform 178"/>
              <p:cNvSpPr>
                <a:spLocks/>
              </p:cNvSpPr>
              <p:nvPr/>
            </p:nvSpPr>
            <p:spPr bwMode="auto">
              <a:xfrm>
                <a:off x="2933" y="2554"/>
                <a:ext cx="1017" cy="494"/>
              </a:xfrm>
              <a:custGeom>
                <a:avLst/>
                <a:gdLst>
                  <a:gd name="T0" fmla="*/ 0 w 3052"/>
                  <a:gd name="T1" fmla="*/ 0 h 1482"/>
                  <a:gd name="T2" fmla="*/ 0 w 3052"/>
                  <a:gd name="T3" fmla="*/ 0 h 1482"/>
                  <a:gd name="T4" fmla="*/ 0 w 3052"/>
                  <a:gd name="T5" fmla="*/ 0 h 1482"/>
                  <a:gd name="T6" fmla="*/ 0 w 3052"/>
                  <a:gd name="T7" fmla="*/ 0 h 1482"/>
                  <a:gd name="T8" fmla="*/ 0 w 3052"/>
                  <a:gd name="T9" fmla="*/ 0 h 1482"/>
                  <a:gd name="T10" fmla="*/ 0 w 3052"/>
                  <a:gd name="T11" fmla="*/ 0 h 1482"/>
                  <a:gd name="T12" fmla="*/ 0 w 3052"/>
                  <a:gd name="T13" fmla="*/ 0 h 1482"/>
                  <a:gd name="T14" fmla="*/ 0 w 3052"/>
                  <a:gd name="T15" fmla="*/ 0 h 1482"/>
                  <a:gd name="T16" fmla="*/ 0 w 3052"/>
                  <a:gd name="T17" fmla="*/ 0 h 1482"/>
                  <a:gd name="T18" fmla="*/ 0 w 3052"/>
                  <a:gd name="T19" fmla="*/ 0 h 1482"/>
                  <a:gd name="T20" fmla="*/ 0 w 3052"/>
                  <a:gd name="T21" fmla="*/ 0 h 1482"/>
                  <a:gd name="T22" fmla="*/ 0 w 3052"/>
                  <a:gd name="T23" fmla="*/ 0 h 1482"/>
                  <a:gd name="T24" fmla="*/ 0 w 3052"/>
                  <a:gd name="T25" fmla="*/ 0 h 1482"/>
                  <a:gd name="T26" fmla="*/ 0 w 3052"/>
                  <a:gd name="T27" fmla="*/ 0 h 1482"/>
                  <a:gd name="T28" fmla="*/ 0 w 3052"/>
                  <a:gd name="T29" fmla="*/ 0 h 1482"/>
                  <a:gd name="T30" fmla="*/ 0 w 3052"/>
                  <a:gd name="T31" fmla="*/ 0 h 1482"/>
                  <a:gd name="T32" fmla="*/ 0 w 3052"/>
                  <a:gd name="T33" fmla="*/ 0 h 1482"/>
                  <a:gd name="T34" fmla="*/ 0 w 3052"/>
                  <a:gd name="T35" fmla="*/ 0 h 1482"/>
                  <a:gd name="T36" fmla="*/ 0 w 3052"/>
                  <a:gd name="T37" fmla="*/ 0 h 1482"/>
                  <a:gd name="T38" fmla="*/ 0 w 3052"/>
                  <a:gd name="T39" fmla="*/ 0 h 1482"/>
                  <a:gd name="T40" fmla="*/ 0 w 3052"/>
                  <a:gd name="T41" fmla="*/ 0 h 1482"/>
                  <a:gd name="T42" fmla="*/ 0 w 3052"/>
                  <a:gd name="T43" fmla="*/ 0 h 1482"/>
                  <a:gd name="T44" fmla="*/ 0 w 3052"/>
                  <a:gd name="T45" fmla="*/ 0 h 1482"/>
                  <a:gd name="T46" fmla="*/ 0 w 3052"/>
                  <a:gd name="T47" fmla="*/ 0 h 148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052"/>
                  <a:gd name="T73" fmla="*/ 0 h 1482"/>
                  <a:gd name="T74" fmla="*/ 3052 w 3052"/>
                  <a:gd name="T75" fmla="*/ 1482 h 148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052" h="1482">
                    <a:moveTo>
                      <a:pt x="243" y="0"/>
                    </a:moveTo>
                    <a:lnTo>
                      <a:pt x="0" y="37"/>
                    </a:lnTo>
                    <a:lnTo>
                      <a:pt x="7" y="126"/>
                    </a:lnTo>
                    <a:lnTo>
                      <a:pt x="770" y="1337"/>
                    </a:lnTo>
                    <a:lnTo>
                      <a:pt x="2809" y="1107"/>
                    </a:lnTo>
                    <a:lnTo>
                      <a:pt x="2903" y="1151"/>
                    </a:lnTo>
                    <a:lnTo>
                      <a:pt x="2957" y="1237"/>
                    </a:lnTo>
                    <a:lnTo>
                      <a:pt x="2892" y="1419"/>
                    </a:lnTo>
                    <a:lnTo>
                      <a:pt x="2554" y="1482"/>
                    </a:lnTo>
                    <a:lnTo>
                      <a:pt x="2906" y="1482"/>
                    </a:lnTo>
                    <a:lnTo>
                      <a:pt x="3052" y="1259"/>
                    </a:lnTo>
                    <a:lnTo>
                      <a:pt x="3044" y="1078"/>
                    </a:lnTo>
                    <a:lnTo>
                      <a:pt x="2980" y="994"/>
                    </a:lnTo>
                    <a:lnTo>
                      <a:pt x="2626" y="1041"/>
                    </a:lnTo>
                    <a:lnTo>
                      <a:pt x="2561" y="1069"/>
                    </a:lnTo>
                    <a:lnTo>
                      <a:pt x="2484" y="1041"/>
                    </a:lnTo>
                    <a:lnTo>
                      <a:pt x="881" y="1230"/>
                    </a:lnTo>
                    <a:lnTo>
                      <a:pt x="384" y="532"/>
                    </a:lnTo>
                    <a:lnTo>
                      <a:pt x="827" y="1236"/>
                    </a:lnTo>
                    <a:lnTo>
                      <a:pt x="787" y="1295"/>
                    </a:lnTo>
                    <a:lnTo>
                      <a:pt x="31" y="70"/>
                    </a:lnTo>
                    <a:lnTo>
                      <a:pt x="224" y="37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38" name="Freeform 179"/>
              <p:cNvSpPr>
                <a:spLocks/>
              </p:cNvSpPr>
              <p:nvPr/>
            </p:nvSpPr>
            <p:spPr bwMode="auto">
              <a:xfrm>
                <a:off x="2959" y="2664"/>
                <a:ext cx="183" cy="427"/>
              </a:xfrm>
              <a:custGeom>
                <a:avLst/>
                <a:gdLst>
                  <a:gd name="T0" fmla="*/ 0 w 547"/>
                  <a:gd name="T1" fmla="*/ 0 h 1281"/>
                  <a:gd name="T2" fmla="*/ 0 w 547"/>
                  <a:gd name="T3" fmla="*/ 0 h 1281"/>
                  <a:gd name="T4" fmla="*/ 0 w 547"/>
                  <a:gd name="T5" fmla="*/ 0 h 1281"/>
                  <a:gd name="T6" fmla="*/ 0 w 547"/>
                  <a:gd name="T7" fmla="*/ 0 h 1281"/>
                  <a:gd name="T8" fmla="*/ 0 w 547"/>
                  <a:gd name="T9" fmla="*/ 0 h 1281"/>
                  <a:gd name="T10" fmla="*/ 0 w 547"/>
                  <a:gd name="T11" fmla="*/ 0 h 1281"/>
                  <a:gd name="T12" fmla="*/ 0 w 547"/>
                  <a:gd name="T13" fmla="*/ 0 h 1281"/>
                  <a:gd name="T14" fmla="*/ 0 w 547"/>
                  <a:gd name="T15" fmla="*/ 0 h 1281"/>
                  <a:gd name="T16" fmla="*/ 0 w 547"/>
                  <a:gd name="T17" fmla="*/ 0 h 1281"/>
                  <a:gd name="T18" fmla="*/ 0 w 547"/>
                  <a:gd name="T19" fmla="*/ 0 h 1281"/>
                  <a:gd name="T20" fmla="*/ 0 w 547"/>
                  <a:gd name="T21" fmla="*/ 0 h 1281"/>
                  <a:gd name="T22" fmla="*/ 0 w 547"/>
                  <a:gd name="T23" fmla="*/ 0 h 1281"/>
                  <a:gd name="T24" fmla="*/ 0 w 547"/>
                  <a:gd name="T25" fmla="*/ 0 h 1281"/>
                  <a:gd name="T26" fmla="*/ 0 w 547"/>
                  <a:gd name="T27" fmla="*/ 0 h 128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47"/>
                  <a:gd name="T43" fmla="*/ 0 h 1281"/>
                  <a:gd name="T44" fmla="*/ 547 w 547"/>
                  <a:gd name="T45" fmla="*/ 1281 h 128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47" h="1281">
                    <a:moveTo>
                      <a:pt x="71" y="0"/>
                    </a:moveTo>
                    <a:lnTo>
                      <a:pt x="82" y="95"/>
                    </a:lnTo>
                    <a:lnTo>
                      <a:pt x="66" y="175"/>
                    </a:lnTo>
                    <a:lnTo>
                      <a:pt x="38" y="228"/>
                    </a:lnTo>
                    <a:lnTo>
                      <a:pt x="0" y="256"/>
                    </a:lnTo>
                    <a:lnTo>
                      <a:pt x="143" y="527"/>
                    </a:lnTo>
                    <a:lnTo>
                      <a:pt x="547" y="1281"/>
                    </a:lnTo>
                    <a:lnTo>
                      <a:pt x="249" y="604"/>
                    </a:lnTo>
                    <a:lnTo>
                      <a:pt x="66" y="256"/>
                    </a:lnTo>
                    <a:lnTo>
                      <a:pt x="243" y="465"/>
                    </a:lnTo>
                    <a:lnTo>
                      <a:pt x="104" y="189"/>
                    </a:lnTo>
                    <a:lnTo>
                      <a:pt x="143" y="8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39" name="Freeform 180"/>
              <p:cNvSpPr>
                <a:spLocks/>
              </p:cNvSpPr>
              <p:nvPr/>
            </p:nvSpPr>
            <p:spPr bwMode="auto">
              <a:xfrm>
                <a:off x="2904" y="2702"/>
                <a:ext cx="1092" cy="489"/>
              </a:xfrm>
              <a:custGeom>
                <a:avLst/>
                <a:gdLst>
                  <a:gd name="T0" fmla="*/ 0 w 3277"/>
                  <a:gd name="T1" fmla="*/ 0 h 1467"/>
                  <a:gd name="T2" fmla="*/ 0 w 3277"/>
                  <a:gd name="T3" fmla="*/ 0 h 1467"/>
                  <a:gd name="T4" fmla="*/ 0 w 3277"/>
                  <a:gd name="T5" fmla="*/ 0 h 1467"/>
                  <a:gd name="T6" fmla="*/ 0 w 3277"/>
                  <a:gd name="T7" fmla="*/ 0 h 1467"/>
                  <a:gd name="T8" fmla="*/ 0 w 3277"/>
                  <a:gd name="T9" fmla="*/ 0 h 1467"/>
                  <a:gd name="T10" fmla="*/ 0 w 3277"/>
                  <a:gd name="T11" fmla="*/ 0 h 1467"/>
                  <a:gd name="T12" fmla="*/ 0 w 3277"/>
                  <a:gd name="T13" fmla="*/ 0 h 1467"/>
                  <a:gd name="T14" fmla="*/ 0 w 3277"/>
                  <a:gd name="T15" fmla="*/ 0 h 1467"/>
                  <a:gd name="T16" fmla="*/ 0 w 3277"/>
                  <a:gd name="T17" fmla="*/ 0 h 1467"/>
                  <a:gd name="T18" fmla="*/ 0 w 3277"/>
                  <a:gd name="T19" fmla="*/ 0 h 1467"/>
                  <a:gd name="T20" fmla="*/ 0 w 3277"/>
                  <a:gd name="T21" fmla="*/ 0 h 1467"/>
                  <a:gd name="T22" fmla="*/ 0 w 3277"/>
                  <a:gd name="T23" fmla="*/ 0 h 1467"/>
                  <a:gd name="T24" fmla="*/ 0 w 3277"/>
                  <a:gd name="T25" fmla="*/ 0 h 1467"/>
                  <a:gd name="T26" fmla="*/ 0 w 3277"/>
                  <a:gd name="T27" fmla="*/ 0 h 1467"/>
                  <a:gd name="T28" fmla="*/ 0 w 3277"/>
                  <a:gd name="T29" fmla="*/ 0 h 1467"/>
                  <a:gd name="T30" fmla="*/ 0 w 3277"/>
                  <a:gd name="T31" fmla="*/ 0 h 1467"/>
                  <a:gd name="T32" fmla="*/ 0 w 3277"/>
                  <a:gd name="T33" fmla="*/ 0 h 1467"/>
                  <a:gd name="T34" fmla="*/ 0 w 3277"/>
                  <a:gd name="T35" fmla="*/ 0 h 1467"/>
                  <a:gd name="T36" fmla="*/ 0 w 3277"/>
                  <a:gd name="T37" fmla="*/ 0 h 1467"/>
                  <a:gd name="T38" fmla="*/ 0 w 3277"/>
                  <a:gd name="T39" fmla="*/ 0 h 1467"/>
                  <a:gd name="T40" fmla="*/ 0 w 3277"/>
                  <a:gd name="T41" fmla="*/ 0 h 1467"/>
                  <a:gd name="T42" fmla="*/ 0 w 3277"/>
                  <a:gd name="T43" fmla="*/ 0 h 1467"/>
                  <a:gd name="T44" fmla="*/ 0 w 3277"/>
                  <a:gd name="T45" fmla="*/ 0 h 1467"/>
                  <a:gd name="T46" fmla="*/ 0 w 3277"/>
                  <a:gd name="T47" fmla="*/ 0 h 1467"/>
                  <a:gd name="T48" fmla="*/ 0 w 3277"/>
                  <a:gd name="T49" fmla="*/ 0 h 1467"/>
                  <a:gd name="T50" fmla="*/ 0 w 3277"/>
                  <a:gd name="T51" fmla="*/ 0 h 1467"/>
                  <a:gd name="T52" fmla="*/ 0 w 3277"/>
                  <a:gd name="T53" fmla="*/ 0 h 1467"/>
                  <a:gd name="T54" fmla="*/ 0 w 3277"/>
                  <a:gd name="T55" fmla="*/ 0 h 1467"/>
                  <a:gd name="T56" fmla="*/ 0 w 3277"/>
                  <a:gd name="T57" fmla="*/ 0 h 146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277"/>
                  <a:gd name="T88" fmla="*/ 0 h 1467"/>
                  <a:gd name="T89" fmla="*/ 3277 w 3277"/>
                  <a:gd name="T90" fmla="*/ 1467 h 146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277" h="1467">
                    <a:moveTo>
                      <a:pt x="256" y="0"/>
                    </a:moveTo>
                    <a:lnTo>
                      <a:pt x="120" y="62"/>
                    </a:lnTo>
                    <a:lnTo>
                      <a:pt x="12" y="85"/>
                    </a:lnTo>
                    <a:lnTo>
                      <a:pt x="0" y="157"/>
                    </a:lnTo>
                    <a:lnTo>
                      <a:pt x="445" y="993"/>
                    </a:lnTo>
                    <a:lnTo>
                      <a:pt x="635" y="1467"/>
                    </a:lnTo>
                    <a:lnTo>
                      <a:pt x="2530" y="1233"/>
                    </a:lnTo>
                    <a:lnTo>
                      <a:pt x="2601" y="1210"/>
                    </a:lnTo>
                    <a:lnTo>
                      <a:pt x="2702" y="1244"/>
                    </a:lnTo>
                    <a:lnTo>
                      <a:pt x="3045" y="1198"/>
                    </a:lnTo>
                    <a:lnTo>
                      <a:pt x="3199" y="1056"/>
                    </a:lnTo>
                    <a:lnTo>
                      <a:pt x="3277" y="706"/>
                    </a:lnTo>
                    <a:lnTo>
                      <a:pt x="3223" y="456"/>
                    </a:lnTo>
                    <a:lnTo>
                      <a:pt x="2982" y="245"/>
                    </a:lnTo>
                    <a:lnTo>
                      <a:pt x="2511" y="363"/>
                    </a:lnTo>
                    <a:lnTo>
                      <a:pt x="2933" y="371"/>
                    </a:lnTo>
                    <a:lnTo>
                      <a:pt x="3115" y="510"/>
                    </a:lnTo>
                    <a:lnTo>
                      <a:pt x="3196" y="631"/>
                    </a:lnTo>
                    <a:lnTo>
                      <a:pt x="3202" y="811"/>
                    </a:lnTo>
                    <a:lnTo>
                      <a:pt x="3134" y="1027"/>
                    </a:lnTo>
                    <a:lnTo>
                      <a:pt x="3047" y="1124"/>
                    </a:lnTo>
                    <a:lnTo>
                      <a:pt x="2769" y="1161"/>
                    </a:lnTo>
                    <a:lnTo>
                      <a:pt x="2645" y="1121"/>
                    </a:lnTo>
                    <a:lnTo>
                      <a:pt x="2477" y="1205"/>
                    </a:lnTo>
                    <a:lnTo>
                      <a:pt x="688" y="1360"/>
                    </a:lnTo>
                    <a:lnTo>
                      <a:pt x="53" y="107"/>
                    </a:lnTo>
                    <a:lnTo>
                      <a:pt x="270" y="41"/>
                    </a:lnTo>
                    <a:lnTo>
                      <a:pt x="25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40" name="Freeform 181"/>
              <p:cNvSpPr>
                <a:spLocks/>
              </p:cNvSpPr>
              <p:nvPr/>
            </p:nvSpPr>
            <p:spPr bwMode="auto">
              <a:xfrm>
                <a:off x="3148" y="2941"/>
                <a:ext cx="552" cy="163"/>
              </a:xfrm>
              <a:custGeom>
                <a:avLst/>
                <a:gdLst>
                  <a:gd name="T0" fmla="*/ 0 w 1656"/>
                  <a:gd name="T1" fmla="*/ 0 h 489"/>
                  <a:gd name="T2" fmla="*/ 0 w 1656"/>
                  <a:gd name="T3" fmla="*/ 0 h 489"/>
                  <a:gd name="T4" fmla="*/ 0 w 1656"/>
                  <a:gd name="T5" fmla="*/ 0 h 489"/>
                  <a:gd name="T6" fmla="*/ 0 w 1656"/>
                  <a:gd name="T7" fmla="*/ 0 h 489"/>
                  <a:gd name="T8" fmla="*/ 0 w 1656"/>
                  <a:gd name="T9" fmla="*/ 0 h 489"/>
                  <a:gd name="T10" fmla="*/ 0 w 1656"/>
                  <a:gd name="T11" fmla="*/ 0 h 489"/>
                  <a:gd name="T12" fmla="*/ 0 w 1656"/>
                  <a:gd name="T13" fmla="*/ 0 h 489"/>
                  <a:gd name="T14" fmla="*/ 0 w 1656"/>
                  <a:gd name="T15" fmla="*/ 0 h 489"/>
                  <a:gd name="T16" fmla="*/ 0 w 1656"/>
                  <a:gd name="T17" fmla="*/ 0 h 489"/>
                  <a:gd name="T18" fmla="*/ 0 w 1656"/>
                  <a:gd name="T19" fmla="*/ 0 h 489"/>
                  <a:gd name="T20" fmla="*/ 0 w 1656"/>
                  <a:gd name="T21" fmla="*/ 0 h 489"/>
                  <a:gd name="T22" fmla="*/ 0 w 1656"/>
                  <a:gd name="T23" fmla="*/ 0 h 489"/>
                  <a:gd name="T24" fmla="*/ 0 w 1656"/>
                  <a:gd name="T25" fmla="*/ 0 h 489"/>
                  <a:gd name="T26" fmla="*/ 0 w 1656"/>
                  <a:gd name="T27" fmla="*/ 0 h 4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56"/>
                  <a:gd name="T43" fmla="*/ 0 h 489"/>
                  <a:gd name="T44" fmla="*/ 1656 w 1656"/>
                  <a:gd name="T45" fmla="*/ 489 h 48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56" h="489">
                    <a:moveTo>
                      <a:pt x="0" y="489"/>
                    </a:moveTo>
                    <a:lnTo>
                      <a:pt x="133" y="366"/>
                    </a:lnTo>
                    <a:lnTo>
                      <a:pt x="193" y="256"/>
                    </a:lnTo>
                    <a:lnTo>
                      <a:pt x="177" y="123"/>
                    </a:lnTo>
                    <a:lnTo>
                      <a:pt x="1202" y="0"/>
                    </a:lnTo>
                    <a:lnTo>
                      <a:pt x="288" y="157"/>
                    </a:lnTo>
                    <a:lnTo>
                      <a:pt x="248" y="267"/>
                    </a:lnTo>
                    <a:lnTo>
                      <a:pt x="1030" y="223"/>
                    </a:lnTo>
                    <a:lnTo>
                      <a:pt x="232" y="340"/>
                    </a:lnTo>
                    <a:lnTo>
                      <a:pt x="187" y="384"/>
                    </a:lnTo>
                    <a:lnTo>
                      <a:pt x="143" y="411"/>
                    </a:lnTo>
                    <a:lnTo>
                      <a:pt x="1656" y="328"/>
                    </a:lnTo>
                    <a:lnTo>
                      <a:pt x="0" y="4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41" name="Freeform 182"/>
              <p:cNvSpPr>
                <a:spLocks/>
              </p:cNvSpPr>
              <p:nvPr/>
            </p:nvSpPr>
            <p:spPr bwMode="auto">
              <a:xfrm>
                <a:off x="3149" y="2785"/>
                <a:ext cx="253" cy="111"/>
              </a:xfrm>
              <a:custGeom>
                <a:avLst/>
                <a:gdLst>
                  <a:gd name="T0" fmla="*/ 0 w 759"/>
                  <a:gd name="T1" fmla="*/ 0 h 332"/>
                  <a:gd name="T2" fmla="*/ 0 w 759"/>
                  <a:gd name="T3" fmla="*/ 0 h 332"/>
                  <a:gd name="T4" fmla="*/ 0 w 759"/>
                  <a:gd name="T5" fmla="*/ 0 h 332"/>
                  <a:gd name="T6" fmla="*/ 0 w 759"/>
                  <a:gd name="T7" fmla="*/ 0 h 332"/>
                  <a:gd name="T8" fmla="*/ 0 w 759"/>
                  <a:gd name="T9" fmla="*/ 0 h 332"/>
                  <a:gd name="T10" fmla="*/ 0 w 759"/>
                  <a:gd name="T11" fmla="*/ 0 h 332"/>
                  <a:gd name="T12" fmla="*/ 0 w 759"/>
                  <a:gd name="T13" fmla="*/ 0 h 332"/>
                  <a:gd name="T14" fmla="*/ 0 w 759"/>
                  <a:gd name="T15" fmla="*/ 0 h 332"/>
                  <a:gd name="T16" fmla="*/ 0 w 759"/>
                  <a:gd name="T17" fmla="*/ 0 h 332"/>
                  <a:gd name="T18" fmla="*/ 0 w 759"/>
                  <a:gd name="T19" fmla="*/ 0 h 3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59"/>
                  <a:gd name="T31" fmla="*/ 0 h 332"/>
                  <a:gd name="T32" fmla="*/ 759 w 759"/>
                  <a:gd name="T33" fmla="*/ 332 h 33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59" h="332">
                    <a:moveTo>
                      <a:pt x="292" y="0"/>
                    </a:moveTo>
                    <a:lnTo>
                      <a:pt x="0" y="15"/>
                    </a:lnTo>
                    <a:lnTo>
                      <a:pt x="221" y="332"/>
                    </a:lnTo>
                    <a:lnTo>
                      <a:pt x="759" y="291"/>
                    </a:lnTo>
                    <a:lnTo>
                      <a:pt x="700" y="251"/>
                    </a:lnTo>
                    <a:lnTo>
                      <a:pt x="261" y="266"/>
                    </a:lnTo>
                    <a:lnTo>
                      <a:pt x="145" y="71"/>
                    </a:lnTo>
                    <a:lnTo>
                      <a:pt x="360" y="19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42" name="Freeform 183"/>
              <p:cNvSpPr>
                <a:spLocks/>
              </p:cNvSpPr>
              <p:nvPr/>
            </p:nvSpPr>
            <p:spPr bwMode="auto">
              <a:xfrm>
                <a:off x="3582" y="2852"/>
                <a:ext cx="219" cy="28"/>
              </a:xfrm>
              <a:custGeom>
                <a:avLst/>
                <a:gdLst>
                  <a:gd name="T0" fmla="*/ 0 w 657"/>
                  <a:gd name="T1" fmla="*/ 0 h 84"/>
                  <a:gd name="T2" fmla="*/ 0 w 657"/>
                  <a:gd name="T3" fmla="*/ 0 h 84"/>
                  <a:gd name="T4" fmla="*/ 0 w 657"/>
                  <a:gd name="T5" fmla="*/ 0 h 84"/>
                  <a:gd name="T6" fmla="*/ 0 w 657"/>
                  <a:gd name="T7" fmla="*/ 0 h 84"/>
                  <a:gd name="T8" fmla="*/ 0 w 657"/>
                  <a:gd name="T9" fmla="*/ 0 h 84"/>
                  <a:gd name="T10" fmla="*/ 0 w 657"/>
                  <a:gd name="T11" fmla="*/ 0 h 84"/>
                  <a:gd name="T12" fmla="*/ 0 w 657"/>
                  <a:gd name="T13" fmla="*/ 0 h 84"/>
                  <a:gd name="T14" fmla="*/ 0 w 657"/>
                  <a:gd name="T15" fmla="*/ 0 h 8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57"/>
                  <a:gd name="T25" fmla="*/ 0 h 84"/>
                  <a:gd name="T26" fmla="*/ 657 w 657"/>
                  <a:gd name="T27" fmla="*/ 84 h 8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57" h="84">
                    <a:moveTo>
                      <a:pt x="0" y="84"/>
                    </a:moveTo>
                    <a:lnTo>
                      <a:pt x="113" y="71"/>
                    </a:lnTo>
                    <a:lnTo>
                      <a:pt x="337" y="42"/>
                    </a:lnTo>
                    <a:lnTo>
                      <a:pt x="558" y="13"/>
                    </a:lnTo>
                    <a:lnTo>
                      <a:pt x="657" y="0"/>
                    </a:lnTo>
                    <a:lnTo>
                      <a:pt x="164" y="17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43" name="Freeform 184"/>
              <p:cNvSpPr>
                <a:spLocks/>
              </p:cNvSpPr>
              <p:nvPr/>
            </p:nvSpPr>
            <p:spPr bwMode="auto">
              <a:xfrm>
                <a:off x="3203" y="2181"/>
                <a:ext cx="608" cy="150"/>
              </a:xfrm>
              <a:custGeom>
                <a:avLst/>
                <a:gdLst>
                  <a:gd name="T0" fmla="*/ 0 w 1825"/>
                  <a:gd name="T1" fmla="*/ 0 h 451"/>
                  <a:gd name="T2" fmla="*/ 0 w 1825"/>
                  <a:gd name="T3" fmla="*/ 0 h 451"/>
                  <a:gd name="T4" fmla="*/ 0 w 1825"/>
                  <a:gd name="T5" fmla="*/ 0 h 451"/>
                  <a:gd name="T6" fmla="*/ 0 w 1825"/>
                  <a:gd name="T7" fmla="*/ 0 h 451"/>
                  <a:gd name="T8" fmla="*/ 0 w 1825"/>
                  <a:gd name="T9" fmla="*/ 0 h 451"/>
                  <a:gd name="T10" fmla="*/ 0 w 1825"/>
                  <a:gd name="T11" fmla="*/ 0 h 451"/>
                  <a:gd name="T12" fmla="*/ 0 w 1825"/>
                  <a:gd name="T13" fmla="*/ 0 h 451"/>
                  <a:gd name="T14" fmla="*/ 0 w 1825"/>
                  <a:gd name="T15" fmla="*/ 0 h 451"/>
                  <a:gd name="T16" fmla="*/ 0 w 1825"/>
                  <a:gd name="T17" fmla="*/ 0 h 451"/>
                  <a:gd name="T18" fmla="*/ 0 w 1825"/>
                  <a:gd name="T19" fmla="*/ 0 h 451"/>
                  <a:gd name="T20" fmla="*/ 0 w 1825"/>
                  <a:gd name="T21" fmla="*/ 0 h 451"/>
                  <a:gd name="T22" fmla="*/ 0 w 1825"/>
                  <a:gd name="T23" fmla="*/ 0 h 451"/>
                  <a:gd name="T24" fmla="*/ 0 w 1825"/>
                  <a:gd name="T25" fmla="*/ 0 h 45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25"/>
                  <a:gd name="T40" fmla="*/ 0 h 451"/>
                  <a:gd name="T41" fmla="*/ 1825 w 1825"/>
                  <a:gd name="T42" fmla="*/ 451 h 45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25" h="451">
                    <a:moveTo>
                      <a:pt x="1825" y="97"/>
                    </a:moveTo>
                    <a:lnTo>
                      <a:pt x="1527" y="47"/>
                    </a:lnTo>
                    <a:lnTo>
                      <a:pt x="1472" y="4"/>
                    </a:lnTo>
                    <a:lnTo>
                      <a:pt x="1391" y="0"/>
                    </a:lnTo>
                    <a:lnTo>
                      <a:pt x="0" y="308"/>
                    </a:lnTo>
                    <a:lnTo>
                      <a:pt x="451" y="451"/>
                    </a:lnTo>
                    <a:lnTo>
                      <a:pt x="1628" y="153"/>
                    </a:lnTo>
                    <a:lnTo>
                      <a:pt x="433" y="385"/>
                    </a:lnTo>
                    <a:lnTo>
                      <a:pt x="310" y="305"/>
                    </a:lnTo>
                    <a:lnTo>
                      <a:pt x="1400" y="42"/>
                    </a:lnTo>
                    <a:lnTo>
                      <a:pt x="1476" y="63"/>
                    </a:lnTo>
                    <a:lnTo>
                      <a:pt x="1825" y="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44" name="Freeform 185"/>
              <p:cNvSpPr>
                <a:spLocks/>
              </p:cNvSpPr>
              <p:nvPr/>
            </p:nvSpPr>
            <p:spPr bwMode="auto">
              <a:xfrm>
                <a:off x="3653" y="2490"/>
                <a:ext cx="315" cy="128"/>
              </a:xfrm>
              <a:custGeom>
                <a:avLst/>
                <a:gdLst>
                  <a:gd name="T0" fmla="*/ 0 w 945"/>
                  <a:gd name="T1" fmla="*/ 0 h 382"/>
                  <a:gd name="T2" fmla="*/ 0 w 945"/>
                  <a:gd name="T3" fmla="*/ 0 h 382"/>
                  <a:gd name="T4" fmla="*/ 0 w 945"/>
                  <a:gd name="T5" fmla="*/ 0 h 382"/>
                  <a:gd name="T6" fmla="*/ 0 w 945"/>
                  <a:gd name="T7" fmla="*/ 0 h 382"/>
                  <a:gd name="T8" fmla="*/ 0 w 945"/>
                  <a:gd name="T9" fmla="*/ 0 h 382"/>
                  <a:gd name="T10" fmla="*/ 0 w 945"/>
                  <a:gd name="T11" fmla="*/ 0 h 3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45"/>
                  <a:gd name="T19" fmla="*/ 0 h 382"/>
                  <a:gd name="T20" fmla="*/ 945 w 945"/>
                  <a:gd name="T21" fmla="*/ 382 h 3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45" h="382">
                    <a:moveTo>
                      <a:pt x="0" y="382"/>
                    </a:moveTo>
                    <a:lnTo>
                      <a:pt x="272" y="118"/>
                    </a:lnTo>
                    <a:lnTo>
                      <a:pt x="663" y="0"/>
                    </a:lnTo>
                    <a:lnTo>
                      <a:pt x="945" y="118"/>
                    </a:lnTo>
                    <a:lnTo>
                      <a:pt x="0" y="382"/>
                    </a:lnTo>
                    <a:close/>
                  </a:path>
                </a:pathLst>
              </a:custGeom>
              <a:solidFill>
                <a:srgbClr val="F7A8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45" name="Freeform 186"/>
              <p:cNvSpPr>
                <a:spLocks/>
              </p:cNvSpPr>
              <p:nvPr/>
            </p:nvSpPr>
            <p:spPr bwMode="auto">
              <a:xfrm>
                <a:off x="3499" y="2461"/>
                <a:ext cx="561" cy="391"/>
              </a:xfrm>
              <a:custGeom>
                <a:avLst/>
                <a:gdLst>
                  <a:gd name="T0" fmla="*/ 0 w 1682"/>
                  <a:gd name="T1" fmla="*/ 0 h 1174"/>
                  <a:gd name="T2" fmla="*/ 0 w 1682"/>
                  <a:gd name="T3" fmla="*/ 0 h 1174"/>
                  <a:gd name="T4" fmla="*/ 0 w 1682"/>
                  <a:gd name="T5" fmla="*/ 0 h 1174"/>
                  <a:gd name="T6" fmla="*/ 0 w 1682"/>
                  <a:gd name="T7" fmla="*/ 0 h 1174"/>
                  <a:gd name="T8" fmla="*/ 0 w 1682"/>
                  <a:gd name="T9" fmla="*/ 0 h 1174"/>
                  <a:gd name="T10" fmla="*/ 0 w 1682"/>
                  <a:gd name="T11" fmla="*/ 0 h 1174"/>
                  <a:gd name="T12" fmla="*/ 0 w 1682"/>
                  <a:gd name="T13" fmla="*/ 0 h 1174"/>
                  <a:gd name="T14" fmla="*/ 0 w 1682"/>
                  <a:gd name="T15" fmla="*/ 0 h 1174"/>
                  <a:gd name="T16" fmla="*/ 0 w 1682"/>
                  <a:gd name="T17" fmla="*/ 0 h 1174"/>
                  <a:gd name="T18" fmla="*/ 0 w 1682"/>
                  <a:gd name="T19" fmla="*/ 0 h 1174"/>
                  <a:gd name="T20" fmla="*/ 0 w 1682"/>
                  <a:gd name="T21" fmla="*/ 0 h 1174"/>
                  <a:gd name="T22" fmla="*/ 0 w 1682"/>
                  <a:gd name="T23" fmla="*/ 0 h 1174"/>
                  <a:gd name="T24" fmla="*/ 0 w 1682"/>
                  <a:gd name="T25" fmla="*/ 0 h 1174"/>
                  <a:gd name="T26" fmla="*/ 0 w 1682"/>
                  <a:gd name="T27" fmla="*/ 0 h 1174"/>
                  <a:gd name="T28" fmla="*/ 0 w 1682"/>
                  <a:gd name="T29" fmla="*/ 0 h 1174"/>
                  <a:gd name="T30" fmla="*/ 0 w 1682"/>
                  <a:gd name="T31" fmla="*/ 0 h 1174"/>
                  <a:gd name="T32" fmla="*/ 0 w 1682"/>
                  <a:gd name="T33" fmla="*/ 0 h 1174"/>
                  <a:gd name="T34" fmla="*/ 0 w 1682"/>
                  <a:gd name="T35" fmla="*/ 0 h 1174"/>
                  <a:gd name="T36" fmla="*/ 0 w 1682"/>
                  <a:gd name="T37" fmla="*/ 0 h 1174"/>
                  <a:gd name="T38" fmla="*/ 0 w 1682"/>
                  <a:gd name="T39" fmla="*/ 0 h 1174"/>
                  <a:gd name="T40" fmla="*/ 0 w 1682"/>
                  <a:gd name="T41" fmla="*/ 0 h 117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682"/>
                  <a:gd name="T64" fmla="*/ 0 h 1174"/>
                  <a:gd name="T65" fmla="*/ 1682 w 1682"/>
                  <a:gd name="T66" fmla="*/ 1174 h 117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682" h="1174">
                    <a:moveTo>
                      <a:pt x="939" y="0"/>
                    </a:moveTo>
                    <a:lnTo>
                      <a:pt x="1648" y="189"/>
                    </a:lnTo>
                    <a:lnTo>
                      <a:pt x="1682" y="300"/>
                    </a:lnTo>
                    <a:lnTo>
                      <a:pt x="1338" y="417"/>
                    </a:lnTo>
                    <a:lnTo>
                      <a:pt x="1293" y="505"/>
                    </a:lnTo>
                    <a:lnTo>
                      <a:pt x="1316" y="605"/>
                    </a:lnTo>
                    <a:lnTo>
                      <a:pt x="1366" y="678"/>
                    </a:lnTo>
                    <a:lnTo>
                      <a:pt x="1465" y="732"/>
                    </a:lnTo>
                    <a:lnTo>
                      <a:pt x="0" y="1174"/>
                    </a:lnTo>
                    <a:lnTo>
                      <a:pt x="1348" y="716"/>
                    </a:lnTo>
                    <a:lnTo>
                      <a:pt x="1259" y="662"/>
                    </a:lnTo>
                    <a:lnTo>
                      <a:pt x="828" y="755"/>
                    </a:lnTo>
                    <a:lnTo>
                      <a:pt x="1237" y="600"/>
                    </a:lnTo>
                    <a:lnTo>
                      <a:pt x="1243" y="473"/>
                    </a:lnTo>
                    <a:lnTo>
                      <a:pt x="368" y="666"/>
                    </a:lnTo>
                    <a:lnTo>
                      <a:pt x="346" y="573"/>
                    </a:lnTo>
                    <a:lnTo>
                      <a:pt x="1642" y="226"/>
                    </a:lnTo>
                    <a:lnTo>
                      <a:pt x="982" y="68"/>
                    </a:lnTo>
                    <a:lnTo>
                      <a:pt x="474" y="235"/>
                    </a:lnTo>
                    <a:lnTo>
                      <a:pt x="93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46" name="Freeform 187"/>
              <p:cNvSpPr>
                <a:spLocks/>
              </p:cNvSpPr>
              <p:nvPr/>
            </p:nvSpPr>
            <p:spPr bwMode="auto">
              <a:xfrm>
                <a:off x="3770" y="2810"/>
                <a:ext cx="99" cy="47"/>
              </a:xfrm>
              <a:custGeom>
                <a:avLst/>
                <a:gdLst>
                  <a:gd name="T0" fmla="*/ 0 w 297"/>
                  <a:gd name="T1" fmla="*/ 0 h 141"/>
                  <a:gd name="T2" fmla="*/ 0 w 297"/>
                  <a:gd name="T3" fmla="*/ 0 h 141"/>
                  <a:gd name="T4" fmla="*/ 0 w 297"/>
                  <a:gd name="T5" fmla="*/ 0 h 141"/>
                  <a:gd name="T6" fmla="*/ 0 w 297"/>
                  <a:gd name="T7" fmla="*/ 0 h 141"/>
                  <a:gd name="T8" fmla="*/ 0 w 297"/>
                  <a:gd name="T9" fmla="*/ 0 h 141"/>
                  <a:gd name="T10" fmla="*/ 0 w 297"/>
                  <a:gd name="T11" fmla="*/ 0 h 141"/>
                  <a:gd name="T12" fmla="*/ 0 w 297"/>
                  <a:gd name="T13" fmla="*/ 0 h 1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7"/>
                  <a:gd name="T22" fmla="*/ 0 h 141"/>
                  <a:gd name="T23" fmla="*/ 297 w 297"/>
                  <a:gd name="T24" fmla="*/ 141 h 1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7" h="141">
                    <a:moveTo>
                      <a:pt x="197" y="0"/>
                    </a:moveTo>
                    <a:lnTo>
                      <a:pt x="297" y="121"/>
                    </a:lnTo>
                    <a:lnTo>
                      <a:pt x="0" y="141"/>
                    </a:lnTo>
                    <a:lnTo>
                      <a:pt x="169" y="88"/>
                    </a:lnTo>
                    <a:lnTo>
                      <a:pt x="129" y="13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94428" name="Text Box 188"/>
          <p:cNvSpPr txBox="1">
            <a:spLocks noChangeArrowheads="1"/>
          </p:cNvSpPr>
          <p:nvPr/>
        </p:nvSpPr>
        <p:spPr bwMode="auto">
          <a:xfrm>
            <a:off x="2843887" y="1365788"/>
            <a:ext cx="5999500" cy="1039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931" tIns="57465" rIns="114931" bIns="5746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000" dirty="0">
                <a:latin typeface="+mn-lt"/>
              </a:rPr>
              <a:t>Учиться находить нужную информацию </a:t>
            </a:r>
            <a:endParaRPr lang="ru-RU" altLang="ru-RU" sz="3000" dirty="0">
              <a:solidFill>
                <a:srgbClr val="E74C39"/>
              </a:solidFill>
              <a:latin typeface="+mn-lt"/>
            </a:endParaRPr>
          </a:p>
        </p:txBody>
      </p:sp>
      <p:sp>
        <p:nvSpPr>
          <p:cNvPr id="29702" name="Rectangle 189"/>
          <p:cNvSpPr>
            <a:spLocks noChangeArrowheads="1"/>
          </p:cNvSpPr>
          <p:nvPr/>
        </p:nvSpPr>
        <p:spPr bwMode="auto">
          <a:xfrm>
            <a:off x="4176185" y="3377693"/>
            <a:ext cx="3263900" cy="241316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14931" tIns="57465" rIns="114931" bIns="57465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300"/>
          </a:p>
        </p:txBody>
      </p:sp>
      <p:sp>
        <p:nvSpPr>
          <p:cNvPr id="394430" name="Text Box 190"/>
          <p:cNvSpPr txBox="1">
            <a:spLocks noChangeArrowheads="1"/>
          </p:cNvSpPr>
          <p:nvPr/>
        </p:nvSpPr>
        <p:spPr bwMode="auto">
          <a:xfrm>
            <a:off x="4656667" y="4708966"/>
            <a:ext cx="2207684" cy="823938"/>
          </a:xfrm>
          <a:prstGeom prst="rect">
            <a:avLst/>
          </a:prstGeom>
          <a:solidFill>
            <a:srgbClr val="FF5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14931" tIns="57465" rIns="114931" bIns="5746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300" b="1" dirty="0">
                <a:latin typeface="+mn-lt"/>
              </a:rPr>
              <a:t>МИНИ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300" b="1" dirty="0">
                <a:latin typeface="+mn-lt"/>
              </a:rPr>
              <a:t>спрашиваем</a:t>
            </a:r>
          </a:p>
        </p:txBody>
      </p:sp>
      <p:sp>
        <p:nvSpPr>
          <p:cNvPr id="394431" name="Text Box 191"/>
          <p:cNvSpPr txBox="1">
            <a:spLocks noChangeArrowheads="1"/>
          </p:cNvSpPr>
          <p:nvPr/>
        </p:nvSpPr>
        <p:spPr bwMode="auto">
          <a:xfrm>
            <a:off x="4559300" y="3711428"/>
            <a:ext cx="2497667" cy="8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931" tIns="57465" rIns="114931" bIns="5746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300" b="1" dirty="0">
                <a:latin typeface="+mn-lt"/>
              </a:rPr>
              <a:t>МАКСИ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300" b="1" dirty="0">
                <a:latin typeface="+mn-lt"/>
              </a:rPr>
              <a:t>предлагаем</a:t>
            </a:r>
          </a:p>
        </p:txBody>
      </p:sp>
      <p:sp>
        <p:nvSpPr>
          <p:cNvPr id="394433" name="Text Box 193"/>
          <p:cNvSpPr txBox="1">
            <a:spLocks noChangeArrowheads="1"/>
          </p:cNvSpPr>
          <p:nvPr/>
        </p:nvSpPr>
        <p:spPr bwMode="auto">
          <a:xfrm>
            <a:off x="100630" y="3055171"/>
            <a:ext cx="3836370" cy="203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931" tIns="57465" rIns="114931" bIns="5746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>
                <a:latin typeface="+mn-lt"/>
              </a:rPr>
              <a:t>Пытаясь выполнить задания на уровне МАКСИ, ученик начинает «попадать» </a:t>
            </a:r>
            <a:r>
              <a:rPr lang="ru-RU" altLang="ru-RU" sz="2500" dirty="0">
                <a:solidFill>
                  <a:srgbClr val="E74C39"/>
                </a:solidFill>
                <a:latin typeface="+mn-lt"/>
              </a:rPr>
              <a:t>в свою зону ближайшего развития </a:t>
            </a:r>
          </a:p>
        </p:txBody>
      </p:sp>
      <p:sp>
        <p:nvSpPr>
          <p:cNvPr id="394434" name="Line 194"/>
          <p:cNvSpPr>
            <a:spLocks noChangeShapeType="1"/>
          </p:cNvSpPr>
          <p:nvPr/>
        </p:nvSpPr>
        <p:spPr bwMode="auto">
          <a:xfrm flipV="1">
            <a:off x="7480423" y="3511293"/>
            <a:ext cx="918863" cy="348687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931" tIns="57465" rIns="114931" bIns="57465"/>
          <a:lstStyle/>
          <a:p>
            <a:endParaRPr lang="ru-RU"/>
          </a:p>
        </p:txBody>
      </p:sp>
      <p:sp>
        <p:nvSpPr>
          <p:cNvPr id="394435" name="Text Box 195"/>
          <p:cNvSpPr txBox="1">
            <a:spLocks noChangeArrowheads="1"/>
          </p:cNvSpPr>
          <p:nvPr/>
        </p:nvSpPr>
        <p:spPr bwMode="auto">
          <a:xfrm>
            <a:off x="8255001" y="2886259"/>
            <a:ext cx="3602567" cy="2424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931" tIns="57465" rIns="114931" bIns="5746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>
                <a:latin typeface="+mn-lt"/>
              </a:rPr>
              <a:t>Каждый может найти в теме то, что интересует </a:t>
            </a:r>
            <a:r>
              <a:rPr lang="ru-RU" altLang="ru-RU" sz="2500" dirty="0">
                <a:solidFill>
                  <a:srgbClr val="E74C39"/>
                </a:solidFill>
                <a:latin typeface="+mn-lt"/>
              </a:rPr>
              <a:t>лично его – индивидуальная образовательная траектория </a:t>
            </a:r>
          </a:p>
        </p:txBody>
      </p:sp>
      <p:sp>
        <p:nvSpPr>
          <p:cNvPr id="394621" name="Line 381"/>
          <p:cNvSpPr>
            <a:spLocks noChangeShapeType="1"/>
          </p:cNvSpPr>
          <p:nvPr/>
        </p:nvSpPr>
        <p:spPr bwMode="auto">
          <a:xfrm flipH="1" flipV="1">
            <a:off x="5888379" y="2535283"/>
            <a:ext cx="15908" cy="732257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931" tIns="57465" rIns="114931" bIns="57465"/>
          <a:lstStyle/>
          <a:p>
            <a:endParaRPr lang="ru-RU"/>
          </a:p>
        </p:txBody>
      </p:sp>
      <p:sp>
        <p:nvSpPr>
          <p:cNvPr id="394622" name="Line 382"/>
          <p:cNvSpPr>
            <a:spLocks noChangeShapeType="1"/>
          </p:cNvSpPr>
          <p:nvPr/>
        </p:nvSpPr>
        <p:spPr bwMode="auto">
          <a:xfrm flipH="1" flipV="1">
            <a:off x="3247121" y="3535695"/>
            <a:ext cx="859467" cy="217413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931" tIns="57465" rIns="114931" bIns="57465"/>
          <a:lstStyle/>
          <a:p>
            <a:endParaRPr lang="ru-RU"/>
          </a:p>
        </p:txBody>
      </p:sp>
      <p:sp>
        <p:nvSpPr>
          <p:cNvPr id="394623" name="Line 383"/>
          <p:cNvSpPr>
            <a:spLocks noChangeShapeType="1"/>
          </p:cNvSpPr>
          <p:nvPr/>
        </p:nvSpPr>
        <p:spPr bwMode="auto">
          <a:xfrm>
            <a:off x="5834690" y="5943938"/>
            <a:ext cx="0" cy="610601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931" tIns="57465" rIns="114931" bIns="57465"/>
          <a:lstStyle/>
          <a:p>
            <a:endParaRPr lang="ru-RU"/>
          </a:p>
        </p:txBody>
      </p:sp>
      <p:sp>
        <p:nvSpPr>
          <p:cNvPr id="394624" name="Text Box 384"/>
          <p:cNvSpPr txBox="1">
            <a:spLocks noChangeArrowheads="1"/>
          </p:cNvSpPr>
          <p:nvPr/>
        </p:nvSpPr>
        <p:spPr bwMode="auto">
          <a:xfrm>
            <a:off x="4066391" y="6516613"/>
            <a:ext cx="3539265" cy="500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931" tIns="57465" rIns="114931" bIns="5746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500" dirty="0">
                <a:latin typeface="+mn-lt"/>
              </a:rPr>
              <a:t>Проверочные работы</a:t>
            </a:r>
          </a:p>
        </p:txBody>
      </p:sp>
    </p:spTree>
    <p:extLst>
      <p:ext uri="{BB962C8B-B14F-4D97-AF65-F5344CB8AC3E}">
        <p14:creationId xmlns:p14="http://schemas.microsoft.com/office/powerpoint/2010/main" val="118132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4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4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4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4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4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4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4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4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4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4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4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4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4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4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4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4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4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4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94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94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428" grpId="0"/>
      <p:bldP spid="394430" grpId="0" animBg="1"/>
      <p:bldP spid="394431" grpId="0"/>
      <p:bldP spid="394433" grpId="0"/>
      <p:bldP spid="394434" grpId="0" animBg="1"/>
      <p:bldP spid="394435" grpId="0"/>
      <p:bldP spid="394621" grpId="0" animBg="1"/>
      <p:bldP spid="394622" grpId="0" animBg="1"/>
      <p:bldP spid="394623" grpId="0" animBg="1"/>
      <p:bldP spid="3946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МИНИМАКС для учителя </a:t>
            </a:r>
            <a:endParaRPr lang="ru-RU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44245" y="1398494"/>
            <a:ext cx="11493743" cy="6164132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3200" b="1" dirty="0">
                <a:solidFill>
                  <a:srgbClr val="C00000"/>
                </a:solidFill>
                <a:latin typeface="+mn-lt"/>
              </a:rPr>
              <a:t>ПРИ ПОДГОТОВКЕ УРОКА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3200" b="1" dirty="0">
                <a:solidFill>
                  <a:srgbClr val="C00000"/>
                </a:solidFill>
                <a:latin typeface="+mn-lt"/>
              </a:rPr>
              <a:t>1. Определить минимум</a:t>
            </a:r>
            <a:r>
              <a:rPr lang="ru-RU" altLang="ru-RU" sz="3200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altLang="ru-RU" sz="3200" dirty="0">
                <a:latin typeface="+mn-lt"/>
              </a:rPr>
              <a:t>ближайшего урока (по программе, тематическому планированию и т.д.)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3200" b="1" dirty="0">
                <a:solidFill>
                  <a:srgbClr val="C00000"/>
                </a:solidFill>
                <a:latin typeface="+mn-lt"/>
              </a:rPr>
              <a:t>2. Выделить в уроке  минимум</a:t>
            </a:r>
            <a:r>
              <a:rPr lang="ru-RU" altLang="ru-RU" sz="3200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altLang="ru-RU" sz="3200" dirty="0">
                <a:latin typeface="+mn-lt"/>
              </a:rPr>
              <a:t>(правило, алгоритм, закономерность, понятие и т.д.) и спланировать работу прежде всего с этим минимальным содержанием.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3200" b="1" dirty="0">
                <a:solidFill>
                  <a:srgbClr val="C00000"/>
                </a:solidFill>
                <a:latin typeface="+mn-lt"/>
              </a:rPr>
              <a:t>3.</a:t>
            </a:r>
            <a:r>
              <a:rPr lang="ru-RU" altLang="ru-RU" sz="3200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altLang="ru-RU" sz="3200" b="1" dirty="0">
                <a:solidFill>
                  <a:srgbClr val="C00000"/>
                </a:solidFill>
                <a:latin typeface="+mn-lt"/>
              </a:rPr>
              <a:t>Распорядится максимумом </a:t>
            </a:r>
            <a:r>
              <a:rPr lang="ru-RU" altLang="ru-RU" sz="3200" dirty="0">
                <a:latin typeface="+mn-lt"/>
              </a:rPr>
              <a:t>(учебный материал: учебные тексты, дополнительные тексты): </a:t>
            </a:r>
            <a:r>
              <a:rPr lang="ru-RU" altLang="ru-RU" sz="3200" i="1" dirty="0">
                <a:latin typeface="+mn-lt"/>
              </a:rPr>
              <a:t>если успеем – хорошо, если нет – не страшно, не будем это читать и делать, не будем задавать на дом!!!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2315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B29C79-1900-A3F2-A483-401B803FE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Модели урока// Главные принципы: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75DD9C-D841-B627-A37F-29A4AD3A1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275" y="1595437"/>
            <a:ext cx="11450713" cy="5784309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>
                <a:latin typeface="+mn-lt"/>
              </a:rPr>
              <a:t>Этапы урока МОГУТ быть выстроены не последовательно!</a:t>
            </a:r>
          </a:p>
          <a:p>
            <a:pPr marL="0" indent="0">
              <a:buNone/>
            </a:pPr>
            <a:r>
              <a:rPr lang="ru-RU" sz="3600" dirty="0">
                <a:latin typeface="+mn-lt"/>
              </a:rPr>
              <a:t>Необходимо</a:t>
            </a:r>
          </a:p>
          <a:p>
            <a:r>
              <a:rPr lang="ru-RU" sz="3600" dirty="0">
                <a:latin typeface="+mn-lt"/>
              </a:rPr>
              <a:t>Мотивация</a:t>
            </a:r>
          </a:p>
          <a:p>
            <a:r>
              <a:rPr lang="ru-RU" sz="3600" dirty="0">
                <a:latin typeface="+mn-lt"/>
              </a:rPr>
              <a:t>Постановка учебной задачи</a:t>
            </a:r>
          </a:p>
          <a:p>
            <a:r>
              <a:rPr lang="ru-RU" sz="3600" dirty="0">
                <a:latin typeface="+mn-lt"/>
              </a:rPr>
              <a:t>Деятельностная организация урока (познавательная деятельность)</a:t>
            </a:r>
          </a:p>
          <a:p>
            <a:r>
              <a:rPr lang="ru-RU" sz="3600" dirty="0">
                <a:latin typeface="+mn-lt"/>
              </a:rPr>
              <a:t>Рефлексия</a:t>
            </a:r>
          </a:p>
          <a:p>
            <a:r>
              <a:rPr lang="ru-RU" sz="3600" dirty="0">
                <a:latin typeface="+mn-lt"/>
              </a:rPr>
              <a:t>Оценивание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6680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ECED6F-F1F7-4BC5-BB05-4199F48F1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Урок (модель 1)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3501CD-3BCF-EB6D-ED29-B638BEEADD0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012142" y="4275797"/>
            <a:ext cx="5776856" cy="92333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800" dirty="0"/>
              <a:t>Работа с материалом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dirty="0"/>
              <a:t>Информация на уроке избыточна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dirty="0"/>
              <a:t>Принцип минимакса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F1A479-B11F-665B-256F-DF8C66E87E80}"/>
              </a:ext>
            </a:extLst>
          </p:cNvPr>
          <p:cNvSpPr txBox="1"/>
          <p:nvPr/>
        </p:nvSpPr>
        <p:spPr>
          <a:xfrm>
            <a:off x="658009" y="1408193"/>
            <a:ext cx="1059628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ru-RU" sz="2000" dirty="0"/>
              <a:t>Строится вокруг проблемной ситуации (проблемной задачи, проблемного вопроса)  </a:t>
            </a:r>
          </a:p>
          <a:p>
            <a:pPr marL="0" indent="0" algn="ctr">
              <a:buNone/>
            </a:pPr>
            <a:r>
              <a:rPr lang="ru-RU" sz="2000" dirty="0"/>
              <a:t>                               практической ситуации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B3B688-2DB8-1BD9-2325-BC6A4BA682A1}"/>
              </a:ext>
            </a:extLst>
          </p:cNvPr>
          <p:cNvSpPr txBox="1"/>
          <p:nvPr/>
        </p:nvSpPr>
        <p:spPr>
          <a:xfrm>
            <a:off x="656216" y="2464522"/>
            <a:ext cx="280774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Формулирование вопроса дискуссии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1D3D98-515D-48E7-C4B2-882BA381E4A9}"/>
              </a:ext>
            </a:extLst>
          </p:cNvPr>
          <p:cNvSpPr txBox="1"/>
          <p:nvPr/>
        </p:nvSpPr>
        <p:spPr>
          <a:xfrm>
            <a:off x="4249271" y="2464522"/>
            <a:ext cx="292607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Выдвижение версий (учитель, ученик), которые проверяются в течение урока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6708D6-E60E-1FDB-5F6D-81D85538A08D}"/>
              </a:ext>
            </a:extLst>
          </p:cNvPr>
          <p:cNvSpPr txBox="1"/>
          <p:nvPr/>
        </p:nvSpPr>
        <p:spPr>
          <a:xfrm flipH="1">
            <a:off x="8197327" y="2464522"/>
            <a:ext cx="314123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Формулирование вопросов для исследования, изучения,</a:t>
            </a:r>
          </a:p>
          <a:p>
            <a:pPr algn="ctr"/>
            <a:r>
              <a:rPr lang="ru-RU" dirty="0"/>
              <a:t>«запрос» на необходимую информацию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93CB1C98-6DFC-54D3-8DA8-153E5111FDA4}"/>
              </a:ext>
            </a:extLst>
          </p:cNvPr>
          <p:cNvSpPr txBox="1">
            <a:spLocks/>
          </p:cNvSpPr>
          <p:nvPr/>
        </p:nvSpPr>
        <p:spPr bwMode="auto">
          <a:xfrm>
            <a:off x="9529482" y="4070903"/>
            <a:ext cx="1916655" cy="28462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Char char="§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+mn-lt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+mn-lt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rgbClr val="FF0000"/>
                </a:solidFill>
                <a:latin typeface="+mn-lt"/>
              </a:defRPr>
            </a:lvl6pPr>
            <a:lvl7pPr marL="27432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rgbClr val="FF0000"/>
                </a:solidFill>
                <a:latin typeface="+mn-lt"/>
              </a:defRPr>
            </a:lvl7pPr>
            <a:lvl8pPr marL="32004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rgbClr val="FF0000"/>
                </a:solidFill>
                <a:latin typeface="+mn-lt"/>
              </a:defRPr>
            </a:lvl8pPr>
            <a:lvl9pPr marL="3657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rgbClr val="FF0000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Font typeface="Wingdings" pitchFamily="2" charset="2"/>
              <a:buNone/>
            </a:pPr>
            <a:r>
              <a:rPr lang="ru-RU" sz="1800" dirty="0"/>
              <a:t>Учитель обсуждает способы действия, алгоритмы решения, </a:t>
            </a:r>
          </a:p>
          <a:p>
            <a:pPr marL="0" indent="0" algn="ctr">
              <a:spcBef>
                <a:spcPts val="0"/>
              </a:spcBef>
              <a:buFont typeface="Wingdings" pitchFamily="2" charset="2"/>
              <a:buNone/>
            </a:pPr>
            <a:r>
              <a:rPr lang="ru-RU" sz="1800" dirty="0"/>
              <a:t>дает и объясняет инструкции </a:t>
            </a:r>
            <a:endParaRPr lang="ru-RU" sz="1800" kern="0" dirty="0"/>
          </a:p>
          <a:p>
            <a:pPr marL="0" indent="0">
              <a:buFont typeface="Wingdings" pitchFamily="2" charset="2"/>
              <a:buNone/>
            </a:pPr>
            <a:endParaRPr lang="ru-RU" kern="0" dirty="0"/>
          </a:p>
          <a:p>
            <a:pPr marL="0" indent="0">
              <a:buFont typeface="Wingdings" pitchFamily="2" charset="2"/>
              <a:buNone/>
            </a:pPr>
            <a:endParaRPr lang="ru-RU" kern="0" dirty="0"/>
          </a:p>
          <a:p>
            <a:pPr marL="514350" indent="-514350">
              <a:buFont typeface="Wingdings" pitchFamily="2" charset="2"/>
              <a:buAutoNum type="arabicPeriod"/>
            </a:pPr>
            <a:endParaRPr lang="ru-RU" kern="0" dirty="0"/>
          </a:p>
          <a:p>
            <a:pPr marL="0" indent="0">
              <a:buFont typeface="Wingdings" pitchFamily="2" charset="2"/>
              <a:buNone/>
            </a:pPr>
            <a:endParaRPr lang="ru-RU" kern="0" dirty="0"/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FFDEFD32-2243-0706-F140-F02780F028E7}"/>
              </a:ext>
            </a:extLst>
          </p:cNvPr>
          <p:cNvSpPr txBox="1">
            <a:spLocks/>
          </p:cNvSpPr>
          <p:nvPr/>
        </p:nvSpPr>
        <p:spPr bwMode="auto">
          <a:xfrm>
            <a:off x="3162748" y="5843195"/>
            <a:ext cx="5626250" cy="126760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Char char="§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+mn-lt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+mn-lt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rgbClr val="FF0000"/>
                </a:solidFill>
                <a:latin typeface="+mn-lt"/>
              </a:defRPr>
            </a:lvl6pPr>
            <a:lvl7pPr marL="27432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rgbClr val="FF0000"/>
                </a:solidFill>
                <a:latin typeface="+mn-lt"/>
              </a:defRPr>
            </a:lvl7pPr>
            <a:lvl8pPr marL="32004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rgbClr val="FF0000"/>
                </a:solidFill>
                <a:latin typeface="+mn-lt"/>
              </a:defRPr>
            </a:lvl8pPr>
            <a:lvl9pPr marL="3657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rgbClr val="FF0000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Font typeface="Wingdings" pitchFamily="2" charset="2"/>
              <a:buNone/>
            </a:pPr>
            <a:r>
              <a:rPr lang="ru-RU" sz="1800" kern="0" dirty="0"/>
              <a:t>Организация дискуссии</a:t>
            </a:r>
          </a:p>
          <a:p>
            <a:pPr marL="0" indent="0" algn="ctr">
              <a:spcBef>
                <a:spcPts val="0"/>
              </a:spcBef>
              <a:buFont typeface="Wingdings" pitchFamily="2" charset="2"/>
              <a:buNone/>
            </a:pPr>
            <a:r>
              <a:rPr lang="ru-RU" sz="1800" kern="0" dirty="0"/>
              <a:t>Доказательство</a:t>
            </a:r>
          </a:p>
          <a:p>
            <a:pPr marL="0" indent="0" algn="ctr">
              <a:spcBef>
                <a:spcPts val="0"/>
              </a:spcBef>
              <a:buFont typeface="Wingdings" pitchFamily="2" charset="2"/>
              <a:buNone/>
            </a:pPr>
            <a:r>
              <a:rPr lang="ru-RU" sz="1800" kern="0" dirty="0"/>
              <a:t>Устное выступление</a:t>
            </a:r>
          </a:p>
          <a:p>
            <a:pPr marL="0" indent="0" algn="ctr">
              <a:spcBef>
                <a:spcPts val="0"/>
              </a:spcBef>
              <a:buFont typeface="Wingdings" pitchFamily="2" charset="2"/>
              <a:buNone/>
            </a:pPr>
            <a:r>
              <a:rPr lang="ru-RU" sz="1800" kern="0" dirty="0"/>
              <a:t>Письменный кейс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endParaRPr lang="ru-RU" sz="1800" kern="0" dirty="0"/>
          </a:p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ru-RU" sz="1800" kern="0" dirty="0"/>
              <a:t> 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endParaRPr lang="ru-RU" sz="1800" kern="0" dirty="0"/>
          </a:p>
          <a:p>
            <a:pPr marL="0" indent="0">
              <a:buFont typeface="Wingdings" pitchFamily="2" charset="2"/>
              <a:buNone/>
            </a:pPr>
            <a:endParaRPr lang="ru-RU" kern="0" dirty="0"/>
          </a:p>
          <a:p>
            <a:pPr marL="0" indent="0">
              <a:buFont typeface="Wingdings" pitchFamily="2" charset="2"/>
              <a:buNone/>
            </a:pPr>
            <a:endParaRPr lang="ru-RU" kern="0" dirty="0"/>
          </a:p>
          <a:p>
            <a:pPr marL="514350" indent="-514350">
              <a:buFont typeface="Wingdings" pitchFamily="2" charset="2"/>
              <a:buAutoNum type="arabicPeriod"/>
            </a:pPr>
            <a:endParaRPr lang="ru-RU" kern="0" dirty="0"/>
          </a:p>
          <a:p>
            <a:pPr marL="0" indent="0">
              <a:buFont typeface="Wingdings" pitchFamily="2" charset="2"/>
              <a:buNone/>
            </a:pPr>
            <a:endParaRPr lang="ru-RU" kern="0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8AE9F3B9-2135-F891-CDFE-081C07832059}"/>
              </a:ext>
            </a:extLst>
          </p:cNvPr>
          <p:cNvSpPr txBox="1">
            <a:spLocks/>
          </p:cNvSpPr>
          <p:nvPr/>
        </p:nvSpPr>
        <p:spPr bwMode="auto">
          <a:xfrm>
            <a:off x="656216" y="4070903"/>
            <a:ext cx="1679987" cy="284626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Char char="§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+mn-lt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+mn-lt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rgbClr val="FF0000"/>
                </a:solidFill>
                <a:latin typeface="+mn-lt"/>
              </a:defRPr>
            </a:lvl6pPr>
            <a:lvl7pPr marL="27432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rgbClr val="FF0000"/>
                </a:solidFill>
                <a:latin typeface="+mn-lt"/>
              </a:defRPr>
            </a:lvl7pPr>
            <a:lvl8pPr marL="32004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rgbClr val="FF0000"/>
                </a:solidFill>
                <a:latin typeface="+mn-lt"/>
              </a:defRPr>
            </a:lvl8pPr>
            <a:lvl9pPr marL="3657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rgbClr val="FF0000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ru-RU" sz="1800" kern="0" dirty="0"/>
              <a:t>Критерии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ru-RU" sz="1800" kern="0" dirty="0"/>
              <a:t>оценивания: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ru-RU" sz="1800" kern="0" dirty="0"/>
              <a:t>предъявлены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ru-RU" sz="1800" kern="0" dirty="0"/>
              <a:t>обсуждены</a:t>
            </a:r>
          </a:p>
          <a:p>
            <a:pPr marL="0" indent="0">
              <a:buFont typeface="Wingdings" pitchFamily="2" charset="2"/>
              <a:buNone/>
            </a:pPr>
            <a:endParaRPr lang="ru-RU" kern="0" dirty="0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E6D8343A-98DA-DCF5-39A9-70BAA0A34B81}"/>
              </a:ext>
            </a:extLst>
          </p:cNvPr>
          <p:cNvSpPr/>
          <p:nvPr/>
        </p:nvSpPr>
        <p:spPr>
          <a:xfrm flipH="1" flipV="1">
            <a:off x="75303" y="1004458"/>
            <a:ext cx="11957943" cy="628922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5E1BF669-73BD-0EFF-BB47-3BB21F29EAF4}"/>
              </a:ext>
            </a:extLst>
          </p:cNvPr>
          <p:cNvCxnSpPr>
            <a:cxnSpLocks/>
          </p:cNvCxnSpPr>
          <p:nvPr/>
        </p:nvCxnSpPr>
        <p:spPr>
          <a:xfrm>
            <a:off x="2452744" y="2138654"/>
            <a:ext cx="0" cy="32586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7281647F-C9D9-4869-D341-81FECFAD237B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5712311" y="2116079"/>
            <a:ext cx="1792" cy="34844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465F9B29-84FB-3F3B-9BE3-5826C309604C}"/>
              </a:ext>
            </a:extLst>
          </p:cNvPr>
          <p:cNvCxnSpPr>
            <a:cxnSpLocks/>
          </p:cNvCxnSpPr>
          <p:nvPr/>
        </p:nvCxnSpPr>
        <p:spPr>
          <a:xfrm flipH="1">
            <a:off x="5712310" y="2116079"/>
            <a:ext cx="1792" cy="34844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00DE303D-13BE-F2F1-C8D1-C1B0123F17F3}"/>
              </a:ext>
            </a:extLst>
          </p:cNvPr>
          <p:cNvCxnSpPr>
            <a:cxnSpLocks/>
          </p:cNvCxnSpPr>
          <p:nvPr/>
        </p:nvCxnSpPr>
        <p:spPr>
          <a:xfrm>
            <a:off x="9529482" y="2138654"/>
            <a:ext cx="0" cy="32586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9840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D2FBFD-EDAF-49FA-BACA-840B3D1C5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2442" y="204395"/>
            <a:ext cx="9311566" cy="1031354"/>
          </a:xfrm>
        </p:spPr>
        <p:txBody>
          <a:bodyPr/>
          <a:lstStyle/>
          <a:p>
            <a:r>
              <a:rPr lang="ru-RU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Тема урока: «Рабочий вопрос в России в конце </a:t>
            </a:r>
            <a:r>
              <a:rPr lang="en-US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XIX</a:t>
            </a:r>
            <a:r>
              <a:rPr lang="ru-RU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начале </a:t>
            </a:r>
            <a:r>
              <a:rPr lang="en-US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XX </a:t>
            </a:r>
            <a:r>
              <a:rPr lang="ru-RU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века», Сергеев С. С.</a:t>
            </a:r>
            <a:br>
              <a:rPr lang="ru-RU" dirty="0"/>
            </a:b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7D149D-8D9E-4E4E-A434-0FE9F2098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55" y="1289537"/>
            <a:ext cx="11556634" cy="6037385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>
                <a:latin typeface="+mn-lt"/>
              </a:rPr>
              <a:t>Учебные материалы: </a:t>
            </a:r>
          </a:p>
          <a:p>
            <a:pPr marL="0" indent="0" algn="just">
              <a:buNone/>
            </a:pPr>
            <a:r>
              <a:rPr lang="ru-RU" sz="3200" dirty="0">
                <a:latin typeface="+mn-lt"/>
              </a:rPr>
              <a:t>9 документов: исторические источники </a:t>
            </a:r>
            <a:r>
              <a:rPr lang="ru-RU" sz="3200" b="1" dirty="0">
                <a:latin typeface="+mn-lt"/>
              </a:rPr>
              <a:t>(исследование, мемуары, воспоминания современников, статистические данные) </a:t>
            </a:r>
            <a:r>
              <a:rPr lang="ru-RU" sz="3200" dirty="0">
                <a:latin typeface="+mn-lt"/>
              </a:rPr>
              <a:t>– разные позиции, информация для доказательства</a:t>
            </a:r>
          </a:p>
          <a:p>
            <a:pPr marL="0" indent="0">
              <a:buNone/>
            </a:pPr>
            <a:r>
              <a:rPr lang="ru-RU" sz="3200" dirty="0">
                <a:latin typeface="+mn-lt"/>
              </a:rPr>
              <a:t>Этапы урока:</a:t>
            </a:r>
          </a:p>
          <a:p>
            <a:pPr marL="514350" indent="-514350">
              <a:buAutoNum type="arabicPeriod"/>
            </a:pPr>
            <a:r>
              <a:rPr lang="ru-RU" sz="3200" dirty="0">
                <a:latin typeface="+mn-lt"/>
              </a:rPr>
              <a:t>Дискуссионный вопрос</a:t>
            </a:r>
          </a:p>
          <a:p>
            <a:pPr marL="514350" indent="-514350">
              <a:buAutoNum type="arabicPeriod"/>
            </a:pPr>
            <a:r>
              <a:rPr lang="ru-RU" sz="3200" dirty="0">
                <a:latin typeface="+mn-lt"/>
              </a:rPr>
              <a:t>Определение позиций, составление систем аргументации на основе текстов</a:t>
            </a:r>
          </a:p>
          <a:p>
            <a:pPr marL="514350" indent="-514350">
              <a:buAutoNum type="arabicPeriod"/>
            </a:pPr>
            <a:r>
              <a:rPr lang="ru-RU" sz="3200" dirty="0">
                <a:latin typeface="+mn-lt"/>
              </a:rPr>
              <a:t>Проведение учебной дискуссии (в формате учебных дебатов)</a:t>
            </a:r>
          </a:p>
          <a:p>
            <a:pPr marL="514350" indent="-514350">
              <a:buAutoNum type="arabicPeriod"/>
            </a:pPr>
            <a:r>
              <a:rPr lang="ru-RU" sz="3200" dirty="0">
                <a:latin typeface="+mn-lt"/>
              </a:rPr>
              <a:t>Определение параметров описания положения рабочих (любого социального слоя)</a:t>
            </a:r>
          </a:p>
          <a:p>
            <a:pPr marL="514350" indent="-514350">
              <a:buAutoNum type="arabicPeriod"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8787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C567AF-49F8-42DF-89D5-3832ABC97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Проблемный вопрос/запуск дискуссии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6B77CB50-74E9-4890-AA45-BAE3311CC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006" y="1371600"/>
            <a:ext cx="11583988" cy="595630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i="1" dirty="0">
                <a:effectLst/>
                <a:latin typeface="+mn-lt"/>
                <a:ea typeface="Calibri" panose="020F0502020204030204" pitchFamily="34" charset="0"/>
              </a:rPr>
              <a:t>Вариант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dirty="0">
                <a:effectLst/>
                <a:latin typeface="+mn-lt"/>
                <a:ea typeface="Calibri" panose="020F0502020204030204" pitchFamily="34" charset="0"/>
              </a:rPr>
              <a:t>Численность населения Российской империи  - около 126 млн (по переписи 1897 г.)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dirty="0">
                <a:effectLst/>
                <a:latin typeface="+mn-lt"/>
                <a:ea typeface="Calibri" panose="020F0502020204030204" pitchFamily="34" charset="0"/>
              </a:rPr>
              <a:t>Численность и состав рабочего класса к началу </a:t>
            </a:r>
            <a:r>
              <a:rPr lang="en-US" sz="3000" dirty="0">
                <a:effectLst/>
                <a:latin typeface="+mn-lt"/>
                <a:ea typeface="Calibri" panose="020F0502020204030204" pitchFamily="34" charset="0"/>
              </a:rPr>
              <a:t>XX</a:t>
            </a:r>
            <a:r>
              <a:rPr lang="ru-RU" sz="3000" dirty="0">
                <a:effectLst/>
                <a:latin typeface="+mn-lt"/>
                <a:ea typeface="Calibri" panose="020F0502020204030204" pitchFamily="34" charset="0"/>
              </a:rPr>
              <a:t> века – 3 млн человек.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dirty="0">
                <a:effectLst/>
                <a:latin typeface="+mn-lt"/>
                <a:ea typeface="Calibri" panose="020F0502020204030204" pitchFamily="34" charset="0"/>
              </a:rPr>
              <a:t>В крупных городах – 1 млн человек.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dirty="0">
                <a:effectLst/>
                <a:latin typeface="+mn-lt"/>
                <a:ea typeface="Calibri" panose="020F0502020204030204" pitchFamily="34" charset="0"/>
              </a:rPr>
              <a:t>Выступления рабочих в конце </a:t>
            </a:r>
            <a:r>
              <a:rPr lang="en-US" sz="3000" b="1" dirty="0">
                <a:effectLst/>
                <a:latin typeface="+mn-lt"/>
                <a:ea typeface="Calibri" panose="020F0502020204030204" pitchFamily="34" charset="0"/>
              </a:rPr>
              <a:t>XIX</a:t>
            </a:r>
            <a:r>
              <a:rPr lang="ru-RU" sz="3000" b="1" dirty="0">
                <a:effectLst/>
                <a:latin typeface="+mn-lt"/>
                <a:ea typeface="Calibri" panose="020F0502020204030204" pitchFamily="34" charset="0"/>
              </a:rPr>
              <a:t> начале </a:t>
            </a:r>
            <a:r>
              <a:rPr lang="en-US" sz="3000" b="1" dirty="0">
                <a:effectLst/>
                <a:latin typeface="+mn-lt"/>
                <a:ea typeface="Calibri" panose="020F0502020204030204" pitchFamily="34" charset="0"/>
              </a:rPr>
              <a:t>XX </a:t>
            </a:r>
            <a:r>
              <a:rPr lang="ru-RU" sz="3000" b="1" dirty="0">
                <a:effectLst/>
                <a:latin typeface="+mn-lt"/>
                <a:ea typeface="Calibri" panose="020F0502020204030204" pitchFamily="34" charset="0"/>
              </a:rPr>
              <a:t> века: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dirty="0">
                <a:effectLst/>
                <a:latin typeface="+mn-lt"/>
                <a:ea typeface="Calibri" panose="020F0502020204030204" pitchFamily="34" charset="0"/>
              </a:rPr>
              <a:t>Морозовская стачка 1885 г., (</a:t>
            </a:r>
            <a:r>
              <a:rPr lang="ru-RU" sz="3000" b="0" dirty="0">
                <a:solidFill>
                  <a:srgbClr val="202122"/>
                </a:solidFill>
                <a:effectLst/>
                <a:latin typeface="+mn-lt"/>
              </a:rPr>
              <a:t>около 8 тысяч из 11 тысяч рабочих мануфактуры)</a:t>
            </a:r>
            <a:endParaRPr lang="ru-RU" sz="3000" dirty="0">
              <a:effectLst/>
              <a:latin typeface="+mn-lt"/>
              <a:ea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dirty="0">
                <a:effectLst/>
                <a:latin typeface="+mn-lt"/>
                <a:ea typeface="Calibri" panose="020F0502020204030204" pitchFamily="34" charset="0"/>
              </a:rPr>
              <a:t>«Промышленная война в Петербурге», 1896-1897 г., (</a:t>
            </a:r>
            <a:r>
              <a:rPr lang="ru-RU" sz="3000" b="0" dirty="0">
                <a:solidFill>
                  <a:srgbClr val="000000"/>
                </a:solidFill>
                <a:effectLst/>
                <a:latin typeface="+mn-lt"/>
              </a:rPr>
              <a:t>10 тыс. человек)</a:t>
            </a:r>
            <a:endParaRPr lang="ru-RU" sz="3000" dirty="0">
              <a:effectLst/>
              <a:latin typeface="+mn-lt"/>
              <a:ea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dirty="0">
                <a:effectLst/>
                <a:latin typeface="+mn-lt"/>
                <a:ea typeface="Calibri" panose="020F0502020204030204" pitchFamily="34" charset="0"/>
              </a:rPr>
              <a:t>«Обуховская оборона» в Петербурге, май 1902 г. (1200 рабочих – 3500 рабочих),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dirty="0">
                <a:effectLst/>
                <a:latin typeface="+mn-lt"/>
                <a:ea typeface="Calibri" panose="020F0502020204030204" pitchFamily="34" charset="0"/>
              </a:rPr>
              <a:t>Стачка в </a:t>
            </a:r>
            <a:r>
              <a:rPr lang="ru-RU" sz="3000" dirty="0" err="1">
                <a:effectLst/>
                <a:latin typeface="+mn-lt"/>
                <a:ea typeface="Calibri" panose="020F0502020204030204" pitchFamily="34" charset="0"/>
              </a:rPr>
              <a:t>Ростове</a:t>
            </a:r>
            <a:r>
              <a:rPr lang="ru-RU" sz="3000" dirty="0">
                <a:effectLst/>
                <a:latin typeface="+mn-lt"/>
                <a:ea typeface="Calibri" panose="020F0502020204030204" pitchFamily="34" charset="0"/>
              </a:rPr>
              <a:t>-на-Дону в 1902 г., (около 15 тысяч рабочих)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dirty="0">
                <a:effectLst/>
                <a:latin typeface="+mn-lt"/>
                <a:ea typeface="Calibri" panose="020F0502020204030204" pitchFamily="34" charset="0"/>
              </a:rPr>
              <a:t>Всеобщая политическая стачка на юге России в 1903 г., (до 200 тысяч рабочих)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dirty="0">
                <a:effectLst/>
                <a:latin typeface="+mn-lt"/>
                <a:ea typeface="Calibri" panose="020F0502020204030204" pitchFamily="34" charset="0"/>
              </a:rPr>
              <a:t>Стачка рабочих в Баку в 1904 г. (около 30 тысяч)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3000" b="1" i="1" dirty="0">
              <a:effectLst/>
              <a:latin typeface="+mn-lt"/>
              <a:ea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i="1" dirty="0">
                <a:effectLst/>
                <a:latin typeface="+mn-lt"/>
                <a:ea typeface="Calibri" panose="020F0502020204030204" pitchFamily="34" charset="0"/>
              </a:rPr>
              <a:t>Были ли основания для выступлений рабочих?</a:t>
            </a:r>
            <a:endParaRPr lang="ru-RU" sz="3000" b="1" dirty="0">
              <a:effectLst/>
              <a:latin typeface="+mn-lt"/>
              <a:ea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3000" i="1" dirty="0">
                <a:effectLst/>
                <a:latin typeface="+mn-lt"/>
                <a:ea typeface="Calibri" panose="020F0502020204030204" pitchFamily="34" charset="0"/>
              </a:rPr>
              <a:t>Да			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3000" i="1" dirty="0">
                <a:effectLst/>
                <a:latin typeface="+mn-lt"/>
                <a:ea typeface="Calibri" panose="020F0502020204030204" pitchFamily="34" charset="0"/>
              </a:rPr>
              <a:t>Нет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3000" i="1" dirty="0">
              <a:latin typeface="+mn-lt"/>
              <a:ea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3000" i="1" dirty="0">
              <a:latin typeface="+mn-lt"/>
              <a:ea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3000" i="1" dirty="0">
              <a:effectLst/>
              <a:latin typeface="+mn-lt"/>
              <a:ea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i="1" dirty="0">
                <a:latin typeface="+mn-lt"/>
                <a:ea typeface="Calibri" panose="020F0502020204030204" pitchFamily="34" charset="0"/>
              </a:rPr>
              <a:t>Вопросы «за кадром»: Политические, экономические требования, степень организованности, результаты и т.п.</a:t>
            </a:r>
            <a:r>
              <a:rPr lang="ru-RU" sz="3600" i="1" dirty="0">
                <a:effectLst/>
                <a:latin typeface="+mn-lt"/>
                <a:ea typeface="Calibri" panose="020F0502020204030204" pitchFamily="34" charset="0"/>
              </a:rPr>
              <a:t> </a:t>
            </a:r>
            <a:endParaRPr lang="ru-RU" sz="3600" dirty="0">
              <a:effectLst/>
              <a:latin typeface="+mn-lt"/>
              <a:ea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1207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3E7E5F2-67A5-41CC-99B6-595D8B916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Алгоритм выступления, примеры заданий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666F9C2-A450-47A5-8201-651EA1872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002" y="1323191"/>
            <a:ext cx="11482986" cy="6346851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>
                <a:latin typeface="+mn-lt"/>
              </a:rPr>
              <a:t>1. </a:t>
            </a:r>
            <a:r>
              <a:rPr lang="ru-RU" sz="1800" dirty="0">
                <a:latin typeface="+mn-lt"/>
              </a:rPr>
              <a:t>Для выступления можно использовать следующий алгоритм:</a:t>
            </a:r>
          </a:p>
          <a:p>
            <a:pPr marL="0" indent="0">
              <a:buNone/>
            </a:pPr>
            <a:r>
              <a:rPr lang="ru-RU" sz="1800" dirty="0">
                <a:latin typeface="+mn-lt"/>
              </a:rPr>
              <a:t>Мы считаем, что у рабочих были (не было) основания(й) для выступлений в конце </a:t>
            </a:r>
            <a:r>
              <a:rPr lang="en-US" sz="1800" dirty="0">
                <a:latin typeface="+mn-lt"/>
              </a:rPr>
              <a:t>XIX-</a:t>
            </a:r>
            <a:r>
              <a:rPr lang="ru-RU" sz="1800" dirty="0">
                <a:latin typeface="+mn-lt"/>
              </a:rPr>
              <a:t>начале</a:t>
            </a:r>
            <a:r>
              <a:rPr lang="en-US" sz="1800" dirty="0">
                <a:latin typeface="+mn-lt"/>
              </a:rPr>
              <a:t> XX </a:t>
            </a:r>
            <a:r>
              <a:rPr lang="ru-RU" sz="1800" dirty="0">
                <a:latin typeface="+mn-lt"/>
              </a:rPr>
              <a:t>века, потому что: </a:t>
            </a:r>
          </a:p>
          <a:p>
            <a:pPr marL="0" indent="0">
              <a:buNone/>
            </a:pPr>
            <a:r>
              <a:rPr lang="ru-RU" sz="1800" dirty="0">
                <a:latin typeface="+mn-lt"/>
              </a:rPr>
              <a:t>1. Был принят закон (когда, название), согласно которому устанавливалось ________________</a:t>
            </a:r>
          </a:p>
          <a:p>
            <a:pPr marL="0" indent="0">
              <a:buNone/>
            </a:pPr>
            <a:r>
              <a:rPr lang="ru-RU" sz="1800" dirty="0">
                <a:latin typeface="+mn-lt"/>
              </a:rPr>
              <a:t>Принятие закона свидетельствует о том______________________________________________</a:t>
            </a:r>
          </a:p>
          <a:p>
            <a:pPr marL="0" indent="0">
              <a:buNone/>
            </a:pPr>
            <a:r>
              <a:rPr lang="ru-RU" sz="1800" dirty="0">
                <a:latin typeface="+mn-lt"/>
              </a:rPr>
              <a:t>2. Быт рабочих при Александре III ___________________________________________________</a:t>
            </a:r>
          </a:p>
          <a:p>
            <a:pPr marL="0" indent="0">
              <a:buNone/>
            </a:pPr>
            <a:r>
              <a:rPr lang="ru-RU" sz="1800" dirty="0">
                <a:latin typeface="+mn-lt"/>
              </a:rPr>
              <a:t>Это доказывают такие факты, как___________________________________________________</a:t>
            </a:r>
          </a:p>
          <a:p>
            <a:pPr marL="0" indent="0">
              <a:buNone/>
            </a:pPr>
            <a:r>
              <a:rPr lang="ru-RU" sz="1800" dirty="0">
                <a:latin typeface="+mn-lt"/>
              </a:rPr>
              <a:t>3. Заработная плата составляла _________, поэтому рабочие ___________________________</a:t>
            </a:r>
          </a:p>
          <a:p>
            <a:pPr marL="0" indent="0">
              <a:buNone/>
            </a:pPr>
            <a:r>
              <a:rPr lang="ru-RU" sz="1800" dirty="0">
                <a:latin typeface="+mn-lt"/>
              </a:rPr>
              <a:t>Таким образом, мы пришли к выводу, что рабочие имели (НЕ имели)  основания(й) для выступлений. Рабочие защищали _____________ интересы и отстаивали _________ права</a:t>
            </a:r>
          </a:p>
          <a:p>
            <a:pPr marL="0" indent="0">
              <a:buNone/>
            </a:pPr>
            <a:r>
              <a:rPr lang="ru-RU" sz="1800" b="1" dirty="0">
                <a:latin typeface="+mn-lt"/>
              </a:rPr>
              <a:t>2.</a:t>
            </a:r>
          </a:p>
          <a:p>
            <a:pPr marL="0" indent="0">
              <a:buNone/>
            </a:pPr>
            <a:r>
              <a:rPr lang="ru-RU" sz="1800" dirty="0">
                <a:latin typeface="+mn-lt"/>
              </a:rPr>
              <a:t>На основе выступления выделите основные параметры (критерии) оценивания положения рабочих. Заполните таблицу.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ru-RU" sz="1800" dirty="0"/>
              <a:t>	</a:t>
            </a:r>
            <a:endParaRPr lang="ru-RU" dirty="0"/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5702AF1F-C3BB-4AC8-B84B-852141CE1F3D}"/>
              </a:ext>
            </a:extLst>
          </p:cNvPr>
          <p:cNvGraphicFramePr>
            <a:graphicFrameLocks noGrp="1"/>
          </p:cNvGraphicFramePr>
          <p:nvPr/>
        </p:nvGraphicFramePr>
        <p:xfrm>
          <a:off x="532262" y="6168788"/>
          <a:ext cx="10827404" cy="1146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3702">
                  <a:extLst>
                    <a:ext uri="{9D8B030D-6E8A-4147-A177-3AD203B41FA5}">
                      <a16:colId xmlns:a16="http://schemas.microsoft.com/office/drawing/2014/main" val="4284545955"/>
                    </a:ext>
                  </a:extLst>
                </a:gridCol>
                <a:gridCol w="5413702">
                  <a:extLst>
                    <a:ext uri="{9D8B030D-6E8A-4147-A177-3AD203B41FA5}">
                      <a16:colId xmlns:a16="http://schemas.microsoft.com/office/drawing/2014/main" val="3034393565"/>
                    </a:ext>
                  </a:extLst>
                </a:gridCol>
              </a:tblGrid>
              <a:tr h="729534">
                <a:tc>
                  <a:txBody>
                    <a:bodyPr/>
                    <a:lstStyle/>
                    <a:p>
                      <a:r>
                        <a:rPr lang="ru-RU" sz="1800" dirty="0"/>
                        <a:t>Параметры оценивания положения рабочих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Факты, отражающие данный параметр	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7034623"/>
                  </a:ext>
                </a:extLst>
              </a:tr>
              <a:tr h="41687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9113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1457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D7AC04B-3233-5A27-EDB5-5B871DCB0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Урок по истории </a:t>
            </a:r>
            <a:r>
              <a:rPr lang="ru-RU" b="1"/>
              <a:t>«Возникновение христианства» </a:t>
            </a:r>
            <a:r>
              <a:rPr lang="ru-RU" b="1" dirty="0"/>
              <a:t>5 класс/Сергеев С.С.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51CCF6C-EB53-3589-4E3C-E5013D8F6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608" y="1244599"/>
            <a:ext cx="11332379" cy="6479391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850890" algn="r"/>
              </a:tabLst>
            </a:pPr>
            <a:r>
              <a:rPr lang="ru-RU" sz="2400" dirty="0">
                <a:effectLst/>
                <a:latin typeface="+mn-lt"/>
                <a:ea typeface="Times New Roman" panose="02020603050405020304" pitchFamily="18" charset="0"/>
              </a:rPr>
              <a:t>Основная содержательная идея урока связана со знакомством с основными идеями христианской религии.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850890" algn="r"/>
              </a:tabLst>
            </a:pPr>
            <a:r>
              <a:rPr lang="ru-RU" sz="2400" dirty="0">
                <a:effectLst/>
                <a:latin typeface="+mn-lt"/>
                <a:ea typeface="Times New Roman" panose="02020603050405020304" pitchFamily="18" charset="0"/>
              </a:rPr>
              <a:t>Ключевой вопрос: «Что нужно знать   о христианстве, для того   чтобы написать письмо своему сверстнику?»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850890" algn="r"/>
              </a:tabLst>
            </a:pPr>
            <a:r>
              <a:rPr lang="ru-RU" sz="2400" dirty="0">
                <a:effectLst/>
                <a:latin typeface="+mn-lt"/>
                <a:ea typeface="Times New Roman" panose="02020603050405020304" pitchFamily="18" charset="0"/>
              </a:rPr>
              <a:t>Организационная идея – выполнение учащимся мини проекта (письмо сверстнику). 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850890" algn="r"/>
              </a:tabLst>
            </a:pPr>
            <a:r>
              <a:rPr lang="ru-RU" sz="2400" dirty="0">
                <a:effectLst/>
                <a:latin typeface="+mn-lt"/>
                <a:ea typeface="Times New Roman" panose="02020603050405020304" pitchFamily="18" charset="0"/>
              </a:rPr>
              <a:t>Урок построен вокруг практической ситуации, связанной с необходимостью школьникам составить письмо, в котором отражены основные положения христианства, а также мини исследовательской работы: выбрать предмет-символ и обосновать этот выбор.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tabLst>
                <a:tab pos="5850890" algn="r"/>
              </a:tabLst>
            </a:pPr>
            <a:r>
              <a:rPr lang="ru-RU" sz="1600" i="1" dirty="0">
                <a:effectLst/>
                <a:latin typeface="+mn-lt"/>
                <a:ea typeface="Times New Roman" panose="02020603050405020304" pitchFamily="18" charset="0"/>
              </a:rPr>
              <a:t>Учащимся предлагается смоделированное письмо индийского школьника: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tabLst>
                <a:tab pos="5850890" algn="r"/>
              </a:tabLst>
            </a:pPr>
            <a:r>
              <a:rPr lang="ru-RU" sz="1600" i="1" dirty="0">
                <a:effectLst/>
                <a:latin typeface="+mn-lt"/>
                <a:ea typeface="Times New Roman" panose="02020603050405020304" pitchFamily="18" charset="0"/>
              </a:rPr>
              <a:t>«Привет, Егор!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tabLst>
                <a:tab pos="5850890" algn="r"/>
              </a:tabLst>
            </a:pPr>
            <a:r>
              <a:rPr lang="ru-RU" sz="1600" i="1" dirty="0">
                <a:effectLst/>
                <a:latin typeface="+mn-lt"/>
                <a:ea typeface="Times New Roman" panose="02020603050405020304" pitchFamily="18" charset="0"/>
              </a:rPr>
              <a:t>Я очень давно тебя не видел и соскучился! У меня для тебя новость. Мы с папой и мамой решили приехать к вам в гости в Россию! Представляешь?! Приехать прямо к тебе на крайний север, в Дудинку! Надеюсь, что ты не будешь против))). Прикинь, мы уже купили теплые вещи и всякое такое… почти все готово! Но папа говорит, что перед поездкой в Россию мне обязательно нужно узнать о христианстве. Не мог бы ты рассказать мне о первых христианах и их учении? Егор, если тебе не трудно, пришли мне, пожалуйста, какой-нибудь предмет - символ вашей христианской религии. Я буду очень рад! Ну все, Егор, пока! Жду твоего письма с нетерпением. До скорой встречи летом!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tabLst>
                <a:tab pos="5850890" algn="r"/>
              </a:tabLst>
            </a:pPr>
            <a:r>
              <a:rPr lang="ru-RU" sz="1600" i="1" dirty="0">
                <a:effectLst/>
                <a:latin typeface="+mn-lt"/>
                <a:ea typeface="Times New Roman" panose="02020603050405020304" pitchFamily="18" charset="0"/>
              </a:rPr>
              <a:t>Твой друг из Индии, Салим. (копия письма Салима). </a:t>
            </a:r>
            <a:r>
              <a:rPr lang="ru-RU" sz="1600" b="1" i="1" dirty="0">
                <a:effectLst/>
                <a:latin typeface="+mn-lt"/>
                <a:ea typeface="Times New Roman" panose="02020603050405020304" pitchFamily="18" charset="0"/>
              </a:rPr>
              <a:t>Вопрос: что нужно написать в письме о христианстве, для того чтобы помочь Салиму?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8008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CC789F-9695-9B7C-B9F4-7E3C81E58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Законы царя Хаммурапи, 5 класс</a:t>
            </a:r>
            <a:br>
              <a:rPr lang="ru-RU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Сутугина А.Г., </a:t>
            </a:r>
            <a:r>
              <a:rPr lang="ru-RU" sz="36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Хранова</a:t>
            </a:r>
            <a:r>
              <a:rPr lang="ru-RU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Т.А.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A5464F-746E-1C7B-D7A9-26EF9549A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972" y="1323191"/>
            <a:ext cx="11542955" cy="6142616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>
                <a:latin typeface="+mn-lt"/>
              </a:rPr>
              <a:t>Введение</a:t>
            </a:r>
            <a:r>
              <a:rPr lang="ru-RU" sz="2800" dirty="0">
                <a:latin typeface="+mn-lt"/>
              </a:rPr>
              <a:t> Изображение стелы/информация</a:t>
            </a:r>
          </a:p>
          <a:p>
            <a:pPr marL="0" indent="0">
              <a:buNone/>
            </a:pPr>
            <a:r>
              <a:rPr lang="ru-RU" sz="2800" b="1" dirty="0">
                <a:latin typeface="+mn-lt"/>
              </a:rPr>
              <a:t>Постановка задачи:</a:t>
            </a:r>
          </a:p>
          <a:p>
            <a:pPr marL="0" indent="0">
              <a:buNone/>
            </a:pPr>
            <a:r>
              <a:rPr lang="ru-RU" sz="2800" dirty="0">
                <a:latin typeface="+mn-lt"/>
              </a:rPr>
              <a:t>Законы царя Хаммурапи были:</a:t>
            </a:r>
          </a:p>
          <a:p>
            <a:pPr marL="0" indent="0">
              <a:buNone/>
            </a:pPr>
            <a:r>
              <a:rPr lang="ru-RU" sz="2800" dirty="0">
                <a:latin typeface="+mn-lt"/>
              </a:rPr>
              <a:t>жестокими и справедливыми</a:t>
            </a:r>
          </a:p>
          <a:p>
            <a:pPr marL="0" indent="0">
              <a:buNone/>
            </a:pPr>
            <a:r>
              <a:rPr lang="ru-RU" sz="2800" dirty="0">
                <a:latin typeface="+mn-lt"/>
              </a:rPr>
              <a:t>жестокими и несправедливыми </a:t>
            </a:r>
          </a:p>
          <a:p>
            <a:pPr marL="0" indent="0">
              <a:buNone/>
            </a:pPr>
            <a:r>
              <a:rPr lang="ru-RU" sz="2800" b="1" dirty="0">
                <a:latin typeface="+mn-lt"/>
              </a:rPr>
              <a:t>Основная часть</a:t>
            </a:r>
            <a:r>
              <a:rPr lang="ru-RU" sz="2800" dirty="0">
                <a:latin typeface="+mn-lt"/>
              </a:rPr>
              <a:t>: работа со статьями законов и научно-популярной статьей</a:t>
            </a:r>
          </a:p>
          <a:p>
            <a:pPr marL="0" indent="0">
              <a:buNone/>
            </a:pPr>
            <a:endParaRPr lang="ru-RU" sz="2800" dirty="0">
              <a:latin typeface="+mn-lt"/>
            </a:endParaRPr>
          </a:p>
          <a:p>
            <a:pPr marL="0" indent="0">
              <a:buNone/>
            </a:pPr>
            <a:r>
              <a:rPr lang="ru-RU" sz="2800" b="1" dirty="0">
                <a:latin typeface="+mn-lt"/>
              </a:rPr>
              <a:t>Заключение</a:t>
            </a:r>
          </a:p>
          <a:p>
            <a:pPr marL="0" indent="0">
              <a:buNone/>
            </a:pPr>
            <a:r>
              <a:rPr lang="ru-RU" sz="2800" dirty="0">
                <a:latin typeface="+mn-lt"/>
              </a:rPr>
              <a:t>Выступление с доказательством по алгоритму</a:t>
            </a:r>
          </a:p>
          <a:p>
            <a:pPr marL="0" indent="0">
              <a:buNone/>
            </a:pPr>
            <a:r>
              <a:rPr lang="ru-RU" sz="2800" dirty="0">
                <a:latin typeface="+mn-lt"/>
              </a:rPr>
              <a:t>Оценивание выступления (парной, групповой работы)</a:t>
            </a:r>
          </a:p>
          <a:p>
            <a:pPr marL="0" indent="0">
              <a:buNone/>
            </a:pPr>
            <a:r>
              <a:rPr lang="ru-RU" sz="2800" dirty="0">
                <a:latin typeface="+mn-lt"/>
              </a:rPr>
              <a:t>Рефлексия: из каких частей состоит доказательство?</a:t>
            </a:r>
          </a:p>
        </p:txBody>
      </p:sp>
    </p:spTree>
    <p:extLst>
      <p:ext uri="{BB962C8B-B14F-4D97-AF65-F5344CB8AC3E}">
        <p14:creationId xmlns:p14="http://schemas.microsoft.com/office/powerpoint/2010/main" val="3377774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0830AD6-C53F-8BE9-B831-B15088F75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207" y="2926080"/>
            <a:ext cx="10216358" cy="153882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22729D-CCA5-6195-2280-78A62DAF8F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49" y="161214"/>
            <a:ext cx="6089866" cy="21086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C1D57C9-8C54-5BDD-69C1-E9D23F78F8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577" y="5217460"/>
            <a:ext cx="9677214" cy="828338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8229FBC4-E45B-3020-2216-50E6BDD9F7B5}"/>
              </a:ext>
            </a:extLst>
          </p:cNvPr>
          <p:cNvSpPr/>
          <p:nvPr/>
        </p:nvSpPr>
        <p:spPr>
          <a:xfrm>
            <a:off x="4636546" y="5712311"/>
            <a:ext cx="3582296" cy="53788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1122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CC789F-9695-9B7C-B9F4-7E3C81E58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Законы царя Хаммурапи, 5 класс/Сутугина А.Г.  </a:t>
            </a:r>
            <a:r>
              <a:rPr lang="ru-RU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Хранова</a:t>
            </a:r>
            <a:r>
              <a:rPr lang="ru-RU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Т.А.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A5464F-746E-1C7B-D7A9-26EF9549A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972" y="1323191"/>
            <a:ext cx="11542955" cy="6142616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latin typeface="+mn-lt"/>
              </a:rPr>
              <a:t>Введение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47D29F-B56F-3CA7-8A20-883F41AE52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411" y="925158"/>
            <a:ext cx="8520055" cy="679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2515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CC789F-9695-9B7C-B9F4-7E3C81E58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3958" y="193638"/>
            <a:ext cx="9279292" cy="911261"/>
          </a:xfrm>
        </p:spPr>
        <p:txBody>
          <a:bodyPr/>
          <a:lstStyle/>
          <a:p>
            <a:r>
              <a:rPr lang="ru-RU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Законы царя Хаммурапи, 5 класс/Сутугина А.Г.  </a:t>
            </a:r>
            <a:r>
              <a:rPr lang="ru-RU" sz="32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Хранова</a:t>
            </a:r>
            <a:r>
              <a:rPr lang="ru-RU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Т.А. Основная часть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9AB5210-BFE8-93A6-7FDE-558134CEBA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320" y="3661493"/>
            <a:ext cx="6583680" cy="3970504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A2BDE36-C831-8475-D191-A9A8F984BE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1906"/>
            <a:ext cx="7178662" cy="509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8665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CC789F-9695-9B7C-B9F4-7E3C81E58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Законы царя Хаммурапи, 5 класс/Сутугина А.Г.  </a:t>
            </a:r>
            <a:r>
              <a:rPr lang="ru-RU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Хранова</a:t>
            </a:r>
            <a:r>
              <a:rPr lang="ru-RU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Т.А.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A5464F-746E-1C7B-D7A9-26EF9549A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972" y="1301675"/>
            <a:ext cx="11880028" cy="6142616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>
                <a:latin typeface="+mn-lt"/>
              </a:rPr>
              <a:t>Заключение</a:t>
            </a:r>
          </a:p>
          <a:p>
            <a:pPr marL="0" indent="0">
              <a:buNone/>
            </a:pPr>
            <a:r>
              <a:rPr lang="ru-RU" sz="2400" dirty="0">
                <a:latin typeface="+mn-lt"/>
              </a:rPr>
              <a:t>Выступление с доказательством по алгоритму</a:t>
            </a:r>
          </a:p>
          <a:p>
            <a:pPr marL="0" indent="0">
              <a:buNone/>
            </a:pPr>
            <a:r>
              <a:rPr lang="ru-RU" sz="2400" dirty="0">
                <a:latin typeface="+mn-lt"/>
              </a:rPr>
              <a:t>Оценивание: выступления (парной, групповой работы)</a:t>
            </a:r>
          </a:p>
          <a:p>
            <a:pPr marL="0" indent="0">
              <a:buNone/>
            </a:pPr>
            <a:r>
              <a:rPr lang="ru-RU" sz="2400" dirty="0">
                <a:latin typeface="+mn-lt"/>
              </a:rPr>
              <a:t>Рефлексия: из каких частей состоит доказательство?</a:t>
            </a:r>
          </a:p>
          <a:p>
            <a:pPr marL="0" indent="0">
              <a:buNone/>
            </a:pPr>
            <a:endParaRPr lang="ru-RU" sz="2400" dirty="0">
              <a:latin typeface="+mn-lt"/>
            </a:endParaRPr>
          </a:p>
          <a:p>
            <a:pPr marL="0" indent="0">
              <a:buNone/>
            </a:pPr>
            <a:r>
              <a:rPr lang="ru-RU" sz="1800" dirty="0">
                <a:solidFill>
                  <a:srgbClr val="FF0000"/>
                </a:solidFill>
                <a:latin typeface="+mn-lt"/>
              </a:rPr>
              <a:t>                  </a:t>
            </a:r>
            <a:r>
              <a:rPr lang="ru-RU" sz="1800" b="1" dirty="0">
                <a:solidFill>
                  <a:srgbClr val="E7523A"/>
                </a:solidFill>
                <a:latin typeface="+mn-lt"/>
              </a:rPr>
              <a:t>тезис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latin typeface="+mn-lt"/>
              </a:rPr>
              <a:t>Законы были жестоки,  потому что _______________________________________________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latin typeface="+mn-lt"/>
              </a:rPr>
              <a:t>Пример _____________________________________________________________________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dirty="0">
              <a:latin typeface="+mn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latin typeface="+mn-lt"/>
              </a:rPr>
              <a:t>Законы были справедливы, потому что (например, охраняли собственность земледельца) пример______________________________________________________________________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dirty="0">
              <a:latin typeface="+mn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latin typeface="+mn-lt"/>
              </a:rPr>
              <a:t>Законы были несправедливы, потому что (например, наказания за преступления зависели от социального положения),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latin typeface="+mn-lt"/>
              </a:rPr>
              <a:t>пример _______________________________________________________________________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ECECB776-87FC-3590-575B-C7D93D90F6EC}"/>
              </a:ext>
            </a:extLst>
          </p:cNvPr>
          <p:cNvSpPr/>
          <p:nvPr/>
        </p:nvSpPr>
        <p:spPr>
          <a:xfrm>
            <a:off x="311973" y="3377901"/>
            <a:ext cx="2667896" cy="10542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1F20076B-6E21-D80F-F339-2C4B1049CCE0}"/>
              </a:ext>
            </a:extLst>
          </p:cNvPr>
          <p:cNvSpPr/>
          <p:nvPr/>
        </p:nvSpPr>
        <p:spPr>
          <a:xfrm>
            <a:off x="5774168" y="4432151"/>
            <a:ext cx="5284693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299051-257E-56E8-D6D5-4B59D916B075}"/>
              </a:ext>
            </a:extLst>
          </p:cNvPr>
          <p:cNvSpPr txBox="1"/>
          <p:nvPr/>
        </p:nvSpPr>
        <p:spPr>
          <a:xfrm>
            <a:off x="7464462" y="4520019"/>
            <a:ext cx="1904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E7523A"/>
                </a:solidFill>
              </a:rPr>
              <a:t>обоснование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5541CC72-988E-C2D1-68D5-62252D51CD91}"/>
              </a:ext>
            </a:extLst>
          </p:cNvPr>
          <p:cNvSpPr/>
          <p:nvPr/>
        </p:nvSpPr>
        <p:spPr>
          <a:xfrm flipV="1">
            <a:off x="129092" y="5077608"/>
            <a:ext cx="1893346" cy="4733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2573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ECED6F-F1F7-4BC5-BB05-4199F48F1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9412" y="193638"/>
            <a:ext cx="9502588" cy="911261"/>
          </a:xfrm>
        </p:spPr>
        <p:txBody>
          <a:bodyPr/>
          <a:lstStyle/>
          <a:p>
            <a:br>
              <a:rPr lang="ru-RU" sz="1800" b="1" dirty="0"/>
            </a:br>
            <a:r>
              <a:rPr lang="ru-RU" sz="2400" b="1" dirty="0"/>
              <a:t>Урок</a:t>
            </a:r>
            <a:r>
              <a:rPr lang="ru-RU" sz="1800" b="1" dirty="0"/>
              <a:t> «</a:t>
            </a:r>
            <a:r>
              <a:rPr lang="ru-RU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Завоевательные походы египтян», 5класс </a:t>
            </a:r>
            <a:br>
              <a:rPr lang="ru-RU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/</a:t>
            </a:r>
            <a:r>
              <a:rPr lang="ru-RU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Бондаренко Р. К. МАОУ Гимназия №2 г. Красноярск; </a:t>
            </a:r>
            <a:r>
              <a:rPr lang="ru-RU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Кочегова</a:t>
            </a:r>
            <a:r>
              <a:rPr lang="ru-RU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У. В. МБОУ «Степновская СОШ» Назаровский район; </a:t>
            </a:r>
            <a:r>
              <a:rPr lang="ru-RU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Пузынина</a:t>
            </a:r>
            <a:r>
              <a:rPr lang="ru-RU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Д. В. МБОУ </a:t>
            </a:r>
            <a:r>
              <a:rPr lang="ru-RU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Новоангарская</a:t>
            </a:r>
            <a:r>
              <a:rPr lang="ru-RU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СОШ Мотыгинский район.</a:t>
            </a:r>
            <a:br>
              <a:rPr lang="ru-RU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</a:br>
            <a:endParaRPr lang="ru-RU" sz="1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3501CD-3BCF-EB6D-ED29-B638BEEADD0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37882" y="4344961"/>
            <a:ext cx="11252499" cy="1194099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800" dirty="0"/>
              <a:t>Проверка версий: </a:t>
            </a:r>
            <a:r>
              <a:rPr lang="ru-RU" sz="1800" b="1" dirty="0">
                <a:effectLst/>
                <a:ea typeface="Calibri" panose="020F0502020204030204" pitchFamily="34" charset="0"/>
              </a:rPr>
              <a:t>Найдите факты, примеры, положения в учебнике и дополнительном материале, подтверждающие ваши предположения</a:t>
            </a:r>
            <a:endParaRPr lang="ru-RU" sz="1800" dirty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dirty="0"/>
              <a:t>Работа с учебным материалом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dirty="0"/>
              <a:t>Информация для проверки версий избыточна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F1A479-B11F-665B-256F-DF8C66E87E80}"/>
              </a:ext>
            </a:extLst>
          </p:cNvPr>
          <p:cNvSpPr txBox="1"/>
          <p:nvPr/>
        </p:nvSpPr>
        <p:spPr>
          <a:xfrm>
            <a:off x="742278" y="1430768"/>
            <a:ext cx="1059628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Перед вами карты Древнего Египта в 3 тыс. до н.э. и около 1500г. до н.э. </a:t>
            </a:r>
          </a:p>
          <a:p>
            <a:pPr algn="ctr">
              <a:spcAft>
                <a:spcPts val="0"/>
              </a:spcAft>
            </a:pPr>
            <a:r>
              <a:rPr lang="ru-RU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Посчитайте </a:t>
            </a:r>
            <a:r>
              <a:rPr lang="ru-RU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во сколько раз увеличилась территория?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1D3D98-515D-48E7-C4B2-882BA381E4A9}"/>
              </a:ext>
            </a:extLst>
          </p:cNvPr>
          <p:cNvSpPr txBox="1"/>
          <p:nvPr/>
        </p:nvSpPr>
        <p:spPr>
          <a:xfrm>
            <a:off x="1828800" y="2167121"/>
            <a:ext cx="8756725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Выдвижение версий:</a:t>
            </a:r>
          </a:p>
          <a:p>
            <a:pPr algn="ctr"/>
            <a:r>
              <a:rPr lang="ru-RU" dirty="0"/>
              <a:t>Что способствовало увеличению территории?</a:t>
            </a:r>
          </a:p>
          <a:p>
            <a:r>
              <a:rPr lang="ru-RU" dirty="0"/>
              <a:t>Расширение территории за счет: </a:t>
            </a:r>
          </a:p>
          <a:p>
            <a:r>
              <a:rPr lang="ru-RU" dirty="0"/>
              <a:t>1.	Авторитета (полководческого таланта)  Тутмоса III </a:t>
            </a:r>
          </a:p>
          <a:p>
            <a:r>
              <a:rPr lang="ru-RU" dirty="0"/>
              <a:t>2.	организации войска </a:t>
            </a:r>
          </a:p>
          <a:p>
            <a:r>
              <a:rPr lang="ru-RU" dirty="0"/>
              <a:t>3.	нового оружия </a:t>
            </a:r>
          </a:p>
          <a:p>
            <a:r>
              <a:rPr lang="ru-RU" dirty="0"/>
              <a:t>4.	слабых соседей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93CB1C98-6DFC-54D3-8DA8-153E5111FDA4}"/>
              </a:ext>
            </a:extLst>
          </p:cNvPr>
          <p:cNvSpPr txBox="1">
            <a:spLocks/>
          </p:cNvSpPr>
          <p:nvPr/>
        </p:nvSpPr>
        <p:spPr bwMode="auto">
          <a:xfrm>
            <a:off x="9628094" y="5873675"/>
            <a:ext cx="1818044" cy="193324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Char char="§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+mn-lt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+mn-lt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rgbClr val="FF0000"/>
                </a:solidFill>
                <a:latin typeface="+mn-lt"/>
              </a:defRPr>
            </a:lvl6pPr>
            <a:lvl7pPr marL="27432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rgbClr val="FF0000"/>
                </a:solidFill>
                <a:latin typeface="+mn-lt"/>
              </a:defRPr>
            </a:lvl7pPr>
            <a:lvl8pPr marL="32004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rgbClr val="FF0000"/>
                </a:solidFill>
                <a:latin typeface="+mn-lt"/>
              </a:defRPr>
            </a:lvl8pPr>
            <a:lvl9pPr marL="3657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rgbClr val="FF0000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Font typeface="Wingdings" pitchFamily="2" charset="2"/>
              <a:buNone/>
            </a:pPr>
            <a:r>
              <a:rPr lang="ru-RU" sz="1600" dirty="0"/>
              <a:t>Учитель обсуждает способы действия, алгоритмы решения, </a:t>
            </a:r>
          </a:p>
          <a:p>
            <a:pPr marL="0" indent="0" algn="ctr">
              <a:spcBef>
                <a:spcPts val="0"/>
              </a:spcBef>
              <a:buFont typeface="Wingdings" pitchFamily="2" charset="2"/>
              <a:buNone/>
            </a:pPr>
            <a:r>
              <a:rPr lang="ru-RU" sz="1600" dirty="0"/>
              <a:t>дает и объясняет инструкции </a:t>
            </a:r>
            <a:endParaRPr lang="ru-RU" sz="1600" kern="0" dirty="0"/>
          </a:p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endParaRPr lang="ru-RU" sz="1600" kern="0" dirty="0"/>
          </a:p>
          <a:p>
            <a:pPr marL="0" indent="0">
              <a:buFont typeface="Wingdings" pitchFamily="2" charset="2"/>
              <a:buNone/>
            </a:pPr>
            <a:endParaRPr lang="ru-RU" kern="0" dirty="0"/>
          </a:p>
          <a:p>
            <a:pPr marL="514350" indent="-514350">
              <a:buFont typeface="Wingdings" pitchFamily="2" charset="2"/>
              <a:buAutoNum type="arabicPeriod"/>
            </a:pPr>
            <a:endParaRPr lang="ru-RU" kern="0" dirty="0"/>
          </a:p>
          <a:p>
            <a:pPr marL="0" indent="0">
              <a:buFont typeface="Wingdings" pitchFamily="2" charset="2"/>
              <a:buNone/>
            </a:pPr>
            <a:endParaRPr lang="ru-RU" kern="0" dirty="0"/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FFDEFD32-2243-0706-F140-F02780F028E7}"/>
              </a:ext>
            </a:extLst>
          </p:cNvPr>
          <p:cNvSpPr txBox="1">
            <a:spLocks/>
          </p:cNvSpPr>
          <p:nvPr/>
        </p:nvSpPr>
        <p:spPr bwMode="auto">
          <a:xfrm>
            <a:off x="2689411" y="5873675"/>
            <a:ext cx="6433073" cy="156483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Char char="§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+mn-lt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+mn-lt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rgbClr val="FF0000"/>
                </a:solidFill>
                <a:latin typeface="+mn-lt"/>
              </a:defRPr>
            </a:lvl6pPr>
            <a:lvl7pPr marL="27432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rgbClr val="FF0000"/>
                </a:solidFill>
                <a:latin typeface="+mn-lt"/>
              </a:defRPr>
            </a:lvl7pPr>
            <a:lvl8pPr marL="32004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rgbClr val="FF0000"/>
                </a:solidFill>
                <a:latin typeface="+mn-lt"/>
              </a:defRPr>
            </a:lvl8pPr>
            <a:lvl9pPr marL="3657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rgbClr val="FF0000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ru-RU" sz="1800" kern="0" dirty="0"/>
              <a:t>Египет расширил свою территорию потому что…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ru-RU" sz="1800" kern="0" dirty="0"/>
              <a:t>Положение 1.________________________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ru-RU" sz="1800" kern="0" dirty="0"/>
              <a:t>Положение 2.________________________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ru-RU" sz="1800" kern="0" dirty="0"/>
              <a:t>Положение 3.________________________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ru-RU" sz="1800" kern="0" dirty="0"/>
              <a:t>Положение 4.________________________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endParaRPr lang="ru-RU" sz="1800" kern="0" dirty="0"/>
          </a:p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ru-RU" sz="1800" kern="0" dirty="0"/>
              <a:t> 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endParaRPr lang="ru-RU" sz="1800" kern="0" dirty="0"/>
          </a:p>
          <a:p>
            <a:pPr marL="0" indent="0">
              <a:buFont typeface="Wingdings" pitchFamily="2" charset="2"/>
              <a:buNone/>
            </a:pPr>
            <a:endParaRPr lang="ru-RU" kern="0" dirty="0"/>
          </a:p>
          <a:p>
            <a:pPr marL="0" indent="0">
              <a:buFont typeface="Wingdings" pitchFamily="2" charset="2"/>
              <a:buNone/>
            </a:pPr>
            <a:endParaRPr lang="ru-RU" kern="0" dirty="0"/>
          </a:p>
          <a:p>
            <a:pPr marL="514350" indent="-514350">
              <a:buFont typeface="Wingdings" pitchFamily="2" charset="2"/>
              <a:buAutoNum type="arabicPeriod"/>
            </a:pPr>
            <a:endParaRPr lang="ru-RU" kern="0" dirty="0"/>
          </a:p>
          <a:p>
            <a:pPr marL="0" indent="0">
              <a:buFont typeface="Wingdings" pitchFamily="2" charset="2"/>
              <a:buNone/>
            </a:pPr>
            <a:endParaRPr lang="ru-RU" kern="0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8AE9F3B9-2135-F891-CDFE-081C07832059}"/>
              </a:ext>
            </a:extLst>
          </p:cNvPr>
          <p:cNvSpPr txBox="1">
            <a:spLocks/>
          </p:cNvSpPr>
          <p:nvPr/>
        </p:nvSpPr>
        <p:spPr bwMode="auto">
          <a:xfrm>
            <a:off x="537882" y="5723067"/>
            <a:ext cx="1798321" cy="11940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Char char="§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+mn-lt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+mn-lt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rgbClr val="FF0000"/>
                </a:solidFill>
                <a:latin typeface="+mn-lt"/>
              </a:defRPr>
            </a:lvl6pPr>
            <a:lvl7pPr marL="27432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rgbClr val="FF0000"/>
                </a:solidFill>
                <a:latin typeface="+mn-lt"/>
              </a:defRPr>
            </a:lvl7pPr>
            <a:lvl8pPr marL="32004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rgbClr val="FF0000"/>
                </a:solidFill>
                <a:latin typeface="+mn-lt"/>
              </a:defRPr>
            </a:lvl8pPr>
            <a:lvl9pPr marL="3657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rgbClr val="FF0000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ru-RU" sz="1800" kern="0" dirty="0"/>
              <a:t>Критерии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ru-RU" sz="1800" kern="0" dirty="0"/>
              <a:t>оценивания: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ru-RU" sz="1800" kern="0" dirty="0"/>
              <a:t>предъявлены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ru-RU" sz="1800" kern="0" dirty="0"/>
              <a:t>обсуждены</a:t>
            </a:r>
          </a:p>
          <a:p>
            <a:pPr marL="0" indent="0">
              <a:buFont typeface="Wingdings" pitchFamily="2" charset="2"/>
              <a:buNone/>
            </a:pPr>
            <a:endParaRPr lang="ru-RU" kern="0" dirty="0"/>
          </a:p>
        </p:txBody>
      </p:sp>
    </p:spTree>
    <p:extLst>
      <p:ext uri="{BB962C8B-B14F-4D97-AF65-F5344CB8AC3E}">
        <p14:creationId xmlns:p14="http://schemas.microsoft.com/office/powerpoint/2010/main" val="16185391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7F99A1-B7A7-7A1C-A4D8-DA5821EE0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Урок (модель 2)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5CC1E8-7700-0402-B648-53F8F9727886}"/>
              </a:ext>
            </a:extLst>
          </p:cNvPr>
          <p:cNvSpPr txBox="1"/>
          <p:nvPr/>
        </p:nvSpPr>
        <p:spPr>
          <a:xfrm>
            <a:off x="1667430" y="1367933"/>
            <a:ext cx="9628094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Задание, запускающее деятельность </a:t>
            </a:r>
            <a:r>
              <a:rPr lang="ru-RU" sz="2000" dirty="0"/>
              <a:t>(читаем тексты, выполняем задание)</a:t>
            </a:r>
          </a:p>
          <a:p>
            <a:pPr algn="ctr"/>
            <a:r>
              <a:rPr lang="ru-RU" sz="2000" dirty="0"/>
              <a:t>Для</a:t>
            </a:r>
          </a:p>
          <a:p>
            <a:pPr algn="ctr"/>
            <a:r>
              <a:rPr lang="ru-RU" sz="2000" dirty="0"/>
              <a:t>выявления способов (алгоритмов) деятельности;</a:t>
            </a:r>
          </a:p>
          <a:p>
            <a:pPr algn="ctr"/>
            <a:r>
              <a:rPr lang="ru-RU" sz="2000" dirty="0"/>
              <a:t>формулирование понятия;</a:t>
            </a:r>
          </a:p>
          <a:p>
            <a:pPr algn="ctr"/>
            <a:r>
              <a:rPr lang="ru-RU" sz="2000" dirty="0"/>
              <a:t>определение структуры описания;</a:t>
            </a:r>
          </a:p>
          <a:p>
            <a:pPr algn="ctr"/>
            <a:r>
              <a:rPr lang="ru-RU" sz="2000" dirty="0"/>
              <a:t>выявление и формулирования позиций, отношений</a:t>
            </a:r>
          </a:p>
          <a:p>
            <a:pPr algn="ctr"/>
            <a:r>
              <a:rPr lang="ru-RU" sz="2000" dirty="0"/>
              <a:t>и т.п.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B2D99E-C505-6A4D-1C09-E3DE646A6F90}"/>
              </a:ext>
            </a:extLst>
          </p:cNvPr>
          <p:cNvSpPr txBox="1"/>
          <p:nvPr/>
        </p:nvSpPr>
        <p:spPr>
          <a:xfrm rot="10800000" flipV="1">
            <a:off x="1667432" y="4470519"/>
            <a:ext cx="9628092" cy="12618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endParaRPr lang="ru-RU" sz="2400" dirty="0"/>
          </a:p>
          <a:p>
            <a:pPr algn="ctr"/>
            <a:r>
              <a:rPr lang="ru-RU" sz="2800" dirty="0"/>
              <a:t>Обсуждение</a:t>
            </a:r>
          </a:p>
          <a:p>
            <a:pPr algn="ctr"/>
            <a:endParaRPr lang="ru-RU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BF3718-80A3-F624-D19D-C4F33C910E45}"/>
              </a:ext>
            </a:extLst>
          </p:cNvPr>
          <p:cNvSpPr txBox="1"/>
          <p:nvPr/>
        </p:nvSpPr>
        <p:spPr>
          <a:xfrm>
            <a:off x="1667430" y="6198657"/>
            <a:ext cx="9628091" cy="1046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 algn="ctr">
              <a:buNone/>
            </a:pPr>
            <a:endParaRPr lang="ru-RU" sz="2000" dirty="0"/>
          </a:p>
          <a:p>
            <a:pPr marL="0" indent="0" algn="ctr">
              <a:buNone/>
            </a:pPr>
            <a:r>
              <a:rPr lang="ru-RU" sz="2400" dirty="0"/>
              <a:t>Перенос на другие ситуации (учебные, практические, жизненные)</a:t>
            </a: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AFB536F1-B721-9FDB-2718-66E8605E607C}"/>
              </a:ext>
            </a:extLst>
          </p:cNvPr>
          <p:cNvSpPr/>
          <p:nvPr/>
        </p:nvSpPr>
        <p:spPr>
          <a:xfrm>
            <a:off x="4302784" y="3636671"/>
            <a:ext cx="3905299" cy="978408"/>
          </a:xfrm>
          <a:prstGeom prst="downArrow">
            <a:avLst>
              <a:gd name="adj1" fmla="val 50000"/>
              <a:gd name="adj2" fmla="val 511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низ 10">
            <a:extLst>
              <a:ext uri="{FF2B5EF4-FFF2-40B4-BE49-F238E27FC236}">
                <a16:creationId xmlns:a16="http://schemas.microsoft.com/office/drawing/2014/main" id="{ACA507E8-F1AF-4511-DAD8-4BF43181FD00}"/>
              </a:ext>
            </a:extLst>
          </p:cNvPr>
          <p:cNvSpPr/>
          <p:nvPr/>
        </p:nvSpPr>
        <p:spPr>
          <a:xfrm>
            <a:off x="4302784" y="5501673"/>
            <a:ext cx="3905299" cy="978408"/>
          </a:xfrm>
          <a:prstGeom prst="downArrow">
            <a:avLst>
              <a:gd name="adj1" fmla="val 50000"/>
              <a:gd name="adj2" fmla="val 511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6002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51B2687-AB9B-4D5A-9D39-00EEC727E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Примеры/история/понятие «самодержавие»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B5893D4-1F33-401B-B425-749A17DB7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717" y="1269241"/>
            <a:ext cx="11633272" cy="6469039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>
                <a:latin typeface="+mn-lt"/>
              </a:rPr>
              <a:t>Задание для учащихся (по группам):</a:t>
            </a:r>
          </a:p>
          <a:p>
            <a:pPr marL="0" indent="0">
              <a:buNone/>
            </a:pPr>
            <a:r>
              <a:rPr lang="ru-RU" sz="2800" dirty="0">
                <a:latin typeface="+mn-lt"/>
              </a:rPr>
              <a:t>Для описания исторических событий, явлений, процессов мы используем различные исторические источники. Прочитайте внимательно тексты. Определите, кем является </a:t>
            </a:r>
            <a:r>
              <a:rPr lang="ru-RU" sz="2800" b="1" dirty="0">
                <a:latin typeface="+mn-lt"/>
              </a:rPr>
              <a:t>автор каждого текста: историком, современником (человеком, живущим в историческую эпоху), иностранцем или кем-либо другим.</a:t>
            </a:r>
          </a:p>
          <a:p>
            <a:pPr marL="0" indent="0">
              <a:buNone/>
            </a:pPr>
            <a:r>
              <a:rPr lang="ru-RU" sz="2800" dirty="0">
                <a:latin typeface="+mn-lt"/>
              </a:rPr>
              <a:t>Результаты занесите в таблицу.</a:t>
            </a:r>
          </a:p>
          <a:p>
            <a:pPr marL="0" indent="0">
              <a:buNone/>
            </a:pPr>
            <a:r>
              <a:rPr lang="ru-RU" sz="2800" dirty="0">
                <a:latin typeface="+mn-lt"/>
              </a:rPr>
              <a:t>Познакомьте класс с результатами вашей работы, доказывая «авторство» каждого текста. </a:t>
            </a:r>
          </a:p>
          <a:p>
            <a:pPr marL="0" indent="0">
              <a:buNone/>
            </a:pPr>
            <a:r>
              <a:rPr lang="ru-RU" sz="2800" dirty="0">
                <a:latin typeface="+mn-lt"/>
              </a:rPr>
              <a:t>Для обоснования </a:t>
            </a:r>
            <a:r>
              <a:rPr lang="ru-RU" sz="2800" b="1" dirty="0">
                <a:latin typeface="+mn-lt"/>
              </a:rPr>
              <a:t>сформулируйте признаки </a:t>
            </a:r>
            <a:r>
              <a:rPr lang="ru-RU" sz="2800" dirty="0">
                <a:latin typeface="+mn-lt"/>
              </a:rPr>
              <a:t>(характеристики), по которым вы определили автора каждого текста.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endParaRPr lang="ru-RU" dirty="0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F1BC00C1-6231-42DD-8354-6503E292D4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549188"/>
              </p:ext>
            </p:extLst>
          </p:nvPr>
        </p:nvGraphicFramePr>
        <p:xfrm>
          <a:off x="5066853" y="6390042"/>
          <a:ext cx="6920431" cy="136328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62382">
                  <a:extLst>
                    <a:ext uri="{9D8B030D-6E8A-4147-A177-3AD203B41FA5}">
                      <a16:colId xmlns:a16="http://schemas.microsoft.com/office/drawing/2014/main" val="220569597"/>
                    </a:ext>
                  </a:extLst>
                </a:gridCol>
                <a:gridCol w="863241">
                  <a:extLst>
                    <a:ext uri="{9D8B030D-6E8A-4147-A177-3AD203B41FA5}">
                      <a16:colId xmlns:a16="http://schemas.microsoft.com/office/drawing/2014/main" val="2939822021"/>
                    </a:ext>
                  </a:extLst>
                </a:gridCol>
                <a:gridCol w="897094">
                  <a:extLst>
                    <a:ext uri="{9D8B030D-6E8A-4147-A177-3AD203B41FA5}">
                      <a16:colId xmlns:a16="http://schemas.microsoft.com/office/drawing/2014/main" val="4167932559"/>
                    </a:ext>
                  </a:extLst>
                </a:gridCol>
                <a:gridCol w="964798">
                  <a:extLst>
                    <a:ext uri="{9D8B030D-6E8A-4147-A177-3AD203B41FA5}">
                      <a16:colId xmlns:a16="http://schemas.microsoft.com/office/drawing/2014/main" val="286933641"/>
                    </a:ext>
                  </a:extLst>
                </a:gridCol>
                <a:gridCol w="812460">
                  <a:extLst>
                    <a:ext uri="{9D8B030D-6E8A-4147-A177-3AD203B41FA5}">
                      <a16:colId xmlns:a16="http://schemas.microsoft.com/office/drawing/2014/main" val="3309311692"/>
                    </a:ext>
                  </a:extLst>
                </a:gridCol>
                <a:gridCol w="1201765">
                  <a:extLst>
                    <a:ext uri="{9D8B030D-6E8A-4147-A177-3AD203B41FA5}">
                      <a16:colId xmlns:a16="http://schemas.microsoft.com/office/drawing/2014/main" val="269207996"/>
                    </a:ext>
                  </a:extLst>
                </a:gridCol>
                <a:gridCol w="1218691">
                  <a:extLst>
                    <a:ext uri="{9D8B030D-6E8A-4147-A177-3AD203B41FA5}">
                      <a16:colId xmlns:a16="http://schemas.microsoft.com/office/drawing/2014/main" val="4234730049"/>
                    </a:ext>
                  </a:extLst>
                </a:gridCol>
              </a:tblGrid>
              <a:tr h="226458">
                <a:tc>
                  <a:txBody>
                    <a:bodyPr/>
                    <a:lstStyle/>
                    <a:p>
                      <a:pPr algn="just"/>
                      <a:r>
                        <a:rPr lang="ru-RU" sz="1200" kern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000" dirty="0">
                          <a:solidFill>
                            <a:schemeClr val="tx1"/>
                          </a:solidFill>
                          <a:effectLst/>
                        </a:rPr>
                        <a:t>Текст 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000">
                          <a:solidFill>
                            <a:schemeClr val="tx1"/>
                          </a:solidFill>
                          <a:effectLst/>
                        </a:rPr>
                        <a:t>Текст 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000">
                          <a:solidFill>
                            <a:schemeClr val="tx1"/>
                          </a:solidFill>
                          <a:effectLst/>
                        </a:rPr>
                        <a:t>Текст 3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000">
                          <a:solidFill>
                            <a:schemeClr val="tx1"/>
                          </a:solidFill>
                          <a:effectLst/>
                        </a:rPr>
                        <a:t>Текст 4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000" dirty="0">
                          <a:solidFill>
                            <a:schemeClr val="tx1"/>
                          </a:solidFill>
                          <a:effectLst/>
                        </a:rPr>
                        <a:t>Текст 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000">
                          <a:solidFill>
                            <a:schemeClr val="tx1"/>
                          </a:solidFill>
                          <a:effectLst/>
                        </a:rPr>
                        <a:t>Текст 6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407806"/>
                  </a:ext>
                </a:extLst>
              </a:tr>
              <a:tr h="301348">
                <a:tc>
                  <a:txBody>
                    <a:bodyPr/>
                    <a:lstStyle/>
                    <a:p>
                      <a:pPr algn="just"/>
                      <a:r>
                        <a:rPr lang="ru-RU" sz="1200" kern="1000">
                          <a:solidFill>
                            <a:schemeClr val="tx1"/>
                          </a:solidFill>
                          <a:effectLst/>
                        </a:rPr>
                        <a:t>Группа 1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173941"/>
                  </a:ext>
                </a:extLst>
              </a:tr>
              <a:tr h="278492">
                <a:tc>
                  <a:txBody>
                    <a:bodyPr/>
                    <a:lstStyle/>
                    <a:p>
                      <a:pPr algn="just"/>
                      <a:r>
                        <a:rPr lang="ru-RU" sz="1200" kern="1000">
                          <a:solidFill>
                            <a:schemeClr val="tx1"/>
                          </a:solidFill>
                          <a:effectLst/>
                        </a:rPr>
                        <a:t>Группа 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71861"/>
                  </a:ext>
                </a:extLst>
              </a:tr>
              <a:tr h="278492">
                <a:tc>
                  <a:txBody>
                    <a:bodyPr/>
                    <a:lstStyle/>
                    <a:p>
                      <a:pPr algn="just"/>
                      <a:r>
                        <a:rPr lang="ru-RU" sz="1200" kern="1000">
                          <a:solidFill>
                            <a:schemeClr val="tx1"/>
                          </a:solidFill>
                          <a:effectLst/>
                        </a:rPr>
                        <a:t>Группа 3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918698"/>
                  </a:ext>
                </a:extLst>
              </a:tr>
              <a:tr h="278492">
                <a:tc>
                  <a:txBody>
                    <a:bodyPr/>
                    <a:lstStyle/>
                    <a:p>
                      <a:pPr algn="just"/>
                      <a:r>
                        <a:rPr lang="ru-RU" sz="1200" kern="1000">
                          <a:solidFill>
                            <a:schemeClr val="tx1"/>
                          </a:solidFill>
                          <a:effectLst/>
                        </a:rPr>
                        <a:t>Группа 4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4836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27822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40C9B1-2015-4F01-BBBE-A008D3A72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Примеры/история/понятие «самодержавие»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FAD23E-F161-4245-B7AD-96EF3EB38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68" y="1586344"/>
            <a:ext cx="4074893" cy="23413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027D1CD-0678-48D1-A30A-DA3D7ADC1536}"/>
              </a:ext>
            </a:extLst>
          </p:cNvPr>
          <p:cNvSpPr txBox="1"/>
          <p:nvPr/>
        </p:nvSpPr>
        <p:spPr>
          <a:xfrm>
            <a:off x="4233563" y="1308100"/>
            <a:ext cx="77996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dirty="0">
                <a:latin typeface="+mn-lt"/>
                <a:cs typeface="Arial" panose="020B0604020202020204" pitchFamily="34" charset="0"/>
              </a:rPr>
              <a:t>Историческое понятие: самодержавие в </a:t>
            </a:r>
            <a:r>
              <a:rPr lang="en-US" dirty="0">
                <a:latin typeface="+mn-lt"/>
                <a:cs typeface="Arial" panose="020B0604020202020204" pitchFamily="34" charset="0"/>
              </a:rPr>
              <a:t>XVI </a:t>
            </a:r>
            <a:r>
              <a:rPr lang="ru-RU" dirty="0">
                <a:latin typeface="+mn-lt"/>
                <a:cs typeface="Arial" panose="020B0604020202020204" pitchFamily="34" charset="0"/>
              </a:rPr>
              <a:t>веке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>
                <a:latin typeface="+mn-lt"/>
                <a:cs typeface="Arial" panose="020B0604020202020204" pitchFamily="34" charset="0"/>
              </a:rPr>
              <a:t>Определение авторов текстов: коммуникативные  намерения, </a:t>
            </a:r>
          </a:p>
          <a:p>
            <a:pPr algn="just"/>
            <a:r>
              <a:rPr lang="ru-RU" dirty="0">
                <a:latin typeface="+mn-lt"/>
                <a:cs typeface="Arial" panose="020B0604020202020204" pitchFamily="34" charset="0"/>
              </a:rPr>
              <a:t>стилистические особенности</a:t>
            </a:r>
          </a:p>
          <a:p>
            <a:pPr algn="just"/>
            <a:r>
              <a:rPr lang="ru-RU" dirty="0">
                <a:latin typeface="+mn-lt"/>
                <a:cs typeface="Arial" panose="020B0604020202020204" pitchFamily="34" charset="0"/>
              </a:rPr>
              <a:t>3. Взгляд на явление с разных сторон: время, пространство, </a:t>
            </a:r>
          </a:p>
          <a:p>
            <a:pPr algn="just"/>
            <a:r>
              <a:rPr lang="ru-RU" dirty="0">
                <a:latin typeface="+mn-lt"/>
                <a:cs typeface="Arial" panose="020B0604020202020204" pitchFamily="34" charset="0"/>
              </a:rPr>
              <a:t>концепция ученого.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F1FBBB-6795-4143-A287-07EB4D0CF9C5}"/>
              </a:ext>
            </a:extLst>
          </p:cNvPr>
          <p:cNvSpPr txBox="1"/>
          <p:nvPr/>
        </p:nvSpPr>
        <p:spPr>
          <a:xfrm>
            <a:off x="321274" y="4409163"/>
            <a:ext cx="37496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/>
              <a:t>Позиционное противоречие</a:t>
            </a:r>
          </a:p>
          <a:p>
            <a:pPr marL="342900" indent="-342900">
              <a:buAutoNum type="arabicPeriod"/>
            </a:pPr>
            <a:r>
              <a:rPr lang="ru-RU" sz="2000" dirty="0"/>
              <a:t>Историографическое противоречие</a:t>
            </a:r>
          </a:p>
          <a:p>
            <a:pPr marL="342900" indent="-342900">
              <a:buAutoNum type="arabicPeriod"/>
            </a:pPr>
            <a:r>
              <a:rPr lang="ru-RU" sz="2000" dirty="0"/>
              <a:t>«Жанровое» противоречие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0876E56-AE27-4835-9DDB-A09AE3F89F92}"/>
              </a:ext>
            </a:extLst>
          </p:cNvPr>
          <p:cNvSpPr/>
          <p:nvPr/>
        </p:nvSpPr>
        <p:spPr>
          <a:xfrm>
            <a:off x="4233563" y="3429523"/>
            <a:ext cx="7799685" cy="39703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i="1" kern="10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Чем характеризуются позиции авторов текста, описывающих историческое понятие (событие, явление)? </a:t>
            </a:r>
            <a:endParaRPr lang="ru-RU" i="1" dirty="0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kern="10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О каком времени или эпохе идет речь?</a:t>
            </a:r>
            <a:endParaRPr lang="ru-RU" dirty="0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kern="10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Какое историческое понятие обсуждается в предложенных текстах? </a:t>
            </a:r>
            <a:r>
              <a:rPr lang="ru-RU" i="1" kern="10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(можете обратиться за помощью к словарным статьям).</a:t>
            </a:r>
            <a:endParaRPr lang="ru-RU" dirty="0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kern="10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Назовите содержательные характеристики понятия, которое обсуждается в данных текстах </a:t>
            </a:r>
            <a:r>
              <a:rPr lang="ru-RU" i="1" kern="10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(источники власти, органы власти и управления, взаимодействие власти и общества, эволюция характера самодержавия).</a:t>
            </a:r>
            <a:endParaRPr lang="ru-RU" i="1" dirty="0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i="1" kern="10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В чем разница характеристик понятия, обсуждаемого в текстах у различных авторов текстов, например, текст 2 и текст 5?</a:t>
            </a:r>
            <a:endParaRPr lang="ru-RU" i="1" dirty="0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i="1" kern="10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Достаточно ли было одного текста, например текста 2 или 3, чтобы определить ключевые характеристики исторического понятия? Объясните Ваш ответ.</a:t>
            </a:r>
            <a:endParaRPr lang="ru-RU" b="1" kern="1000" dirty="0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5908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1E4F97-2D2D-5843-14A3-6A48A42E4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sz="1800" dirty="0"/>
            </a:br>
            <a:r>
              <a:rPr lang="ru-R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Урок на основе метапредметной задачи/автор </a:t>
            </a:r>
            <a:r>
              <a:rPr lang="ru-RU" sz="2400" b="1" dirty="0" err="1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Гевуркова</a:t>
            </a:r>
            <a:r>
              <a:rPr lang="ru-RU" sz="2400" b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Е. А</a:t>
            </a:r>
            <a:br>
              <a:rPr lang="ru-RU" sz="24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«О, громкий век военных споров...»</a:t>
            </a:r>
            <a:br>
              <a:rPr lang="ru-RU" sz="24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Внешняя политика в 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XVIII </a:t>
            </a:r>
            <a:r>
              <a:rPr lang="ru-R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веке: причины, значение и последствия</a:t>
            </a:r>
            <a:br>
              <a:rPr lang="ru-RU" sz="24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</a:br>
            <a:endParaRPr lang="ru-RU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540A3C-0C9E-FB27-83BB-9A12B4BC4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122" y="1237128"/>
            <a:ext cx="11861128" cy="2463503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sz="1600" b="1" dirty="0">
                <a:latin typeface="+mn-lt"/>
              </a:rPr>
              <a:t>Прочитайте текст, ответьте на вопросы и выполните задания.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+mn-lt"/>
              </a:rPr>
              <a:t>«XVIII век в западноевропейской и российской истории — это век преобразований, век Просвещения. Для Европы это время величайших культурных, социально-экономических и политических сдвигов. Россия, как и другие страны Европы, встала на путь реформ. Начало этому процессу положили реформы Петра I, охватившие многие сферы жизни общества.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+mn-lt"/>
              </a:rPr>
              <a:t>XVIII век начался реформами Петра I Великого, а закончился реформами Екатерины II, также названной современниками Великой.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+mn-lt"/>
              </a:rPr>
              <a:t>	В этом веке, по словам А.С. Пушкина, «Россия вошла в Европу, как спущенный со стапелей корабль, — при стуке топора и громе пушек».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+mn-lt"/>
              </a:rPr>
              <a:t>	В этом веке Россия стала европейской державой, прочно заняв место среди других государств и громко заявив о себе как о великой и могущественной стране. Итак, век XVIII...»</a:t>
            </a:r>
          </a:p>
          <a:p>
            <a:pPr>
              <a:spcBef>
                <a:spcPts val="0"/>
              </a:spcBef>
            </a:pPr>
            <a:endParaRPr lang="ru-RU" sz="2000" dirty="0"/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latin typeface="+mn-lt"/>
              </a:rPr>
              <a:t>Вопросы и задания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latin typeface="+mn-lt"/>
              </a:rPr>
              <a:t>1.	В тексте приведены образные слова А.С. Пушкина: «Россия вошла в Европу, как спущенный со стапелей корабль, — при стуке топора и громе пушек».  Как ту же мысль выразил бы историк?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latin typeface="+mn-lt"/>
              </a:rPr>
              <a:t>2.	А.С. Пушкин называет XVIII век веком военных споров. Какие географические условия развития России предопределили эти военные споры?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E7523A"/>
                </a:solidFill>
                <a:latin typeface="+mn-lt"/>
              </a:rPr>
              <a:t>Дайте ответ, используя карту учебника или исторического атласа.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latin typeface="+mn-lt"/>
              </a:rPr>
              <a:t>3.	</a:t>
            </a:r>
            <a:r>
              <a:rPr lang="ru-RU" sz="2000" b="1" dirty="0">
                <a:solidFill>
                  <a:srgbClr val="E7523A"/>
                </a:solidFill>
                <a:latin typeface="+mn-lt"/>
              </a:rPr>
              <a:t>Используя карты учебника или исторического атласа</a:t>
            </a:r>
            <a:r>
              <a:rPr lang="ru-RU" sz="2000" dirty="0">
                <a:latin typeface="+mn-lt"/>
              </a:rPr>
              <a:t>, подтвердите слова А.С. Пушкина о том, что этот век был веком славы россиян.</a:t>
            </a:r>
          </a:p>
          <a:p>
            <a:pPr marL="0" indent="0">
              <a:buNone/>
            </a:pPr>
            <a:endParaRPr lang="ru-RU" sz="2000" dirty="0">
              <a:latin typeface="+mn-lt"/>
            </a:endParaRPr>
          </a:p>
          <a:p>
            <a:pPr marL="0" indent="0">
              <a:buNone/>
            </a:pPr>
            <a:r>
              <a:rPr lang="ru-RU" sz="2000" dirty="0">
                <a:latin typeface="+mn-lt"/>
              </a:rPr>
              <a:t>Возможно обсуждение: военные победы, дипломатические победы, понятие «империя»</a:t>
            </a:r>
          </a:p>
        </p:txBody>
      </p:sp>
    </p:spTree>
    <p:extLst>
      <p:ext uri="{BB962C8B-B14F-4D97-AF65-F5344CB8AC3E}">
        <p14:creationId xmlns:p14="http://schemas.microsoft.com/office/powerpoint/2010/main" val="6578890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867A408-86FD-A37F-85B6-3D39DEB5970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398588"/>
            <a:ext cx="11685588" cy="577691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D546A483-89A3-E66D-FA3B-6F694E943482}"/>
              </a:ext>
            </a:extLst>
          </p:cNvPr>
          <p:cNvGraphicFramePr>
            <a:graphicFrameLocks noGrp="1"/>
          </p:cNvGraphicFramePr>
          <p:nvPr/>
        </p:nvGraphicFramePr>
        <p:xfrm>
          <a:off x="323460" y="1484555"/>
          <a:ext cx="11509951" cy="569065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00110">
                  <a:extLst>
                    <a:ext uri="{9D8B030D-6E8A-4147-A177-3AD203B41FA5}">
                      <a16:colId xmlns:a16="http://schemas.microsoft.com/office/drawing/2014/main" val="3354219151"/>
                    </a:ext>
                  </a:extLst>
                </a:gridCol>
                <a:gridCol w="9009841">
                  <a:extLst>
                    <a:ext uri="{9D8B030D-6E8A-4147-A177-3AD203B41FA5}">
                      <a16:colId xmlns:a16="http://schemas.microsoft.com/office/drawing/2014/main" val="3669389701"/>
                    </a:ext>
                  </a:extLst>
                </a:gridCol>
              </a:tblGrid>
              <a:tr h="1297869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Проблемный вопрос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это дидактическое средство, которое содержит в себе реальное или кажущееся (учебно-исследовательское) противоречие, вызывает затруднение при выработке на него ответа, требует не вспоминания готовых знаний, а размышления, рассуждения, отличается относительной краткостью формулировки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8902"/>
                  </a:ext>
                </a:extLst>
              </a:tr>
              <a:tr h="1597376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Проблемная задача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средство, которое содержит в себе реальное или кажущееся (учебно-исследовательское) противоречие, вызывает затруднение при выработке на него ответа, требует не вспоминания готовых знаний, а размышления, рассуждения, заключает (в отличие от проблемного вопроса) дополнительную вводную информацию, а при необходимости и ориентиры поиска её решения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173449"/>
                  </a:ext>
                </a:extLst>
              </a:tr>
              <a:tr h="2795408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Проблемная ситуация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это создание обстановки, когда у исследователя (обучающегося) возникает интеллектуальное психологическое состояние (затруднение), преодоление которого требует поиска новых знаний, новых подходов, направленных на выявление личной оценки противоречий  заложенных в проблемных вопросах (задачах).  Проблемная» ситуация обнаруживается в условиях противоречия (реального или кажущего) между имеющимися знаниями и представлениями , и новыми знаниями, проявившимися в ходе  постановки проблемной задачи. И если в этих условиях у  ученика возникает удивление, изумление и т. п. («как же так, ведь должно было быть по-другому»), то  это и есть состояние под названием «проблемная ситуация». 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13057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B418C44-124B-0C5E-A10B-0BD13714631B}"/>
              </a:ext>
            </a:extLst>
          </p:cNvPr>
          <p:cNvSpPr txBox="1"/>
          <p:nvPr/>
        </p:nvSpPr>
        <p:spPr>
          <a:xfrm>
            <a:off x="2829261" y="193638"/>
            <a:ext cx="91762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ru-RU" sz="2000" b="1" dirty="0">
                <a:solidFill>
                  <a:schemeClr val="bg1"/>
                </a:solidFill>
              </a:rPr>
              <a:t>Постановка учебной задачи, которая для учащихся становится проблемной/</a:t>
            </a:r>
          </a:p>
          <a:p>
            <a:pPr marL="0" indent="0" algn="r">
              <a:buNone/>
            </a:pPr>
            <a:r>
              <a:rPr lang="ru-RU" sz="2000" b="1" dirty="0">
                <a:solidFill>
                  <a:schemeClr val="bg1"/>
                </a:solidFill>
              </a:rPr>
              <a:t>Проблемные ситуации, проблемные задачи, проблемные вопросы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165E105C-F2BD-E458-21E9-884E12F76179}"/>
              </a:ext>
            </a:extLst>
          </p:cNvPr>
          <p:cNvCxnSpPr>
            <a:cxnSpLocks/>
          </p:cNvCxnSpPr>
          <p:nvPr/>
        </p:nvCxnSpPr>
        <p:spPr>
          <a:xfrm>
            <a:off x="4901901" y="2076226"/>
            <a:ext cx="1477384" cy="0"/>
          </a:xfrm>
          <a:prstGeom prst="line">
            <a:avLst/>
          </a:prstGeom>
          <a:ln w="19050">
            <a:solidFill>
              <a:srgbClr val="E74C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7B79A3D6-FA4E-E7E7-CA77-C0B519748669}"/>
              </a:ext>
            </a:extLst>
          </p:cNvPr>
          <p:cNvCxnSpPr>
            <a:cxnSpLocks/>
          </p:cNvCxnSpPr>
          <p:nvPr/>
        </p:nvCxnSpPr>
        <p:spPr>
          <a:xfrm>
            <a:off x="3707802" y="2379233"/>
            <a:ext cx="6199991" cy="0"/>
          </a:xfrm>
          <a:prstGeom prst="line">
            <a:avLst/>
          </a:prstGeom>
          <a:ln w="19050">
            <a:solidFill>
              <a:srgbClr val="E74C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9F27DA89-19E9-DA82-8007-DFC0EBB350F8}"/>
              </a:ext>
            </a:extLst>
          </p:cNvPr>
          <p:cNvCxnSpPr>
            <a:cxnSpLocks/>
          </p:cNvCxnSpPr>
          <p:nvPr/>
        </p:nvCxnSpPr>
        <p:spPr>
          <a:xfrm flipV="1">
            <a:off x="5185186" y="3910405"/>
            <a:ext cx="6379285" cy="3586"/>
          </a:xfrm>
          <a:prstGeom prst="line">
            <a:avLst/>
          </a:prstGeom>
          <a:ln w="19050">
            <a:solidFill>
              <a:srgbClr val="E74C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79E33BA2-ADA6-BECC-696E-668CE155B2D2}"/>
              </a:ext>
            </a:extLst>
          </p:cNvPr>
          <p:cNvCxnSpPr>
            <a:cxnSpLocks/>
          </p:cNvCxnSpPr>
          <p:nvPr/>
        </p:nvCxnSpPr>
        <p:spPr>
          <a:xfrm>
            <a:off x="3824344" y="5244353"/>
            <a:ext cx="7460428" cy="0"/>
          </a:xfrm>
          <a:prstGeom prst="line">
            <a:avLst/>
          </a:prstGeom>
          <a:ln w="19050">
            <a:solidFill>
              <a:srgbClr val="E74C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4C369C4B-4B15-B8E7-E2DF-39DB4B5A6E8A}"/>
              </a:ext>
            </a:extLst>
          </p:cNvPr>
          <p:cNvCxnSpPr>
            <a:cxnSpLocks/>
          </p:cNvCxnSpPr>
          <p:nvPr/>
        </p:nvCxnSpPr>
        <p:spPr>
          <a:xfrm>
            <a:off x="2829261" y="5536602"/>
            <a:ext cx="6938683" cy="0"/>
          </a:xfrm>
          <a:prstGeom prst="line">
            <a:avLst/>
          </a:prstGeom>
          <a:ln w="19050">
            <a:solidFill>
              <a:srgbClr val="E74C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7977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8B73F8-BB5C-F08C-E16F-D798FCF3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Проблемные ситуации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BD99DB-66C8-E894-BE6D-27F13ADEB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882" y="1366221"/>
            <a:ext cx="11654118" cy="6253779"/>
          </a:xfrm>
        </p:spPr>
        <p:txBody>
          <a:bodyPr/>
          <a:lstStyle/>
          <a:p>
            <a:r>
              <a:rPr lang="ru-RU" sz="2800" dirty="0">
                <a:latin typeface="+mn-lt"/>
              </a:rPr>
              <a:t>ситуация неожиданности, создается при ознакомлении с фактами, вызывающими удивление;</a:t>
            </a:r>
          </a:p>
          <a:p>
            <a:r>
              <a:rPr lang="ru-RU" sz="2800" dirty="0">
                <a:latin typeface="+mn-lt"/>
              </a:rPr>
              <a:t>ситуация конфликта, возникающая, когда новые факты вступают в противоречие с устоявшимися представлениями;</a:t>
            </a:r>
          </a:p>
          <a:p>
            <a:r>
              <a:rPr lang="ru-RU" sz="2800" dirty="0">
                <a:latin typeface="+mn-lt"/>
              </a:rPr>
              <a:t>ситуация несоответствия, порождается противоречием между жизненным опытом и научными данными;</a:t>
            </a:r>
          </a:p>
          <a:p>
            <a:r>
              <a:rPr lang="ru-RU" sz="2800" dirty="0">
                <a:latin typeface="+mn-lt"/>
              </a:rPr>
              <a:t>ситуация неопределенности, возникает, когда проблемное задание содержит недостаточное количество данных для решения. Это побуждает проявить смекалку, интуицию, сообразительность;</a:t>
            </a:r>
          </a:p>
          <a:p>
            <a:r>
              <a:rPr lang="ru-RU" sz="2800" dirty="0">
                <a:latin typeface="+mn-lt"/>
              </a:rPr>
              <a:t>ситуация выбора, предполагает, что школьники должны сделать выбор из нескольких вариантов ответа и обосновать его;</a:t>
            </a:r>
          </a:p>
          <a:p>
            <a:r>
              <a:rPr lang="ru-RU" sz="2800" dirty="0">
                <a:latin typeface="+mn-lt"/>
              </a:rPr>
              <a:t>ситуация предложения, основана на возможности выдвинуть версию о причинах, характере и последствиях изучаемых явлений (событий).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2950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DB48D00-FE15-0931-F375-65C2B02F1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8" y="138139"/>
            <a:ext cx="5370218" cy="227677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7C37E7E-D8C7-B0D6-0D82-DCB0906A08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879" y="5775783"/>
            <a:ext cx="8219938" cy="87812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2A05E70-00F9-0251-B57D-E434DB2A61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117" y="2281417"/>
            <a:ext cx="8084766" cy="3108163"/>
          </a:xfrm>
          <a:prstGeom prst="rect">
            <a:avLst/>
          </a:prstGeom>
        </p:spPr>
      </p:pic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C823282D-86CB-8D4D-D5CA-66CB15DC265B}"/>
              </a:ext>
            </a:extLst>
          </p:cNvPr>
          <p:cNvCxnSpPr>
            <a:cxnSpLocks/>
          </p:cNvCxnSpPr>
          <p:nvPr/>
        </p:nvCxnSpPr>
        <p:spPr>
          <a:xfrm>
            <a:off x="8630816" y="2677853"/>
            <a:ext cx="2743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73F9834E-E65F-E80A-0F1B-39C2010C9F00}"/>
              </a:ext>
            </a:extLst>
          </p:cNvPr>
          <p:cNvCxnSpPr>
            <a:cxnSpLocks/>
          </p:cNvCxnSpPr>
          <p:nvPr/>
        </p:nvCxnSpPr>
        <p:spPr>
          <a:xfrm flipV="1">
            <a:off x="4301413" y="3007717"/>
            <a:ext cx="7147249" cy="746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B79B34B5-9319-3307-52E1-D8266B9CF47E}"/>
              </a:ext>
            </a:extLst>
          </p:cNvPr>
          <p:cNvCxnSpPr>
            <a:cxnSpLocks/>
          </p:cNvCxnSpPr>
          <p:nvPr/>
        </p:nvCxnSpPr>
        <p:spPr>
          <a:xfrm flipV="1">
            <a:off x="4226768" y="3387642"/>
            <a:ext cx="7147249" cy="746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7E3EBCE2-FFC4-0E1B-F3FF-9CDA9DD5F1AB}"/>
              </a:ext>
            </a:extLst>
          </p:cNvPr>
          <p:cNvCxnSpPr>
            <a:cxnSpLocks/>
          </p:cNvCxnSpPr>
          <p:nvPr/>
        </p:nvCxnSpPr>
        <p:spPr>
          <a:xfrm>
            <a:off x="4226768" y="3748933"/>
            <a:ext cx="412413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2E2C3190-234F-E8E1-5106-B9BE3ADCCEAA}"/>
              </a:ext>
            </a:extLst>
          </p:cNvPr>
          <p:cNvCxnSpPr>
            <a:cxnSpLocks/>
          </p:cNvCxnSpPr>
          <p:nvPr/>
        </p:nvCxnSpPr>
        <p:spPr>
          <a:xfrm>
            <a:off x="3660949" y="5275186"/>
            <a:ext cx="38255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B1755878-B05B-8E0A-8E7F-E2E2DEEA2852}"/>
              </a:ext>
            </a:extLst>
          </p:cNvPr>
          <p:cNvCxnSpPr>
            <a:cxnSpLocks/>
          </p:cNvCxnSpPr>
          <p:nvPr/>
        </p:nvCxnSpPr>
        <p:spPr>
          <a:xfrm>
            <a:off x="10674220" y="4811935"/>
            <a:ext cx="6997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9550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425A1F-E8D6-15BB-8D55-D44A9056F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Для создания проблемной ситуации используются следующие приёмы: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597E25-6106-829D-0E3F-10E3BE742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684" y="1376978"/>
            <a:ext cx="11688632" cy="6178625"/>
          </a:xfrm>
        </p:spPr>
        <p:txBody>
          <a:bodyPr/>
          <a:lstStyle/>
          <a:p>
            <a:r>
              <a:rPr lang="ru-RU" sz="2800" dirty="0">
                <a:latin typeface="+mn-lt"/>
              </a:rPr>
              <a:t>одновременно предъявить противоречивые факты, теории или точки зрения</a:t>
            </a:r>
          </a:p>
          <a:p>
            <a:r>
              <a:rPr lang="ru-RU" sz="2800" dirty="0">
                <a:latin typeface="+mn-lt"/>
              </a:rPr>
              <a:t>столкнуть разные мнения учеников вопросом или практическим заданием</a:t>
            </a:r>
          </a:p>
          <a:p>
            <a:r>
              <a:rPr lang="ru-RU" sz="2800" dirty="0">
                <a:latin typeface="+mn-lt"/>
              </a:rPr>
              <a:t>обнажить житейское представление учащихся вопросом или практическим заданием «на ошибку» и предъявить научный факт сообщением, экспериментом или наглядностью</a:t>
            </a:r>
          </a:p>
          <a:p>
            <a:r>
              <a:rPr lang="ru-RU" sz="2800" dirty="0">
                <a:latin typeface="+mn-lt"/>
              </a:rPr>
              <a:t>описать ситуацию и совместно выдвинуть версии ее разрешения</a:t>
            </a:r>
          </a:p>
          <a:p>
            <a:pPr marL="0" indent="0">
              <a:buNone/>
            </a:pPr>
            <a:r>
              <a:rPr lang="ru-RU" sz="2800" dirty="0">
                <a:latin typeface="+mn-lt"/>
              </a:rPr>
              <a:t>(Точные, естественные науки)</a:t>
            </a:r>
          </a:p>
          <a:p>
            <a:r>
              <a:rPr lang="ru-RU" sz="2400" i="1" dirty="0">
                <a:latin typeface="+mn-lt"/>
              </a:rPr>
              <a:t>дать практическое задание, не выполнимое вообще</a:t>
            </a:r>
          </a:p>
          <a:p>
            <a:r>
              <a:rPr lang="ru-RU" sz="2400" i="1" dirty="0">
                <a:latin typeface="+mn-lt"/>
              </a:rPr>
              <a:t>дать практическое задание, не сходное с предыдущим</a:t>
            </a:r>
          </a:p>
          <a:p>
            <a:r>
              <a:rPr lang="ru-RU" sz="2400" i="1" dirty="0">
                <a:latin typeface="+mn-lt"/>
              </a:rPr>
              <a:t>дать невыполнимое практическое задание, сходное с предыдущими и доказать, что задание учениками не выполнено</a:t>
            </a:r>
            <a:endParaRPr lang="ru-RU" sz="2400" dirty="0">
              <a:latin typeface="+mn-l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34610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F81162A-6B56-74E5-E72C-6C3B5546FFBA}"/>
              </a:ext>
            </a:extLst>
          </p:cNvPr>
          <p:cNvSpPr txBox="1"/>
          <p:nvPr/>
        </p:nvSpPr>
        <p:spPr>
          <a:xfrm>
            <a:off x="660400" y="1257300"/>
            <a:ext cx="1073150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180340" algn="l"/>
              </a:tabLst>
            </a:pPr>
            <a:r>
              <a:rPr lang="ru-RU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Методическими приемами создания проблемной ситуации являются следующие (выберите все верные ответы):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ru-RU" sz="3200" b="1" dirty="0">
                <a:effectLst/>
                <a:latin typeface="+mn-lt"/>
                <a:ea typeface="Calibri" panose="020F0502020204030204" pitchFamily="34" charset="0"/>
              </a:rPr>
              <a:t>Учитель подводит к противоречию и предлагает его разрешить</a:t>
            </a:r>
            <a:endParaRPr lang="ru-RU" sz="32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ru-RU" sz="3200" dirty="0">
                <a:effectLst/>
                <a:latin typeface="+mn-lt"/>
                <a:ea typeface="Calibri" panose="020F0502020204030204" pitchFamily="34" charset="0"/>
              </a:rPr>
              <a:t>Учитель организует чтение с остановками и маркировкой текста</a:t>
            </a:r>
            <a:endParaRPr lang="ru-RU" sz="32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ru-RU" sz="3200" b="1" dirty="0">
                <a:effectLst/>
                <a:latin typeface="+mn-lt"/>
                <a:ea typeface="Calibri" panose="020F0502020204030204" pitchFamily="34" charset="0"/>
              </a:rPr>
              <a:t>Учитель излагает различные точки зрения на один и тот же вопрос</a:t>
            </a:r>
            <a:endParaRPr lang="ru-RU" sz="32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ru-RU" sz="3200" dirty="0">
                <a:effectLst/>
                <a:latin typeface="+mn-lt"/>
                <a:ea typeface="Calibri" panose="020F0502020204030204" pitchFamily="34" charset="0"/>
              </a:rPr>
              <a:t>Учитель нацеливает на выполнение учебного проекта </a:t>
            </a:r>
            <a:endParaRPr lang="ru-RU" sz="32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ru-RU" sz="3200" b="1" dirty="0">
                <a:effectLst/>
                <a:latin typeface="+mn-lt"/>
                <a:ea typeface="Calibri" panose="020F0502020204030204" pitchFamily="34" charset="0"/>
              </a:rPr>
              <a:t>Учитель предъявляет задачи с недостаточными или избыточными данными, с противоречивыми данными</a:t>
            </a:r>
            <a:endParaRPr lang="ru-RU" sz="32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ru-RU" sz="3200" dirty="0">
                <a:effectLst/>
                <a:latin typeface="+mn-lt"/>
                <a:ea typeface="Calibri" panose="020F0502020204030204" pitchFamily="34" charset="0"/>
              </a:rPr>
              <a:t>Учитель организует деятельность по созданию кластеров</a:t>
            </a:r>
            <a:endParaRPr lang="ru-RU" sz="3200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4BA5E28-685B-E739-F10B-D004A3975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Тестовое задание (из курса ФГОС)</a:t>
            </a:r>
          </a:p>
        </p:txBody>
      </p:sp>
    </p:spTree>
    <p:extLst>
      <p:ext uri="{BB962C8B-B14F-4D97-AF65-F5344CB8AC3E}">
        <p14:creationId xmlns:p14="http://schemas.microsoft.com/office/powerpoint/2010/main" val="9680850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64DC62-ABA5-59E4-2BC5-DD3CFED4B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Проблемный вопрос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1E409B-112A-530A-8322-7F0D7F90A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606" y="1778318"/>
            <a:ext cx="11380788" cy="5719762"/>
          </a:xfrm>
        </p:spPr>
        <p:txBody>
          <a:bodyPr/>
          <a:lstStyle/>
          <a:p>
            <a:pPr marL="0" indent="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effectLst/>
                <a:ea typeface="Calibri" panose="020F0502020204030204" pitchFamily="34" charset="0"/>
              </a:rPr>
              <a:t>1.</a:t>
            </a:r>
            <a:r>
              <a:rPr lang="ru-RU" sz="3200" dirty="0">
                <a:effectLst/>
                <a:latin typeface="+mn-lt"/>
                <a:ea typeface="Calibri" panose="020F0502020204030204" pitchFamily="34" charset="0"/>
              </a:rPr>
              <a:t>	Открытый — не имеет простого, краткого, быстрого и заранее известного ответа</a:t>
            </a: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effectLst/>
                <a:latin typeface="+mn-lt"/>
                <a:ea typeface="Calibri" panose="020F0502020204030204" pitchFamily="34" charset="0"/>
              </a:rPr>
              <a:t>2.	Требует обоснования </a:t>
            </a: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effectLst/>
                <a:latin typeface="+mn-lt"/>
                <a:ea typeface="Calibri" panose="020F0502020204030204" pitchFamily="34" charset="0"/>
              </a:rPr>
              <a:t>3.	Дискуссионный или требующий оговорок («да, но...»).</a:t>
            </a: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effectLst/>
                <a:latin typeface="+mn-lt"/>
                <a:ea typeface="Calibri" panose="020F0502020204030204" pitchFamily="34" charset="0"/>
              </a:rPr>
              <a:t>4.	Требует мышления на высоких когнитивных уровнях (анализ, дедукция, обобщение, прогнозирование и др.).</a:t>
            </a: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effectLst/>
                <a:latin typeface="+mn-lt"/>
                <a:ea typeface="Calibri" panose="020F0502020204030204" pitchFamily="34" charset="0"/>
              </a:rPr>
              <a:t>5.	Опирается на ключевые идеи предмета или даже выходит за его рамки</a:t>
            </a:r>
          </a:p>
          <a:p>
            <a:pPr>
              <a:lnSpc>
                <a:spcPct val="114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21369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F97713-5117-1427-B49A-6C11290AA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Проблемные вопросы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662977-AF49-15FF-C98A-10A2951C6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295" y="1437222"/>
            <a:ext cx="11542955" cy="6325496"/>
          </a:xfrm>
        </p:spPr>
        <p:txBody>
          <a:bodyPr/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800" dirty="0">
                <a:latin typeface="+mn-lt"/>
              </a:rPr>
              <a:t>должны вызвать интерес у учеников (возраст, кругозор и т.п.)</a:t>
            </a:r>
          </a:p>
          <a:p>
            <a:pPr marL="0" indent="0">
              <a:spcBef>
                <a:spcPts val="0"/>
              </a:spcBef>
              <a:buNone/>
            </a:pPr>
            <a:endParaRPr lang="ru-RU" sz="2800" dirty="0">
              <a:latin typeface="+mn-lt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800" dirty="0">
                <a:latin typeface="+mn-lt"/>
              </a:rPr>
              <a:t>могут быть провокационными, направленными на объяснение сложного феномена, или, наоборот, конкретного, но незнакомого учащемуся примера</a:t>
            </a:r>
            <a:endParaRPr lang="en-US" sz="2800" dirty="0">
              <a:latin typeface="+mn-lt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800" dirty="0">
              <a:latin typeface="+mn-lt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800" dirty="0">
                <a:latin typeface="+mn-lt"/>
              </a:rPr>
              <a:t>не имеют однозначного ответа, предполагают широкий диапазон разнообразных ответов, помогают строить своё собственное понимание на основе сведений (информации)</a:t>
            </a:r>
          </a:p>
          <a:p>
            <a:pPr marL="0" indent="0">
              <a:spcBef>
                <a:spcPts val="0"/>
              </a:spcBef>
              <a:buNone/>
            </a:pPr>
            <a:endParaRPr lang="ru-RU" sz="2800" dirty="0">
              <a:latin typeface="+mn-lt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800" dirty="0">
                <a:latin typeface="+mn-lt"/>
              </a:rPr>
              <a:t>служат скорее </a:t>
            </a:r>
            <a:r>
              <a:rPr lang="ru-RU" sz="2800" b="1" dirty="0">
                <a:latin typeface="+mn-lt"/>
              </a:rPr>
              <a:t>для запуска обсуждения, постановки проблемы, открывают возможные направления для обсуждения</a:t>
            </a:r>
            <a:endParaRPr lang="ru-RU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43489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Алгоритм составления проблемной задачи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185" y="1389888"/>
            <a:ext cx="11452337" cy="577685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+mn-lt"/>
              </a:rPr>
              <a:t>За её основу берётся соответствующий факт, событие, положение и т.п., из которого выделяется ведущий компонент (главная идея)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+mn-lt"/>
              </a:rPr>
              <a:t>Затем выбранному компоненту составляется альтернатива , противоречие.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+mn-lt"/>
              </a:rPr>
              <a:t>На основе компонента и альтернативы формулируется проблемный вопрос</a:t>
            </a:r>
          </a:p>
          <a:p>
            <a:pPr marL="0" indent="0">
              <a:buNone/>
            </a:pPr>
            <a:endParaRPr lang="ru-RU" dirty="0">
              <a:latin typeface="+mn-lt"/>
            </a:endParaRPr>
          </a:p>
          <a:p>
            <a:pPr marL="0" indent="0">
              <a:buNone/>
            </a:pPr>
            <a:r>
              <a:rPr lang="ru-RU" dirty="0">
                <a:latin typeface="+mn-lt"/>
              </a:rPr>
              <a:t>Алгоритм составления </a:t>
            </a:r>
            <a:r>
              <a:rPr lang="ru-RU" b="1" dirty="0">
                <a:latin typeface="+mn-lt"/>
              </a:rPr>
              <a:t>проблемного вопроса</a:t>
            </a:r>
            <a:r>
              <a:rPr lang="ru-RU" dirty="0">
                <a:latin typeface="+mn-lt"/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+mn-lt"/>
              </a:rPr>
              <a:t>Выделите главное: мысли, идеи, особенности, условия…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+mn-lt"/>
              </a:rPr>
              <a:t>Определите суть противоречий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+mn-lt"/>
              </a:rPr>
              <a:t>Сформулировать проблемный вопрос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322B87-58AE-20C5-DD4B-678605973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Проблемные вопросы/примеры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C00FE8-D72C-4725-2C57-FB7298CE0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457" y="1215614"/>
            <a:ext cx="11590564" cy="6572922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sz="1800" dirty="0">
                <a:latin typeface="+mn-lt"/>
              </a:rPr>
              <a:t>Кто был лучшим пловцом древний египтянин или древний грек?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800" dirty="0">
                <a:latin typeface="+mn-lt"/>
              </a:rPr>
              <a:t>Почему характеристика человека «Не умеет ни читать, ни плавать»,  в устах древнего грека была презрительной и означала полнейшее невежество?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800" dirty="0">
                <a:latin typeface="+mn-lt"/>
              </a:rPr>
              <a:t>Почему, несмотря на то, что часы в средневековом Китае были изобретены раньше, чем в Европе, они не получили там широкого распространения?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800" dirty="0">
                <a:latin typeface="+mn-lt"/>
              </a:rPr>
              <a:t>Объясните, почему историки пришли к выводу, что подсечное земледелие поддерживало общинный строй?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800" dirty="0">
                <a:latin typeface="+mn-lt"/>
              </a:rPr>
              <a:t>В городке Норртелье (Швеция) установлена стела первым русским князьям. На Стеле высечены имена Рюрика, Олега, Игоря и год 862. Стелу венчает скульптурное изображение корабля викингов - </a:t>
            </a:r>
            <a:r>
              <a:rPr lang="ru-RU" sz="1800" dirty="0" err="1">
                <a:latin typeface="+mn-lt"/>
              </a:rPr>
              <a:t>драккара</a:t>
            </a:r>
            <a:r>
              <a:rPr lang="ru-RU" sz="1800" dirty="0">
                <a:latin typeface="+mn-lt"/>
              </a:rPr>
              <a:t>. Почему в Швеции был установлен памятник первым русским князьям?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rgbClr val="000000"/>
                </a:solidFill>
                <a:effectLst/>
                <a:latin typeface="+mn-lt"/>
                <a:ea typeface="Arial Unicode MS"/>
                <a:cs typeface="Arial Unicode MS"/>
              </a:rPr>
              <a:t>Историки, описывая события 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Arial Unicode MS"/>
                <a:cs typeface="Arial Unicode MS"/>
              </a:rPr>
              <a:t>XIV</a:t>
            </a:r>
            <a:r>
              <a:rPr lang="ru-RU" sz="1800" dirty="0">
                <a:solidFill>
                  <a:srgbClr val="000000"/>
                </a:solidFill>
                <a:effectLst/>
                <a:latin typeface="+mn-lt"/>
                <a:ea typeface="Arial Unicode MS"/>
                <a:cs typeface="Arial Unicode MS"/>
              </a:rPr>
              <a:t> века, начало русского централизованного государства связывают с деятельностью московского князя Ивана 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Arial Unicode MS"/>
                <a:cs typeface="Arial Unicode MS"/>
              </a:rPr>
              <a:t>I</a:t>
            </a:r>
            <a:r>
              <a:rPr lang="ru-RU" sz="1800" dirty="0">
                <a:solidFill>
                  <a:srgbClr val="000000"/>
                </a:solidFill>
                <a:effectLst/>
                <a:latin typeface="+mn-lt"/>
                <a:ea typeface="Arial Unicode MS"/>
                <a:cs typeface="Arial Unicode MS"/>
              </a:rPr>
              <a:t> Калиты. Именно он, получив ярлык на великое княжение Владимирское и право сбора дани с русских земель, способствовал укреплению Москвы и превращению ее в центр объединения русских земель. Однако русский историк В.О. Ключевский утверждает, что Московское государство «родилось на Куликовом поле, а не в скопидомном сундуке Ивана Калиты». Что позволило Ключевскому сделать такой вывод?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rgbClr val="000000"/>
                </a:solidFill>
                <a:effectLst/>
                <a:latin typeface="+mn-lt"/>
                <a:ea typeface="Arial Unicode MS"/>
                <a:cs typeface="Arial Unicode MS"/>
              </a:rPr>
              <a:t>Почему в XVII в. в России самыми распространенными иностранными языками были польский, шведский языки и латынь?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800" dirty="0">
                <a:latin typeface="+mn-lt"/>
              </a:rPr>
              <a:t>В конце XIX в. Россия ввозила наряду с другими товарами уголь и металл. Это в страну, где запасы первого и сырьевые ресурсы для производства второго были по тем временам неограниченными. Почему правительство шло на импорт данной продукции, если своей было более чем достаточно?</a:t>
            </a:r>
          </a:p>
        </p:txBody>
      </p:sp>
    </p:spTree>
    <p:extLst>
      <p:ext uri="{BB962C8B-B14F-4D97-AF65-F5344CB8AC3E}">
        <p14:creationId xmlns:p14="http://schemas.microsoft.com/office/powerpoint/2010/main" val="813416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CC6776-EDFD-6A54-4759-EDDC414FB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Пример / История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350ED6F3-5179-9269-02E6-74053AF302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3639" y="1398495"/>
            <a:ext cx="4238512" cy="4399877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В начале XIX века дворянство обладало следующими привилегиями</a:t>
            </a:r>
          </a:p>
          <a:p>
            <a:pPr>
              <a:spcBef>
                <a:spcPts val="0"/>
              </a:spcBef>
            </a:pPr>
            <a:r>
              <a:rPr lang="ru-RU" sz="2000" dirty="0"/>
              <a:t>право владения населёнными имениями;</a:t>
            </a:r>
          </a:p>
          <a:p>
            <a:pPr>
              <a:spcBef>
                <a:spcPts val="0"/>
              </a:spcBef>
            </a:pPr>
            <a:r>
              <a:rPr lang="ru-RU" sz="2000" dirty="0"/>
              <a:t>свобода от обязательной службы;</a:t>
            </a:r>
          </a:p>
          <a:p>
            <a:pPr>
              <a:spcBef>
                <a:spcPts val="0"/>
              </a:spcBef>
            </a:pPr>
            <a:r>
              <a:rPr lang="ru-RU" sz="2000" dirty="0"/>
              <a:t>свобода от земских повинностей;</a:t>
            </a:r>
          </a:p>
          <a:p>
            <a:pPr>
              <a:spcBef>
                <a:spcPts val="0"/>
              </a:spcBef>
            </a:pPr>
            <a:r>
              <a:rPr lang="ru-RU" sz="2000" dirty="0"/>
              <a:t>право поступления на государственную службу и на получение образования в привилегированных учебных заведениях;</a:t>
            </a:r>
          </a:p>
          <a:p>
            <a:pPr>
              <a:spcBef>
                <a:spcPts val="0"/>
              </a:spcBef>
            </a:pPr>
            <a:r>
              <a:rPr lang="ru-RU" sz="2000" dirty="0"/>
              <a:t>поступление на военную службу сразу в чин офицера.</a:t>
            </a:r>
          </a:p>
          <a:p>
            <a:endParaRPr lang="ru-RU" dirty="0"/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D7D62A16-F79D-571C-EACC-3601BC9C68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04273" y="1398495"/>
            <a:ext cx="7394087" cy="4399877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14 декабря 1825 года на Сенатской площади произошло восстание. Инициаторами восстания стала гвардейские офицеры – элита дворянства.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Восстание было подавлено.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Пятеро руководителей восстания были повешены: П. И. Пестель (полковник), Муравьёв-Апостол С. И. (подполковник), К. Ф. Рылеев (поэт, отставной подпоручик), Бестужев-Рюмин М. П. (подпоручик), П. Г. Каховский (поручик в отставке)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Всего Верховному уголовному суду был предан 121 человек.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На каторжные и крепостные работы и на поселение, были этапированы 115 человек. В осужденных Первого разряда (31 человек, каторжные работы 20 лет) были Князь С. П. Трубецкой (полковник), Князь С.Г. Волконский (генерал-майор), Н.И. Тургенев (действительный статский советник).</a:t>
            </a:r>
          </a:p>
          <a:p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02534D-FE5D-7613-3659-D592BF586C21}"/>
              </a:ext>
            </a:extLst>
          </p:cNvPr>
          <p:cNvSpPr txBox="1"/>
          <p:nvPr/>
        </p:nvSpPr>
        <p:spPr>
          <a:xfrm>
            <a:off x="193639" y="5884433"/>
            <a:ext cx="1180472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000" dirty="0"/>
              <a:t>Логично ли поведение части дворянства? Объясните.</a:t>
            </a:r>
          </a:p>
          <a:p>
            <a:r>
              <a:rPr lang="ru-RU" altLang="ru-RU" sz="2000" dirty="0"/>
              <a:t>Почему привилегированные слои общества решились на открытое выступление против правительства?</a:t>
            </a:r>
          </a:p>
          <a:p>
            <a:r>
              <a:rPr lang="ru-RU" altLang="ru-RU" sz="2000" dirty="0"/>
              <a:t>Как относится к декабристам: как к национальным героям или государственным преступникам?</a:t>
            </a:r>
          </a:p>
          <a:p>
            <a:r>
              <a:rPr lang="ru-RU" altLang="ru-RU" sz="2000" dirty="0"/>
              <a:t>Что заставило элиту дворянства выступить против правительства?</a:t>
            </a:r>
          </a:p>
          <a:p>
            <a:endParaRPr lang="ru-RU" alt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26189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F92162C-5BB9-2442-8263-EF8279009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654" y="225910"/>
            <a:ext cx="9354596" cy="878989"/>
          </a:xfrm>
        </p:spPr>
        <p:txBody>
          <a:bodyPr/>
          <a:lstStyle/>
          <a:p>
            <a:r>
              <a:rPr lang="ru-RU" sz="4000" dirty="0"/>
              <a:t>Декабристы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6F7ABB69-8D39-4905-02FD-0F1147E42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548" y="1290917"/>
            <a:ext cx="11418439" cy="5938221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+mn-lt"/>
              </a:rPr>
              <a:t>Понятие является одним из ярких примеров дискуссионной темы</a:t>
            </a:r>
          </a:p>
          <a:p>
            <a:pPr marL="514350" indent="-514350">
              <a:buAutoNum type="arabicParenR"/>
            </a:pPr>
            <a:r>
              <a:rPr lang="ru-RU" dirty="0">
                <a:latin typeface="+mn-lt"/>
              </a:rPr>
              <a:t>о путях развития России </a:t>
            </a:r>
          </a:p>
          <a:p>
            <a:pPr marL="514350" indent="-514350">
              <a:buAutoNum type="arabicParenR"/>
            </a:pPr>
            <a:r>
              <a:rPr lang="ru-RU" dirty="0">
                <a:latin typeface="+mn-lt"/>
              </a:rPr>
              <a:t>о путях преобразований в государстве. 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>
              <a:latin typeface="+mn-lt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>
                <a:latin typeface="+mn-lt"/>
              </a:rPr>
              <a:t>Декабристы - государственные преступники, выступившие против государственного устройства, являясь представителями высшего сословия и имеющие все привилегии, или национальные герои (борцы за свободу народа), представители оппозиции власти, которая не отвечала условиям общественного развития и запросам большинства населения России?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>
                <a:latin typeface="+mn-lt"/>
              </a:rPr>
              <a:t>Каковы причины возникновения декабристского движения?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>
                <a:latin typeface="+mn-lt"/>
              </a:rPr>
              <a:t>Насколько декабристы были дальновидны в своих целях, организованности и действиях?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>
                <a:latin typeface="+mn-lt"/>
              </a:rPr>
              <a:t>Какова роль и значение декабристов в истории России? </a:t>
            </a:r>
          </a:p>
        </p:txBody>
      </p:sp>
    </p:spTree>
    <p:extLst>
      <p:ext uri="{BB962C8B-B14F-4D97-AF65-F5344CB8AC3E}">
        <p14:creationId xmlns:p14="http://schemas.microsoft.com/office/powerpoint/2010/main" val="37833184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A5ECEE-4D69-B02F-1E5F-0836FC808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EBB326-2D0C-4491-49F4-C32B5DF86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+mn-lt"/>
              </a:rPr>
              <a:t>Курс повышения квалификации</a:t>
            </a:r>
          </a:p>
          <a:p>
            <a:pPr marL="0" indent="0">
              <a:buNone/>
            </a:pPr>
            <a:r>
              <a:rPr lang="ru-RU" dirty="0">
                <a:latin typeface="+mn-lt"/>
              </a:rPr>
              <a:t>«История в старшей школе на базовом и углубленном уровне в соответствии с обновленным ФГОС»</a:t>
            </a:r>
          </a:p>
          <a:p>
            <a:pPr marL="0" indent="0">
              <a:buNone/>
            </a:pPr>
            <a:r>
              <a:rPr lang="ru-RU" dirty="0">
                <a:latin typeface="+mn-lt"/>
              </a:rPr>
              <a:t>09.10. – 13.10. 2023	</a:t>
            </a:r>
          </a:p>
          <a:p>
            <a:pPr marL="0" indent="0">
              <a:buNone/>
            </a:pPr>
            <a:r>
              <a:rPr lang="ru-RU" dirty="0">
                <a:latin typeface="+mn-lt"/>
              </a:rPr>
              <a:t>40 часов, очно</a:t>
            </a:r>
          </a:p>
          <a:p>
            <a:pPr marL="0" indent="0">
              <a:buNone/>
            </a:pPr>
            <a:r>
              <a:rPr lang="ru-RU" dirty="0">
                <a:latin typeface="+mn-lt"/>
              </a:rPr>
              <a:t>Красноярск, КК ИПК</a:t>
            </a:r>
          </a:p>
        </p:txBody>
      </p:sp>
    </p:spTree>
    <p:extLst>
      <p:ext uri="{BB962C8B-B14F-4D97-AF65-F5344CB8AC3E}">
        <p14:creationId xmlns:p14="http://schemas.microsoft.com/office/powerpoint/2010/main" val="1652609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5847BB6-8B1A-0E27-0A48-56ADC70BC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66" y="179312"/>
            <a:ext cx="5167103" cy="210852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490397-76C5-68BE-C44A-6C3E43ECD3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643" y="-1"/>
            <a:ext cx="6374878" cy="7347473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0FB4901C-33D2-52F7-F0FF-D95B58DEDC53}"/>
              </a:ext>
            </a:extLst>
          </p:cNvPr>
          <p:cNvCxnSpPr>
            <a:cxnSpLocks/>
          </p:cNvCxnSpPr>
          <p:nvPr/>
        </p:nvCxnSpPr>
        <p:spPr>
          <a:xfrm>
            <a:off x="7304442" y="5088367"/>
            <a:ext cx="192561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AFCFB2BE-F50C-97A4-57CB-B4F55EC9AB39}"/>
              </a:ext>
            </a:extLst>
          </p:cNvPr>
          <p:cNvCxnSpPr>
            <a:cxnSpLocks/>
          </p:cNvCxnSpPr>
          <p:nvPr/>
        </p:nvCxnSpPr>
        <p:spPr>
          <a:xfrm>
            <a:off x="6477897" y="1776805"/>
            <a:ext cx="326853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236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C4422BA-76D2-44AA-ADA7-AE88A9CCB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Ключевые характеристики урока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19CE540-4978-4330-BA15-9B22A0F937E6}"/>
              </a:ext>
            </a:extLst>
          </p:cNvPr>
          <p:cNvSpPr/>
          <p:nvPr/>
        </p:nvSpPr>
        <p:spPr>
          <a:xfrm>
            <a:off x="1330960" y="1633537"/>
            <a:ext cx="9530080" cy="955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ln w="0"/>
                <a:solidFill>
                  <a:schemeClr val="tx1"/>
                </a:solidFill>
              </a:rPr>
              <a:t>Деятельностный подход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B7E7F5B8-C1FA-4AF4-BDD8-2E92C367EF96}"/>
              </a:ext>
            </a:extLst>
          </p:cNvPr>
          <p:cNvSpPr/>
          <p:nvPr/>
        </p:nvSpPr>
        <p:spPr>
          <a:xfrm>
            <a:off x="7007860" y="3157060"/>
            <a:ext cx="4196080" cy="88201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Коммуникация (общение, обсуждение)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EB49DDE2-8D73-4D4D-913B-9F83690207BE}"/>
              </a:ext>
            </a:extLst>
          </p:cNvPr>
          <p:cNvSpPr/>
          <p:nvPr/>
        </p:nvSpPr>
        <p:spPr>
          <a:xfrm>
            <a:off x="1216661" y="3140867"/>
            <a:ext cx="419608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Учебная задача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Учебная ситуация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924EBEE9-26E2-4DB4-B622-862D93881D1F}"/>
              </a:ext>
            </a:extLst>
          </p:cNvPr>
          <p:cNvSpPr/>
          <p:nvPr/>
        </p:nvSpPr>
        <p:spPr>
          <a:xfrm>
            <a:off x="1214752" y="4400706"/>
            <a:ext cx="4490720" cy="29343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Технологии: 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Развивающее обучение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Проблемное обучение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Проектное обучение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Обучение как исследование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Технология критического мышления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Кейс-технологии</a:t>
            </a:r>
          </a:p>
          <a:p>
            <a:pPr algn="ctr"/>
            <a:endParaRPr lang="ru-RU" sz="2400" b="1" dirty="0">
              <a:solidFill>
                <a:srgbClr val="FF0000"/>
              </a:solidFill>
            </a:endParaRPr>
          </a:p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E3A468E1-3E47-4478-B6B4-DFE2F94A6A75}"/>
              </a:ext>
            </a:extLst>
          </p:cNvPr>
          <p:cNvSpPr/>
          <p:nvPr/>
        </p:nvSpPr>
        <p:spPr>
          <a:xfrm>
            <a:off x="7007860" y="4400706"/>
            <a:ext cx="4490720" cy="29343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Формы организации: 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Групповая и парная работа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Учебная дискуссия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Структурированный диалог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Проблемный диалог</a:t>
            </a:r>
          </a:p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" name="Стрелка: вниз 10">
            <a:extLst>
              <a:ext uri="{FF2B5EF4-FFF2-40B4-BE49-F238E27FC236}">
                <a16:creationId xmlns:a16="http://schemas.microsoft.com/office/drawing/2014/main" id="{84D45CA2-6FD4-418C-8BAE-48C1EB12D5E5}"/>
              </a:ext>
            </a:extLst>
          </p:cNvPr>
          <p:cNvSpPr/>
          <p:nvPr/>
        </p:nvSpPr>
        <p:spPr>
          <a:xfrm>
            <a:off x="2839082" y="2612230"/>
            <a:ext cx="621030" cy="5049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вниз 11">
            <a:extLst>
              <a:ext uri="{FF2B5EF4-FFF2-40B4-BE49-F238E27FC236}">
                <a16:creationId xmlns:a16="http://schemas.microsoft.com/office/drawing/2014/main" id="{10367D68-4EAE-4147-86B7-7A32D187B346}"/>
              </a:ext>
            </a:extLst>
          </p:cNvPr>
          <p:cNvSpPr/>
          <p:nvPr/>
        </p:nvSpPr>
        <p:spPr>
          <a:xfrm>
            <a:off x="8256270" y="2612230"/>
            <a:ext cx="621030" cy="5373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58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18F650-C7A4-4F55-84D6-D626E50B4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Деятельностный</a:t>
            </a:r>
            <a:r>
              <a:rPr lang="ru-RU" sz="3600" b="1" dirty="0"/>
              <a:t> подход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CF342A-D830-4F53-B6BD-2557F6E5A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245" y="1344707"/>
            <a:ext cx="11558289" cy="6250194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>
                <a:latin typeface="+mn-lt"/>
              </a:rPr>
              <a:t>Переход от «</a:t>
            </a:r>
            <a:r>
              <a:rPr lang="ru-RU" sz="2400" b="1" dirty="0" err="1">
                <a:latin typeface="+mn-lt"/>
              </a:rPr>
              <a:t>знаниевого</a:t>
            </a:r>
            <a:r>
              <a:rPr lang="ru-RU" sz="2400" b="1" dirty="0">
                <a:latin typeface="+mn-lt"/>
              </a:rPr>
              <a:t>» к «задачному» способу обучения </a:t>
            </a:r>
          </a:p>
          <a:p>
            <a:pPr marL="0" indent="0">
              <a:buNone/>
            </a:pPr>
            <a:r>
              <a:rPr lang="ru-RU" sz="2400" dirty="0">
                <a:latin typeface="+mn-lt"/>
              </a:rPr>
              <a:t>Знание должно быть не комплексом некой информации, а иметь функциональный характер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се знания, все способы действия возникают как решение проблемы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Учитель ставит перед учеником задачу, которую ученик видит как проблему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Эта задача должна быть достаточно сложной, чтобы и учитель, и ученик были вовлечены в нее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 процессе решения задачи ученик через ошибочное, натуральное, неполное действие выходит на культурное действие, которое можно оформить в знаке, в модели, в схеме, в собственном тексте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Учитель сопровождает этот выход ученика на культурное действие, процесс открытия учеником культурного действия, нового способа, нового знания</a:t>
            </a:r>
          </a:p>
          <a:p>
            <a:pPr marL="0" indent="0">
              <a:buNone/>
            </a:pPr>
            <a:r>
              <a:rPr lang="ru-RU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Именно в таком случае знание возникает одновременно с его функцией, становится функциональным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0134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00B3E3-161F-4375-91C9-C9BDA16F2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Учитель конструирует учебные задачи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84F26A-5BB8-44DD-B345-CD8C75302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686" y="1317813"/>
            <a:ext cx="11624628" cy="610616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latin typeface="+mn-lt"/>
              </a:rPr>
              <a:t>Постановка учебной задачи для формирования универсальных учебных действий будет эффективной, если специальным образом сконструированная учительская задача удовлетворяет следующим требованиям: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latin typeface="+mn-lt"/>
              </a:rPr>
              <a:t>содержит «разрыв» (ситуацию невозможности решения задачи известными способами);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latin typeface="+mn-lt"/>
              </a:rPr>
              <a:t>организует рефлексивную остановку в деятельности детей по обнаружению дефицита средств;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latin typeface="+mn-lt"/>
              </a:rPr>
              <a:t>вынуждает детей искать новые средства для решения учительской задачи;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latin typeface="+mn-lt"/>
              </a:rPr>
              <a:t>содержит этап понимания и оформления обнаруженного средства решения задачи как нового способа.</a:t>
            </a:r>
          </a:p>
          <a:p>
            <a:pPr marL="0" indent="0">
              <a:buNone/>
            </a:pPr>
            <a:endParaRPr lang="ru-RU" sz="2400" dirty="0">
              <a:latin typeface="+mn-lt"/>
            </a:endParaRPr>
          </a:p>
          <a:p>
            <a:pPr marL="0" indent="0">
              <a:buNone/>
            </a:pPr>
            <a:r>
              <a:rPr lang="ru-RU" sz="1800" i="1" dirty="0">
                <a:latin typeface="+mn-lt"/>
              </a:rPr>
              <a:t>(Перевозчикова А.В., Васильев В.Г. Постановка учебной задачи в, в системе развивающего обучения Д.Б. Эльконина – В.В. Давыдова в в условиях введения нового образовательного стандарта в начальной школе// Электронный журнал «Психологическая наука и образование </a:t>
            </a:r>
            <a:r>
              <a:rPr lang="ru-RU" sz="1800" i="1" dirty="0" err="1">
                <a:latin typeface="+mn-lt"/>
              </a:rPr>
              <a:t>psyedu</a:t>
            </a:r>
            <a:r>
              <a:rPr lang="ru-RU" sz="1800" i="1" dirty="0">
                <a:latin typeface="+mn-lt"/>
              </a:rPr>
              <a:t>. </a:t>
            </a:r>
            <a:r>
              <a:rPr lang="ru-RU" sz="1800" i="1" dirty="0" err="1">
                <a:latin typeface="+mn-lt"/>
              </a:rPr>
              <a:t>ru</a:t>
            </a:r>
            <a:r>
              <a:rPr lang="ru-RU" sz="1800" i="1" dirty="0">
                <a:latin typeface="+mn-lt"/>
              </a:rPr>
              <a:t>» </a:t>
            </a:r>
            <a:r>
              <a:rPr lang="en-US" sz="1800" i="1" dirty="0">
                <a:solidFill>
                  <a:srgbClr val="E7523A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http://psyedu.ru/files/articles/psyedu_ru_2015_1_Perevozchikova_Vasilyev.pdf</a:t>
            </a:r>
            <a:r>
              <a:rPr lang="ru-RU" sz="1800" i="1" dirty="0">
                <a:solidFill>
                  <a:srgbClr val="E7523A"/>
                </a:solidFill>
                <a:latin typeface="+mn-lt"/>
              </a:rPr>
              <a:t> )</a:t>
            </a:r>
            <a:endParaRPr lang="ru-RU" sz="1800" i="1" dirty="0"/>
          </a:p>
        </p:txBody>
      </p:sp>
    </p:spTree>
    <p:extLst>
      <p:ext uri="{BB962C8B-B14F-4D97-AF65-F5344CB8AC3E}">
        <p14:creationId xmlns:p14="http://schemas.microsoft.com/office/powerpoint/2010/main" val="798893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086107-2FBF-9644-5C28-56D50E9B7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Стержень методической конструкции – учебная задача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E0819D-F301-AA66-6D54-37DC9A12F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701" y="1484555"/>
            <a:ext cx="11398549" cy="591670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latin typeface="+mn-lt"/>
              </a:rPr>
              <a:t>Под учебной задачей понимаем проблему, содержащий внутреннее противоречие, решая которую учащийся овладевает всеми необходимыми знаниями по изучаемому курсу или теме и получает возможность развиваться (формируются умения)</a:t>
            </a:r>
          </a:p>
          <a:p>
            <a:pPr marL="0" indent="0">
              <a:buNone/>
            </a:pPr>
            <a:r>
              <a:rPr lang="ru-RU" dirty="0">
                <a:latin typeface="+mn-lt"/>
              </a:rPr>
              <a:t>Учебная задача должна локализовать изучаемый материал и деятельность, связанную с его изучением. Так на вопрос: </a:t>
            </a:r>
            <a:r>
              <a:rPr lang="ru-RU" dirty="0">
                <a:solidFill>
                  <a:srgbClr val="E7523A"/>
                </a:solidFill>
                <a:latin typeface="+mn-lt"/>
              </a:rPr>
              <a:t>«Что значит изучить данный курс или тему?» предполагается ответ: «Это значит решить некую проблему, сформулированную для данной темы или курса»</a:t>
            </a:r>
          </a:p>
          <a:p>
            <a:pPr marL="0" indent="0">
              <a:buNone/>
            </a:pPr>
            <a:r>
              <a:rPr lang="ru-RU" dirty="0">
                <a:latin typeface="+mn-lt"/>
              </a:rPr>
              <a:t>Учебная задача должна носить всеобщий характер, т. е. ее решение невозможно без освоения всего объема знаний по изучаемому курсу или теме</a:t>
            </a:r>
          </a:p>
          <a:p>
            <a:pPr marL="0" indent="0">
              <a:buNone/>
            </a:pPr>
            <a:r>
              <a:rPr lang="ru-RU" dirty="0">
                <a:latin typeface="+mn-lt"/>
              </a:rPr>
              <a:t>Учебная задача должна обеспечивать объективную мотивацию и формировать собственное представление об учебной деятельности по предмету </a:t>
            </a:r>
            <a:r>
              <a:rPr lang="ru-RU" dirty="0">
                <a:solidFill>
                  <a:srgbClr val="E7523A"/>
                </a:solidFill>
                <a:latin typeface="+mn-lt"/>
              </a:rPr>
              <a:t>(«Изучать историю значит ставить и искать решение определенных проблем»)</a:t>
            </a:r>
          </a:p>
        </p:txBody>
      </p:sp>
    </p:spTree>
    <p:extLst>
      <p:ext uri="{BB962C8B-B14F-4D97-AF65-F5344CB8AC3E}">
        <p14:creationId xmlns:p14="http://schemas.microsoft.com/office/powerpoint/2010/main" val="3125915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61E79B-E7FB-4E6E-D700-05D9C50A7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230" y="172122"/>
            <a:ext cx="9184945" cy="882127"/>
          </a:xfrm>
        </p:spPr>
        <p:txBody>
          <a:bodyPr/>
          <a:lstStyle/>
          <a:p>
            <a:r>
              <a:rPr lang="ru-RU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Этапы постановки учебной задачи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87953D-6B10-7534-26BD-07CBDAC01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459" y="1366221"/>
            <a:ext cx="11325717" cy="59704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+mn-lt"/>
              </a:rPr>
              <a:t>Первый этап: общее моделирование.</a:t>
            </a:r>
          </a:p>
          <a:p>
            <a:pPr marL="0" indent="0">
              <a:buNone/>
            </a:pPr>
            <a:r>
              <a:rPr lang="ru-RU" dirty="0">
                <a:latin typeface="+mn-lt"/>
              </a:rPr>
              <a:t>На этом этапе задача – посмотреть на весь курс или тему «с высоты птичьего полета». Выделение «больших идей», ключевых вопросов.</a:t>
            </a:r>
          </a:p>
          <a:p>
            <a:pPr marL="0" indent="0">
              <a:buNone/>
            </a:pPr>
            <a:endParaRPr lang="ru-RU" dirty="0">
              <a:latin typeface="+mn-lt"/>
            </a:endParaRPr>
          </a:p>
          <a:p>
            <a:pPr marL="0" indent="0">
              <a:buNone/>
            </a:pPr>
            <a:r>
              <a:rPr lang="ru-RU" dirty="0">
                <a:latin typeface="+mn-lt"/>
              </a:rPr>
              <a:t>Второй этап: выделение исходного противоречия или «интриги»</a:t>
            </a:r>
          </a:p>
          <a:p>
            <a:pPr marL="0" indent="0">
              <a:buNone/>
            </a:pPr>
            <a:r>
              <a:rPr lang="ru-RU" sz="2400" i="1" dirty="0">
                <a:latin typeface="+mn-lt"/>
              </a:rPr>
              <a:t>Исходное противоречие может иметь как внешний, так и внутренний характер. Под внешним характером понимается тот вариант, когда противоречие формулируется при сравнении двух различных тем или курсов. Внутреннее противоречие формулируется исходя из непосредственного содержания изучаемого курса или темы</a:t>
            </a:r>
          </a:p>
          <a:p>
            <a:pPr marL="0" indent="0">
              <a:buNone/>
            </a:pPr>
            <a:endParaRPr lang="ru-RU" dirty="0">
              <a:latin typeface="+mn-lt"/>
            </a:endParaRPr>
          </a:p>
          <a:p>
            <a:pPr marL="0" indent="0">
              <a:buNone/>
            </a:pPr>
            <a:r>
              <a:rPr lang="ru-RU" dirty="0">
                <a:latin typeface="+mn-lt"/>
              </a:rPr>
              <a:t>Третий этап: формулировка учебной задачи и планирование учебной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229955277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5_ипк новый">
  <a:themeElements>
    <a:clrScheme name="5_ипк новый 1">
      <a:dk1>
        <a:srgbClr val="000000"/>
      </a:dk1>
      <a:lt1>
        <a:srgbClr val="FFFFFF"/>
      </a:lt1>
      <a:dk2>
        <a:srgbClr val="FFFFFF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5_ипк новый">
      <a:majorFont>
        <a:latin typeface="Optima Cyr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ипк новый 1">
        <a:dk1>
          <a:srgbClr val="000000"/>
        </a:dk1>
        <a:lt1>
          <a:srgbClr val="FFFFFF"/>
        </a:lt1>
        <a:dk2>
          <a:srgbClr val="FFFFFF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бычная">
  <a:themeElements>
    <a:clrScheme name="Другая 1">
      <a:dk1>
        <a:sysClr val="windowText" lastClr="000000"/>
      </a:dk1>
      <a:lt1>
        <a:sysClr val="window" lastClr="FFFFFF"/>
      </a:lt1>
      <a:dk2>
        <a:srgbClr val="FFFFFF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2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проект Кадры</Template>
  <TotalTime>5608</TotalTime>
  <Words>3967</Words>
  <Application>Microsoft Office PowerPoint</Application>
  <PresentationFormat>Произвольный</PresentationFormat>
  <Paragraphs>419</Paragraphs>
  <Slides>38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38</vt:i4>
      </vt:variant>
    </vt:vector>
  </HeadingPairs>
  <TitlesOfParts>
    <vt:vector size="48" baseType="lpstr">
      <vt:lpstr>Arial</vt:lpstr>
      <vt:lpstr>Calibri</vt:lpstr>
      <vt:lpstr>Calibri Light</vt:lpstr>
      <vt:lpstr>Optima Cyr</vt:lpstr>
      <vt:lpstr>Times New Roman</vt:lpstr>
      <vt:lpstr>Tw Cen MT</vt:lpstr>
      <vt:lpstr>Wingdings</vt:lpstr>
      <vt:lpstr>Wingdings 2</vt:lpstr>
      <vt:lpstr>5_ипк новый</vt:lpstr>
      <vt:lpstr>Обычная</vt:lpstr>
      <vt:lpstr>Презентация PowerPoint</vt:lpstr>
      <vt:lpstr>Презентация PowerPoint</vt:lpstr>
      <vt:lpstr>Презентация PowerPoint</vt:lpstr>
      <vt:lpstr>Презентация PowerPoint</vt:lpstr>
      <vt:lpstr>Ключевые характеристики урока</vt:lpstr>
      <vt:lpstr>Деятельностный подход</vt:lpstr>
      <vt:lpstr>Учитель конструирует учебные задачи</vt:lpstr>
      <vt:lpstr>Стержень методической конструкции – учебная задача</vt:lpstr>
      <vt:lpstr>Этапы постановки учебной задачи</vt:lpstr>
      <vt:lpstr>Модели урока// Главные принципы:</vt:lpstr>
      <vt:lpstr>Принцип МИНИМАКСА</vt:lpstr>
      <vt:lpstr>МИНИМАКС для учителя </vt:lpstr>
      <vt:lpstr>Модели урока// Главные принципы:</vt:lpstr>
      <vt:lpstr>Урок (модель 1)</vt:lpstr>
      <vt:lpstr>Тема урока: «Рабочий вопрос в России в конце XIX начале XX века», Сергеев С. С. </vt:lpstr>
      <vt:lpstr>Проблемный вопрос/запуск дискуссии</vt:lpstr>
      <vt:lpstr>Алгоритм выступления, примеры заданий</vt:lpstr>
      <vt:lpstr>Урок по истории «Возникновение христианства» 5 класс/Сергеев С.С.</vt:lpstr>
      <vt:lpstr>Законы царя Хаммурапи, 5 класс Сутугина А.Г., Хранова Т.А.</vt:lpstr>
      <vt:lpstr>Законы царя Хаммурапи, 5 класс/Сутугина А.Г.  Хранова Т.А.</vt:lpstr>
      <vt:lpstr>Законы царя Хаммурапи, 5 класс/Сутугина А.Г.  Хранова Т.А. Основная часть </vt:lpstr>
      <vt:lpstr>Законы царя Хаммурапи, 5 класс/Сутугина А.Г.  Хранова Т.А.</vt:lpstr>
      <vt:lpstr> Урок «Завоевательные походы египтян», 5класс  /Бондаренко Р. К. МАОУ Гимназия №2 г. Красноярск; Кочегова У. В. МБОУ «Степновская СОШ» Назаровский район; Пузынина Д. В. МБОУ Новоангарская СОШ Мотыгинский район. </vt:lpstr>
      <vt:lpstr>Урок (модель 2)</vt:lpstr>
      <vt:lpstr>Примеры/история/понятие «самодержавие»</vt:lpstr>
      <vt:lpstr>Примеры/история/понятие «самодержавие»</vt:lpstr>
      <vt:lpstr> Урок на основе метапредметной задачи/автор Гевуркова Е. А «О, громкий век военных споров...» Внешняя политика в XVIII веке: причины, значение и последствия </vt:lpstr>
      <vt:lpstr>Презентация PowerPoint</vt:lpstr>
      <vt:lpstr>Проблемные ситуации</vt:lpstr>
      <vt:lpstr>Для создания проблемной ситуации используются следующие приёмы:</vt:lpstr>
      <vt:lpstr>Тестовое задание (из курса ФГОС)</vt:lpstr>
      <vt:lpstr>Проблемный вопрос</vt:lpstr>
      <vt:lpstr>Проблемные вопросы</vt:lpstr>
      <vt:lpstr>Алгоритм составления проблемной задачи</vt:lpstr>
      <vt:lpstr>Проблемные вопросы/примеры</vt:lpstr>
      <vt:lpstr>Пример / История</vt:lpstr>
      <vt:lpstr>Декабристы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Кадры и инфраструктура их развития</dc:title>
  <dc:creator>Андреева Светлана Юрьевна</dc:creator>
  <cp:lastModifiedBy>2020 asus</cp:lastModifiedBy>
  <cp:revision>340</cp:revision>
  <dcterms:created xsi:type="dcterms:W3CDTF">2017-10-07T03:30:13Z</dcterms:created>
  <dcterms:modified xsi:type="dcterms:W3CDTF">2023-08-23T12:23:28Z</dcterms:modified>
</cp:coreProperties>
</file>