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0" r:id="rId3"/>
    <p:sldId id="261" r:id="rId4"/>
    <p:sldId id="262" r:id="rId5"/>
    <p:sldId id="276" r:id="rId6"/>
    <p:sldId id="293" r:id="rId7"/>
    <p:sldId id="277" r:id="rId8"/>
    <p:sldId id="283" r:id="rId9"/>
    <p:sldId id="278" r:id="rId10"/>
    <p:sldId id="279" r:id="rId11"/>
    <p:sldId id="280" r:id="rId12"/>
    <p:sldId id="284" r:id="rId13"/>
    <p:sldId id="281" r:id="rId14"/>
    <p:sldId id="292" r:id="rId15"/>
    <p:sldId id="282" r:id="rId16"/>
    <p:sldId id="287" r:id="rId17"/>
    <p:sldId id="285" r:id="rId18"/>
    <p:sldId id="286" r:id="rId19"/>
    <p:sldId id="288" r:id="rId20"/>
    <p:sldId id="289" r:id="rId21"/>
    <p:sldId id="290" r:id="rId22"/>
    <p:sldId id="291" r:id="rId23"/>
    <p:sldId id="27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18" d="100"/>
          <a:sy n="118" d="100"/>
        </p:scale>
        <p:origin x="-143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9D4F19-0586-4ED2-8557-B5D4E08796EC}" type="doc">
      <dgm:prSet loTypeId="urn:microsoft.com/office/officeart/2005/8/layout/list1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86E4F4F-0FA4-4A1D-98CD-B342CE6E34DC}">
      <dgm:prSet phldrT="[Текст]" custT="1"/>
      <dgm:spPr>
        <a:xfrm>
          <a:off x="274052" y="10511"/>
          <a:ext cx="3836729" cy="713418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ru-RU" sz="1800" b="1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Игровое проектирование </a:t>
          </a:r>
          <a:r>
            <a:rPr lang="ru-RU" sz="18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- процесс создания либо совершенствования проектов: исследовательских </a:t>
          </a:r>
        </a:p>
      </dgm:t>
    </dgm:pt>
    <dgm:pt modelId="{701E9281-DCAE-4B01-98C5-F571527B93F2}" type="parTrans" cxnId="{1BCC8A71-2CD7-42FB-8E2E-6CE1D54DF64D}">
      <dgm:prSet/>
      <dgm:spPr/>
      <dgm:t>
        <a:bodyPr/>
        <a:lstStyle/>
        <a:p>
          <a:endParaRPr lang="ru-RU"/>
        </a:p>
      </dgm:t>
    </dgm:pt>
    <dgm:pt modelId="{2D04DC6F-8998-496A-9433-AF0999432A51}" type="sibTrans" cxnId="{1BCC8A71-2CD7-42FB-8E2E-6CE1D54DF64D}">
      <dgm:prSet/>
      <dgm:spPr/>
      <dgm:t>
        <a:bodyPr/>
        <a:lstStyle/>
        <a:p>
          <a:endParaRPr lang="ru-RU"/>
        </a:p>
      </dgm:t>
    </dgm:pt>
    <dgm:pt modelId="{1360624A-EB01-4518-8854-E174B2134C02}">
      <dgm:prSet phldrT="[Текст]" custT="1"/>
      <dgm:spPr>
        <a:xfrm>
          <a:off x="274052" y="1820586"/>
          <a:ext cx="3836729" cy="839556"/>
        </a:xfrm>
        <a:prstGeom prst="roundRect">
          <a:avLst/>
        </a:prstGeom>
        <a:solidFill>
          <a:srgbClr val="9BBB59">
            <a:hueOff val="4500106"/>
            <a:satOff val="-6752"/>
            <a:lumOff val="-1098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ru-RU" sz="1800" b="1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Метод разбора  деловой </a:t>
          </a:r>
          <a:r>
            <a:rPr lang="ru-RU" sz="1800" b="1" dirty="0" err="1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корресподенции</a:t>
          </a:r>
          <a:r>
            <a:rPr lang="ru-RU" sz="1800" b="1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ru-RU" sz="18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- работа с книгами, журналами, энциклопедии, которые относятся к конкретной ситуации или проблеме</a:t>
          </a:r>
        </a:p>
      </dgm:t>
    </dgm:pt>
    <dgm:pt modelId="{BA268AA9-4491-429F-9C2E-A7E1A55E85B3}" type="parTrans" cxnId="{FE7CA9B2-8A1A-4AB2-AFA6-4A9C781DA0C4}">
      <dgm:prSet/>
      <dgm:spPr/>
      <dgm:t>
        <a:bodyPr/>
        <a:lstStyle/>
        <a:p>
          <a:endParaRPr lang="ru-RU"/>
        </a:p>
      </dgm:t>
    </dgm:pt>
    <dgm:pt modelId="{E139B706-0358-407D-BCDE-D2463B8C7405}" type="sibTrans" cxnId="{FE7CA9B2-8A1A-4AB2-AFA6-4A9C781DA0C4}">
      <dgm:prSet/>
      <dgm:spPr/>
      <dgm:t>
        <a:bodyPr/>
        <a:lstStyle/>
        <a:p>
          <a:endParaRPr lang="ru-RU"/>
        </a:p>
      </dgm:t>
    </dgm:pt>
    <dgm:pt modelId="{9476E0A7-12F5-48A1-906B-26F7330E25C3}">
      <dgm:prSet phldrT="[Текст]" custT="1"/>
      <dgm:spPr>
        <a:xfrm>
          <a:off x="274052" y="2739342"/>
          <a:ext cx="3836729" cy="888918"/>
        </a:xfrm>
        <a:prstGeom prst="roundRect">
          <a:avLst/>
        </a:prstGeom>
        <a:solidFill>
          <a:srgbClr val="9BBB59">
            <a:hueOff val="6750158"/>
            <a:satOff val="-10128"/>
            <a:lumOff val="-1647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ru-RU" sz="1800" b="1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Ситуационно - ролевая  игра</a:t>
          </a:r>
          <a:r>
            <a:rPr lang="ru-RU" sz="18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 - </a:t>
          </a:r>
        </a:p>
        <a:p>
          <a:r>
            <a:rPr lang="ru-RU" sz="18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создание в виде </a:t>
          </a:r>
          <a:r>
            <a:rPr lang="ru-RU" sz="1800" dirty="0" err="1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исценировки</a:t>
          </a:r>
          <a:r>
            <a:rPr lang="ru-RU" sz="18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 социально - психологической ситуацией с последующей оценкой поступков, поведением участников</a:t>
          </a:r>
        </a:p>
      </dgm:t>
    </dgm:pt>
    <dgm:pt modelId="{1A2971B5-E2EA-4119-ADAF-DA794C023493}" type="parTrans" cxnId="{892C0350-FB17-4FC6-AB13-68F88018DEB0}">
      <dgm:prSet/>
      <dgm:spPr/>
      <dgm:t>
        <a:bodyPr/>
        <a:lstStyle/>
        <a:p>
          <a:endParaRPr lang="ru-RU"/>
        </a:p>
      </dgm:t>
    </dgm:pt>
    <dgm:pt modelId="{E5414255-9865-4619-8EEE-A8B451165E00}" type="sibTrans" cxnId="{892C0350-FB17-4FC6-AB13-68F88018DEB0}">
      <dgm:prSet/>
      <dgm:spPr/>
      <dgm:t>
        <a:bodyPr/>
        <a:lstStyle/>
        <a:p>
          <a:endParaRPr lang="ru-RU"/>
        </a:p>
      </dgm:t>
    </dgm:pt>
    <dgm:pt modelId="{1CEE54C5-26B5-4B12-9914-049F8C1C9903}">
      <dgm:prSet custT="1"/>
      <dgm:spPr>
        <a:xfrm>
          <a:off x="274052" y="803130"/>
          <a:ext cx="3836729" cy="938256"/>
        </a:xfrm>
        <a:prstGeom prst="roundRect">
          <a:avLst/>
        </a:prstGeom>
        <a:solidFill>
          <a:srgbClr val="9BBB59">
            <a:hueOff val="2250053"/>
            <a:satOff val="-3376"/>
            <a:lumOff val="-549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ru-RU" sz="1800" b="1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Метод инцидентов  </a:t>
          </a:r>
          <a:r>
            <a:rPr lang="ru-RU" sz="18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-</a:t>
          </a:r>
        </a:p>
        <a:p>
          <a:r>
            <a:rPr lang="ru-RU" sz="18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самостоятельный поиск информации, ее сбор, систематизация, анализ</a:t>
          </a:r>
        </a:p>
      </dgm:t>
    </dgm:pt>
    <dgm:pt modelId="{17B2702B-B93A-4A66-AD21-2ECD030F0716}" type="parTrans" cxnId="{26096235-8D0B-4146-8659-EF33AD353F52}">
      <dgm:prSet/>
      <dgm:spPr/>
      <dgm:t>
        <a:bodyPr/>
        <a:lstStyle/>
        <a:p>
          <a:endParaRPr lang="ru-RU"/>
        </a:p>
      </dgm:t>
    </dgm:pt>
    <dgm:pt modelId="{A10E8CA7-EBD7-4BBB-BC45-83B4AE39CEB3}" type="sibTrans" cxnId="{26096235-8D0B-4146-8659-EF33AD353F52}">
      <dgm:prSet/>
      <dgm:spPr/>
      <dgm:t>
        <a:bodyPr/>
        <a:lstStyle/>
        <a:p>
          <a:endParaRPr lang="ru-RU"/>
        </a:p>
      </dgm:t>
    </dgm:pt>
    <dgm:pt modelId="{608E2DA4-D416-42A2-A114-7F772CB2DF2D}">
      <dgm:prSet custT="1"/>
      <dgm:spPr>
        <a:xfrm>
          <a:off x="240184" y="3707460"/>
          <a:ext cx="3836729" cy="1202960"/>
        </a:xfrm>
        <a:prstGeom prst="roundRect">
          <a:avLst/>
        </a:prstGeom>
        <a:solidFill>
          <a:srgbClr val="9BBB59">
            <a:hueOff val="9000211"/>
            <a:satOff val="-13504"/>
            <a:lumOff val="-2196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ru-RU" sz="1800" b="1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Кейс - </a:t>
          </a:r>
          <a:r>
            <a:rPr lang="ru-RU" sz="1800" b="1" dirty="0" err="1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стади</a:t>
          </a:r>
          <a:r>
            <a:rPr lang="ru-RU" sz="1800" b="1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ru-RU" sz="18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- </a:t>
          </a:r>
        </a:p>
        <a:p>
          <a:r>
            <a:rPr lang="ru-RU" sz="18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групповой анализ представленной ситуации, разработка разных вариантов проблем, поиска практического решения, оценка предложенных алгоритмов, выбор лучших</a:t>
          </a:r>
        </a:p>
      </dgm:t>
    </dgm:pt>
    <dgm:pt modelId="{A3401E4F-53D7-414B-BD13-D346F8726132}" type="parTrans" cxnId="{7076E0D4-5A41-4D17-B022-C3C5CF76449A}">
      <dgm:prSet/>
      <dgm:spPr/>
      <dgm:t>
        <a:bodyPr/>
        <a:lstStyle/>
        <a:p>
          <a:endParaRPr lang="ru-RU"/>
        </a:p>
      </dgm:t>
    </dgm:pt>
    <dgm:pt modelId="{CE4F2819-53B4-4588-9D20-A37B40A3F4CF}" type="sibTrans" cxnId="{7076E0D4-5A41-4D17-B022-C3C5CF76449A}">
      <dgm:prSet/>
      <dgm:spPr/>
      <dgm:t>
        <a:bodyPr/>
        <a:lstStyle/>
        <a:p>
          <a:endParaRPr lang="ru-RU"/>
        </a:p>
      </dgm:t>
    </dgm:pt>
    <dgm:pt modelId="{B903871C-9BEB-4551-B1C1-09ABC516D759}">
      <dgm:prSet custT="1"/>
      <dgm:spPr>
        <a:xfrm>
          <a:off x="274052" y="4989621"/>
          <a:ext cx="3836729" cy="749661"/>
        </a:xfrm>
        <a:prstGeom prst="roundRect">
          <a:avLst/>
        </a:prstGeom>
        <a:solidFill>
          <a:srgbClr val="9BBB59">
            <a:hueOff val="11250264"/>
            <a:satOff val="-16880"/>
            <a:lumOff val="-2745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ru-RU" sz="1800" b="1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Метод дискуссии </a:t>
          </a:r>
          <a:r>
            <a:rPr lang="ru-RU" sz="18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- </a:t>
          </a:r>
        </a:p>
        <a:p>
          <a:r>
            <a:rPr lang="ru-RU" sz="18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обмен мнениями в соответствие с правилами</a:t>
          </a:r>
        </a:p>
      </dgm:t>
    </dgm:pt>
    <dgm:pt modelId="{6F2D9F30-8768-40BF-A6C9-5E8548C59319}" type="parTrans" cxnId="{C8EB551E-5CF5-449D-8DA3-92387E846183}">
      <dgm:prSet/>
      <dgm:spPr/>
      <dgm:t>
        <a:bodyPr/>
        <a:lstStyle/>
        <a:p>
          <a:endParaRPr lang="ru-RU"/>
        </a:p>
      </dgm:t>
    </dgm:pt>
    <dgm:pt modelId="{63AA32D3-C2C2-42AF-B9B3-44EDB5EFAF28}" type="sibTrans" cxnId="{C8EB551E-5CF5-449D-8DA3-92387E846183}">
      <dgm:prSet/>
      <dgm:spPr/>
      <dgm:t>
        <a:bodyPr/>
        <a:lstStyle/>
        <a:p>
          <a:endParaRPr lang="ru-RU"/>
        </a:p>
      </dgm:t>
    </dgm:pt>
    <dgm:pt modelId="{CC59AD31-200B-4F4D-9449-0BEAB1472B7E}" type="pres">
      <dgm:prSet presAssocID="{5C9D4F19-0586-4ED2-8557-B5D4E08796E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346899-6C8D-409F-B416-7B50110286C1}" type="pres">
      <dgm:prSet presAssocID="{A86E4F4F-0FA4-4A1D-98CD-B342CE6E34DC}" presName="parentLin" presStyleCnt="0"/>
      <dgm:spPr/>
    </dgm:pt>
    <dgm:pt modelId="{6B2CF8E7-754F-4F11-A3B8-A94D051577E6}" type="pres">
      <dgm:prSet presAssocID="{A86E4F4F-0FA4-4A1D-98CD-B342CE6E34DC}" presName="parentLeftMargin" presStyleLbl="node1" presStyleIdx="0" presStyleCnt="6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AEDF997-275F-400F-98BB-8CAF0344197A}" type="pres">
      <dgm:prSet presAssocID="{A86E4F4F-0FA4-4A1D-98CD-B342CE6E34DC}" presName="parentText" presStyleLbl="node1" presStyleIdx="0" presStyleCnt="6" custScaleX="142997" custScaleY="4833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1AC294-A161-4878-B805-9FBB5A478352}" type="pres">
      <dgm:prSet presAssocID="{A86E4F4F-0FA4-4A1D-98CD-B342CE6E34DC}" presName="negativeSpace" presStyleCnt="0"/>
      <dgm:spPr/>
    </dgm:pt>
    <dgm:pt modelId="{A9006034-8598-4596-B7EC-5A1BD35FF7FA}" type="pres">
      <dgm:prSet presAssocID="{A86E4F4F-0FA4-4A1D-98CD-B342CE6E34DC}" presName="childText" presStyleLbl="conFgAcc1" presStyleIdx="0" presStyleCnt="6">
        <dgm:presLayoutVars>
          <dgm:bulletEnabled val="1"/>
        </dgm:presLayoutVars>
      </dgm:prSet>
      <dgm:spPr>
        <a:xfrm>
          <a:off x="0" y="650130"/>
          <a:ext cx="5486400" cy="126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F8D028F1-A2F1-4B91-9117-685F614A9933}" type="pres">
      <dgm:prSet presAssocID="{2D04DC6F-8998-496A-9433-AF0999432A51}" presName="spaceBetweenRectangles" presStyleCnt="0"/>
      <dgm:spPr/>
    </dgm:pt>
    <dgm:pt modelId="{EA091CA1-2CA2-4053-8BC8-FF6C01B13016}" type="pres">
      <dgm:prSet presAssocID="{1CEE54C5-26B5-4B12-9914-049F8C1C9903}" presName="parentLin" presStyleCnt="0"/>
      <dgm:spPr/>
    </dgm:pt>
    <dgm:pt modelId="{EEECBDDF-E8AF-46A3-9747-BC53B8B8F40D}" type="pres">
      <dgm:prSet presAssocID="{1CEE54C5-26B5-4B12-9914-049F8C1C9903}" presName="parentLeftMargin" presStyleLbl="node1" presStyleIdx="0" presStyleCnt="6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C236249-6688-462B-9F41-EA83BDBA6826}" type="pres">
      <dgm:prSet presAssocID="{1CEE54C5-26B5-4B12-9914-049F8C1C9903}" presName="parentText" presStyleLbl="node1" presStyleIdx="1" presStyleCnt="6" custScaleX="142997" custScaleY="6356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15E74-FBA9-4D7F-938A-CBFC185C624F}" type="pres">
      <dgm:prSet presAssocID="{1CEE54C5-26B5-4B12-9914-049F8C1C9903}" presName="negativeSpace" presStyleCnt="0"/>
      <dgm:spPr/>
    </dgm:pt>
    <dgm:pt modelId="{DA01A55A-5B99-49C4-B8C1-AF497512EAE8}" type="pres">
      <dgm:prSet presAssocID="{1CEE54C5-26B5-4B12-9914-049F8C1C9903}" presName="childText" presStyleLbl="conFgAcc1" presStyleIdx="1" presStyleCnt="6">
        <dgm:presLayoutVars>
          <dgm:bulletEnabled val="1"/>
        </dgm:presLayoutVars>
      </dgm:prSet>
      <dgm:spPr>
        <a:xfrm>
          <a:off x="0" y="1667586"/>
          <a:ext cx="5486400" cy="126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2250053"/>
              <a:satOff val="-3376"/>
              <a:lumOff val="-549"/>
              <a:alphaOff val="0"/>
            </a:srgbClr>
          </a:solidFill>
          <a:prstDash val="solid"/>
        </a:ln>
        <a:effectLst/>
      </dgm:spPr>
    </dgm:pt>
    <dgm:pt modelId="{40A01D6D-9D63-4E7A-A070-19F5518AAAE2}" type="pres">
      <dgm:prSet presAssocID="{A10E8CA7-EBD7-4BBB-BC45-83B4AE39CEB3}" presName="spaceBetweenRectangles" presStyleCnt="0"/>
      <dgm:spPr/>
    </dgm:pt>
    <dgm:pt modelId="{32532255-07A9-4DB1-BA26-8AA657A40239}" type="pres">
      <dgm:prSet presAssocID="{1360624A-EB01-4518-8854-E174B2134C02}" presName="parentLin" presStyleCnt="0"/>
      <dgm:spPr/>
    </dgm:pt>
    <dgm:pt modelId="{D1ECD94C-B435-4038-8E82-19F3E4441FAC}" type="pres">
      <dgm:prSet presAssocID="{1360624A-EB01-4518-8854-E174B2134C02}" presName="parentLeftMargin" presStyleLbl="node1" presStyleIdx="1" presStyleCnt="6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DD4750A-60B1-48A6-9EB5-6DFD1B3D804B}" type="pres">
      <dgm:prSet presAssocID="{1360624A-EB01-4518-8854-E174B2134C02}" presName="parentText" presStyleLbl="node1" presStyleIdx="2" presStyleCnt="6" custScaleX="142997" custScaleY="5688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E79BE3-8A04-4E60-9B69-4CD2E159159E}" type="pres">
      <dgm:prSet presAssocID="{1360624A-EB01-4518-8854-E174B2134C02}" presName="negativeSpace" presStyleCnt="0"/>
      <dgm:spPr/>
    </dgm:pt>
    <dgm:pt modelId="{43D5E90F-EC82-4F96-B65A-2232ED0177EB}" type="pres">
      <dgm:prSet presAssocID="{1360624A-EB01-4518-8854-E174B2134C02}" presName="childText" presStyleLbl="conFgAcc1" presStyleIdx="2" presStyleCnt="6">
        <dgm:presLayoutVars>
          <dgm:bulletEnabled val="1"/>
        </dgm:presLayoutVars>
      </dgm:prSet>
      <dgm:spPr>
        <a:xfrm>
          <a:off x="0" y="2586342"/>
          <a:ext cx="5486400" cy="126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4500106"/>
              <a:satOff val="-6752"/>
              <a:lumOff val="-1098"/>
              <a:alphaOff val="0"/>
            </a:srgbClr>
          </a:solidFill>
          <a:prstDash val="solid"/>
        </a:ln>
        <a:effectLst/>
      </dgm:spPr>
    </dgm:pt>
    <dgm:pt modelId="{DD195E77-649A-457E-8835-298C16CF0DC5}" type="pres">
      <dgm:prSet presAssocID="{E139B706-0358-407D-BCDE-D2463B8C7405}" presName="spaceBetweenRectangles" presStyleCnt="0"/>
      <dgm:spPr/>
    </dgm:pt>
    <dgm:pt modelId="{8B47BEF4-A368-4887-88B4-6EFE07E21A8C}" type="pres">
      <dgm:prSet presAssocID="{9476E0A7-12F5-48A1-906B-26F7330E25C3}" presName="parentLin" presStyleCnt="0"/>
      <dgm:spPr/>
    </dgm:pt>
    <dgm:pt modelId="{C7D2488C-C0AA-4C5D-A903-0A2DF3209BFA}" type="pres">
      <dgm:prSet presAssocID="{9476E0A7-12F5-48A1-906B-26F7330E25C3}" presName="parentLeftMargin" presStyleLbl="node1" presStyleIdx="2" presStyleCnt="6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589C683-64D5-4153-8FBA-A27BD368D490}" type="pres">
      <dgm:prSet presAssocID="{9476E0A7-12F5-48A1-906B-26F7330E25C3}" presName="parentText" presStyleLbl="node1" presStyleIdx="3" presStyleCnt="6" custScaleX="142997" custScaleY="6022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CA9AC4-57D7-43A9-BE9F-9D40D43F0D84}" type="pres">
      <dgm:prSet presAssocID="{9476E0A7-12F5-48A1-906B-26F7330E25C3}" presName="negativeSpace" presStyleCnt="0"/>
      <dgm:spPr/>
    </dgm:pt>
    <dgm:pt modelId="{D8D38BBA-AB6B-4ADB-92BB-9236A66C9536}" type="pres">
      <dgm:prSet presAssocID="{9476E0A7-12F5-48A1-906B-26F7330E25C3}" presName="childText" presStyleLbl="conFgAcc1" presStyleIdx="3" presStyleCnt="6">
        <dgm:presLayoutVars>
          <dgm:bulletEnabled val="1"/>
        </dgm:presLayoutVars>
      </dgm:prSet>
      <dgm:spPr>
        <a:xfrm>
          <a:off x="0" y="3554460"/>
          <a:ext cx="5486400" cy="126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6750158"/>
              <a:satOff val="-10128"/>
              <a:lumOff val="-1647"/>
              <a:alphaOff val="0"/>
            </a:srgbClr>
          </a:solidFill>
          <a:prstDash val="solid"/>
        </a:ln>
        <a:effectLst/>
      </dgm:spPr>
    </dgm:pt>
    <dgm:pt modelId="{502CF566-D228-46A4-8830-7C857D41D0FB}" type="pres">
      <dgm:prSet presAssocID="{E5414255-9865-4619-8EEE-A8B451165E00}" presName="spaceBetweenRectangles" presStyleCnt="0"/>
      <dgm:spPr/>
    </dgm:pt>
    <dgm:pt modelId="{38C0BBA4-8DAD-45D9-91D9-70968C6CBB5A}" type="pres">
      <dgm:prSet presAssocID="{608E2DA4-D416-42A2-A114-7F772CB2DF2D}" presName="parentLin" presStyleCnt="0"/>
      <dgm:spPr/>
    </dgm:pt>
    <dgm:pt modelId="{34293B79-824E-4FF7-86F6-1A6D162F9F0E}" type="pres">
      <dgm:prSet presAssocID="{608E2DA4-D416-42A2-A114-7F772CB2DF2D}" presName="parentLeftMargin" presStyleLbl="node1" presStyleIdx="3" presStyleCnt="6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7C92341-BC2F-4C0E-A2F5-4B41586A0ECA}" type="pres">
      <dgm:prSet presAssocID="{608E2DA4-D416-42A2-A114-7F772CB2DF2D}" presName="parentText" presStyleLbl="node1" presStyleIdx="4" presStyleCnt="6" custScaleX="142997" custScaleY="815014" custLinFactNeighborX="-123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5BACE-0116-47C1-B9E8-14DC2A83E3A1}" type="pres">
      <dgm:prSet presAssocID="{608E2DA4-D416-42A2-A114-7F772CB2DF2D}" presName="negativeSpace" presStyleCnt="0"/>
      <dgm:spPr/>
    </dgm:pt>
    <dgm:pt modelId="{73077CD5-4E10-476A-BB1F-59D417682257}" type="pres">
      <dgm:prSet presAssocID="{608E2DA4-D416-42A2-A114-7F772CB2DF2D}" presName="childText" presStyleLbl="conFgAcc1" presStyleIdx="4" presStyleCnt="6">
        <dgm:presLayoutVars>
          <dgm:bulletEnabled val="1"/>
        </dgm:presLayoutVars>
      </dgm:prSet>
      <dgm:spPr>
        <a:xfrm>
          <a:off x="0" y="4836621"/>
          <a:ext cx="5486400" cy="126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9000211"/>
              <a:satOff val="-13504"/>
              <a:lumOff val="-2196"/>
              <a:alphaOff val="0"/>
            </a:srgbClr>
          </a:solidFill>
          <a:prstDash val="solid"/>
        </a:ln>
        <a:effectLst/>
      </dgm:spPr>
    </dgm:pt>
    <dgm:pt modelId="{8CC46A54-E486-4128-B384-27EFB99929BD}" type="pres">
      <dgm:prSet presAssocID="{CE4F2819-53B4-4588-9D20-A37B40A3F4CF}" presName="spaceBetweenRectangles" presStyleCnt="0"/>
      <dgm:spPr/>
    </dgm:pt>
    <dgm:pt modelId="{B58250FA-CA09-486E-9EB3-3A1D88C95784}" type="pres">
      <dgm:prSet presAssocID="{B903871C-9BEB-4551-B1C1-09ABC516D759}" presName="parentLin" presStyleCnt="0"/>
      <dgm:spPr/>
    </dgm:pt>
    <dgm:pt modelId="{49782289-309F-45FC-9C7F-020C7770C384}" type="pres">
      <dgm:prSet presAssocID="{B903871C-9BEB-4551-B1C1-09ABC516D759}" presName="parentLeftMargin" presStyleLbl="node1" presStyleIdx="4" presStyleCnt="6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37A6306-095E-42AD-917B-95AE2C70EBCC}" type="pres">
      <dgm:prSet presAssocID="{B903871C-9BEB-4551-B1C1-09ABC516D759}" presName="parentText" presStyleLbl="node1" presStyleIdx="5" presStyleCnt="6" custScaleX="139657" custScaleY="5079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D9743E-9CC0-45BE-B0F5-3B98502181B0}" type="pres">
      <dgm:prSet presAssocID="{B903871C-9BEB-4551-B1C1-09ABC516D759}" presName="negativeSpace" presStyleCnt="0"/>
      <dgm:spPr/>
    </dgm:pt>
    <dgm:pt modelId="{88250308-D207-4A31-83FC-C35765053AB8}" type="pres">
      <dgm:prSet presAssocID="{B903871C-9BEB-4551-B1C1-09ABC516D759}" presName="childText" presStyleLbl="conFgAcc1" presStyleIdx="5" presStyleCnt="6">
        <dgm:presLayoutVars>
          <dgm:bulletEnabled val="1"/>
        </dgm:presLayoutVars>
      </dgm:prSet>
      <dgm:spPr>
        <a:xfrm>
          <a:off x="0" y="5665483"/>
          <a:ext cx="5486400" cy="126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11250264"/>
              <a:satOff val="-16880"/>
              <a:lumOff val="-2745"/>
              <a:alphaOff val="0"/>
            </a:srgbClr>
          </a:solidFill>
          <a:prstDash val="solid"/>
        </a:ln>
        <a:effectLst/>
      </dgm:spPr>
    </dgm:pt>
  </dgm:ptLst>
  <dgm:cxnLst>
    <dgm:cxn modelId="{7076E0D4-5A41-4D17-B022-C3C5CF76449A}" srcId="{5C9D4F19-0586-4ED2-8557-B5D4E08796EC}" destId="{608E2DA4-D416-42A2-A114-7F772CB2DF2D}" srcOrd="4" destOrd="0" parTransId="{A3401E4F-53D7-414B-BD13-D346F8726132}" sibTransId="{CE4F2819-53B4-4588-9D20-A37B40A3F4CF}"/>
    <dgm:cxn modelId="{9589CAEA-4B1F-48BF-A7A8-624193810C00}" type="presOf" srcId="{5C9D4F19-0586-4ED2-8557-B5D4E08796EC}" destId="{CC59AD31-200B-4F4D-9449-0BEAB1472B7E}" srcOrd="0" destOrd="0" presId="urn:microsoft.com/office/officeart/2005/8/layout/list1"/>
    <dgm:cxn modelId="{331013A8-774F-4BB4-B511-20DBAB4D1A0E}" type="presOf" srcId="{1360624A-EB01-4518-8854-E174B2134C02}" destId="{1DD4750A-60B1-48A6-9EB5-6DFD1B3D804B}" srcOrd="1" destOrd="0" presId="urn:microsoft.com/office/officeart/2005/8/layout/list1"/>
    <dgm:cxn modelId="{C8EB551E-5CF5-449D-8DA3-92387E846183}" srcId="{5C9D4F19-0586-4ED2-8557-B5D4E08796EC}" destId="{B903871C-9BEB-4551-B1C1-09ABC516D759}" srcOrd="5" destOrd="0" parTransId="{6F2D9F30-8768-40BF-A6C9-5E8548C59319}" sibTransId="{63AA32D3-C2C2-42AF-B9B3-44EDB5EFAF28}"/>
    <dgm:cxn modelId="{AD0DCEB8-9DF2-4352-BBEB-38370DC9D426}" type="presOf" srcId="{A86E4F4F-0FA4-4A1D-98CD-B342CE6E34DC}" destId="{6B2CF8E7-754F-4F11-A3B8-A94D051577E6}" srcOrd="0" destOrd="0" presId="urn:microsoft.com/office/officeart/2005/8/layout/list1"/>
    <dgm:cxn modelId="{ABE073FB-1E5C-4739-A4C5-DEF5620F0F30}" type="presOf" srcId="{B903871C-9BEB-4551-B1C1-09ABC516D759}" destId="{537A6306-095E-42AD-917B-95AE2C70EBCC}" srcOrd="1" destOrd="0" presId="urn:microsoft.com/office/officeart/2005/8/layout/list1"/>
    <dgm:cxn modelId="{2034F7AD-E3DF-4625-A2B9-B0136A65E638}" type="presOf" srcId="{9476E0A7-12F5-48A1-906B-26F7330E25C3}" destId="{C589C683-64D5-4153-8FBA-A27BD368D490}" srcOrd="1" destOrd="0" presId="urn:microsoft.com/office/officeart/2005/8/layout/list1"/>
    <dgm:cxn modelId="{C70CCF44-31B8-4D65-B031-02A34ABD7477}" type="presOf" srcId="{608E2DA4-D416-42A2-A114-7F772CB2DF2D}" destId="{34293B79-824E-4FF7-86F6-1A6D162F9F0E}" srcOrd="0" destOrd="0" presId="urn:microsoft.com/office/officeart/2005/8/layout/list1"/>
    <dgm:cxn modelId="{BBDFADF8-A7B6-404A-8641-B0016EB1EAD4}" type="presOf" srcId="{A86E4F4F-0FA4-4A1D-98CD-B342CE6E34DC}" destId="{FAEDF997-275F-400F-98BB-8CAF0344197A}" srcOrd="1" destOrd="0" presId="urn:microsoft.com/office/officeart/2005/8/layout/list1"/>
    <dgm:cxn modelId="{337EE273-B12B-49C8-A9EE-EBFE80CBBB85}" type="presOf" srcId="{608E2DA4-D416-42A2-A114-7F772CB2DF2D}" destId="{A7C92341-BC2F-4C0E-A2F5-4B41586A0ECA}" srcOrd="1" destOrd="0" presId="urn:microsoft.com/office/officeart/2005/8/layout/list1"/>
    <dgm:cxn modelId="{26096235-8D0B-4146-8659-EF33AD353F52}" srcId="{5C9D4F19-0586-4ED2-8557-B5D4E08796EC}" destId="{1CEE54C5-26B5-4B12-9914-049F8C1C9903}" srcOrd="1" destOrd="0" parTransId="{17B2702B-B93A-4A66-AD21-2ECD030F0716}" sibTransId="{A10E8CA7-EBD7-4BBB-BC45-83B4AE39CEB3}"/>
    <dgm:cxn modelId="{38C03CA7-F171-4EDF-8998-0D1BC51FCD15}" type="presOf" srcId="{B903871C-9BEB-4551-B1C1-09ABC516D759}" destId="{49782289-309F-45FC-9C7F-020C7770C384}" srcOrd="0" destOrd="0" presId="urn:microsoft.com/office/officeart/2005/8/layout/list1"/>
    <dgm:cxn modelId="{FE7CA9B2-8A1A-4AB2-AFA6-4A9C781DA0C4}" srcId="{5C9D4F19-0586-4ED2-8557-B5D4E08796EC}" destId="{1360624A-EB01-4518-8854-E174B2134C02}" srcOrd="2" destOrd="0" parTransId="{BA268AA9-4491-429F-9C2E-A7E1A55E85B3}" sibTransId="{E139B706-0358-407D-BCDE-D2463B8C7405}"/>
    <dgm:cxn modelId="{2E99F66F-838F-4171-8B45-B19037162BC7}" type="presOf" srcId="{1360624A-EB01-4518-8854-E174B2134C02}" destId="{D1ECD94C-B435-4038-8E82-19F3E4441FAC}" srcOrd="0" destOrd="0" presId="urn:microsoft.com/office/officeart/2005/8/layout/list1"/>
    <dgm:cxn modelId="{20CD1317-18A6-4C48-B9E9-FE82EE516A75}" type="presOf" srcId="{1CEE54C5-26B5-4B12-9914-049F8C1C9903}" destId="{EEECBDDF-E8AF-46A3-9747-BC53B8B8F40D}" srcOrd="0" destOrd="0" presId="urn:microsoft.com/office/officeart/2005/8/layout/list1"/>
    <dgm:cxn modelId="{892C0350-FB17-4FC6-AB13-68F88018DEB0}" srcId="{5C9D4F19-0586-4ED2-8557-B5D4E08796EC}" destId="{9476E0A7-12F5-48A1-906B-26F7330E25C3}" srcOrd="3" destOrd="0" parTransId="{1A2971B5-E2EA-4119-ADAF-DA794C023493}" sibTransId="{E5414255-9865-4619-8EEE-A8B451165E00}"/>
    <dgm:cxn modelId="{93B05650-9BD2-4B95-873A-4E11E3C4E672}" type="presOf" srcId="{9476E0A7-12F5-48A1-906B-26F7330E25C3}" destId="{C7D2488C-C0AA-4C5D-A903-0A2DF3209BFA}" srcOrd="0" destOrd="0" presId="urn:microsoft.com/office/officeart/2005/8/layout/list1"/>
    <dgm:cxn modelId="{ECB6FE21-6C0A-4B40-9E5E-E62B12F699B3}" type="presOf" srcId="{1CEE54C5-26B5-4B12-9914-049F8C1C9903}" destId="{9C236249-6688-462B-9F41-EA83BDBA6826}" srcOrd="1" destOrd="0" presId="urn:microsoft.com/office/officeart/2005/8/layout/list1"/>
    <dgm:cxn modelId="{1BCC8A71-2CD7-42FB-8E2E-6CE1D54DF64D}" srcId="{5C9D4F19-0586-4ED2-8557-B5D4E08796EC}" destId="{A86E4F4F-0FA4-4A1D-98CD-B342CE6E34DC}" srcOrd="0" destOrd="0" parTransId="{701E9281-DCAE-4B01-98C5-F571527B93F2}" sibTransId="{2D04DC6F-8998-496A-9433-AF0999432A51}"/>
    <dgm:cxn modelId="{91556E1C-1671-4FA4-8178-BC59EFA6852A}" type="presParOf" srcId="{CC59AD31-200B-4F4D-9449-0BEAB1472B7E}" destId="{BD346899-6C8D-409F-B416-7B50110286C1}" srcOrd="0" destOrd="0" presId="urn:microsoft.com/office/officeart/2005/8/layout/list1"/>
    <dgm:cxn modelId="{71C26F51-E3E3-4C33-8715-117888C146B4}" type="presParOf" srcId="{BD346899-6C8D-409F-B416-7B50110286C1}" destId="{6B2CF8E7-754F-4F11-A3B8-A94D051577E6}" srcOrd="0" destOrd="0" presId="urn:microsoft.com/office/officeart/2005/8/layout/list1"/>
    <dgm:cxn modelId="{D1732980-4266-4661-8917-BD78E3477F89}" type="presParOf" srcId="{BD346899-6C8D-409F-B416-7B50110286C1}" destId="{FAEDF997-275F-400F-98BB-8CAF0344197A}" srcOrd="1" destOrd="0" presId="urn:microsoft.com/office/officeart/2005/8/layout/list1"/>
    <dgm:cxn modelId="{83EB4E66-9B27-4378-A6DF-02A655DC7181}" type="presParOf" srcId="{CC59AD31-200B-4F4D-9449-0BEAB1472B7E}" destId="{C01AC294-A161-4878-B805-9FBB5A478352}" srcOrd="1" destOrd="0" presId="urn:microsoft.com/office/officeart/2005/8/layout/list1"/>
    <dgm:cxn modelId="{723FB185-ADF6-41DC-9E3B-D92B7D546A94}" type="presParOf" srcId="{CC59AD31-200B-4F4D-9449-0BEAB1472B7E}" destId="{A9006034-8598-4596-B7EC-5A1BD35FF7FA}" srcOrd="2" destOrd="0" presId="urn:microsoft.com/office/officeart/2005/8/layout/list1"/>
    <dgm:cxn modelId="{C28CD93B-A9CA-4DAE-B3D2-EED6C9045F39}" type="presParOf" srcId="{CC59AD31-200B-4F4D-9449-0BEAB1472B7E}" destId="{F8D028F1-A2F1-4B91-9117-685F614A9933}" srcOrd="3" destOrd="0" presId="urn:microsoft.com/office/officeart/2005/8/layout/list1"/>
    <dgm:cxn modelId="{9435D16A-545B-4090-8886-516982FF406A}" type="presParOf" srcId="{CC59AD31-200B-4F4D-9449-0BEAB1472B7E}" destId="{EA091CA1-2CA2-4053-8BC8-FF6C01B13016}" srcOrd="4" destOrd="0" presId="urn:microsoft.com/office/officeart/2005/8/layout/list1"/>
    <dgm:cxn modelId="{4F8CE411-9853-4C82-B0EF-E4DEB477A839}" type="presParOf" srcId="{EA091CA1-2CA2-4053-8BC8-FF6C01B13016}" destId="{EEECBDDF-E8AF-46A3-9747-BC53B8B8F40D}" srcOrd="0" destOrd="0" presId="urn:microsoft.com/office/officeart/2005/8/layout/list1"/>
    <dgm:cxn modelId="{9E33B2AC-3E12-4D7B-8DDA-E0119DA1C512}" type="presParOf" srcId="{EA091CA1-2CA2-4053-8BC8-FF6C01B13016}" destId="{9C236249-6688-462B-9F41-EA83BDBA6826}" srcOrd="1" destOrd="0" presId="urn:microsoft.com/office/officeart/2005/8/layout/list1"/>
    <dgm:cxn modelId="{47413FC5-10FB-4E90-A87F-F98FF509658E}" type="presParOf" srcId="{CC59AD31-200B-4F4D-9449-0BEAB1472B7E}" destId="{6A015E74-FBA9-4D7F-938A-CBFC185C624F}" srcOrd="5" destOrd="0" presId="urn:microsoft.com/office/officeart/2005/8/layout/list1"/>
    <dgm:cxn modelId="{C88CD77F-BC4C-43A8-8F2D-24B25D0B2677}" type="presParOf" srcId="{CC59AD31-200B-4F4D-9449-0BEAB1472B7E}" destId="{DA01A55A-5B99-49C4-B8C1-AF497512EAE8}" srcOrd="6" destOrd="0" presId="urn:microsoft.com/office/officeart/2005/8/layout/list1"/>
    <dgm:cxn modelId="{378318B4-2C38-46C9-B962-9DB1463B6C16}" type="presParOf" srcId="{CC59AD31-200B-4F4D-9449-0BEAB1472B7E}" destId="{40A01D6D-9D63-4E7A-A070-19F5518AAAE2}" srcOrd="7" destOrd="0" presId="urn:microsoft.com/office/officeart/2005/8/layout/list1"/>
    <dgm:cxn modelId="{2A321CA8-616A-46C2-897F-93AF20F7ADC5}" type="presParOf" srcId="{CC59AD31-200B-4F4D-9449-0BEAB1472B7E}" destId="{32532255-07A9-4DB1-BA26-8AA657A40239}" srcOrd="8" destOrd="0" presId="urn:microsoft.com/office/officeart/2005/8/layout/list1"/>
    <dgm:cxn modelId="{5B53C695-A9C6-4D62-9797-5E4754B2537E}" type="presParOf" srcId="{32532255-07A9-4DB1-BA26-8AA657A40239}" destId="{D1ECD94C-B435-4038-8E82-19F3E4441FAC}" srcOrd="0" destOrd="0" presId="urn:microsoft.com/office/officeart/2005/8/layout/list1"/>
    <dgm:cxn modelId="{99690F32-EA57-448C-A1B2-0361D0485123}" type="presParOf" srcId="{32532255-07A9-4DB1-BA26-8AA657A40239}" destId="{1DD4750A-60B1-48A6-9EB5-6DFD1B3D804B}" srcOrd="1" destOrd="0" presId="urn:microsoft.com/office/officeart/2005/8/layout/list1"/>
    <dgm:cxn modelId="{FA487FF5-6DB0-41F2-BE0D-DD1B82C13939}" type="presParOf" srcId="{CC59AD31-200B-4F4D-9449-0BEAB1472B7E}" destId="{15E79BE3-8A04-4E60-9B69-4CD2E159159E}" srcOrd="9" destOrd="0" presId="urn:microsoft.com/office/officeart/2005/8/layout/list1"/>
    <dgm:cxn modelId="{6385E2F2-64BE-4419-ADD4-AF83ABA77CE5}" type="presParOf" srcId="{CC59AD31-200B-4F4D-9449-0BEAB1472B7E}" destId="{43D5E90F-EC82-4F96-B65A-2232ED0177EB}" srcOrd="10" destOrd="0" presId="urn:microsoft.com/office/officeart/2005/8/layout/list1"/>
    <dgm:cxn modelId="{E15FF35C-0479-4388-8591-C6332F61B027}" type="presParOf" srcId="{CC59AD31-200B-4F4D-9449-0BEAB1472B7E}" destId="{DD195E77-649A-457E-8835-298C16CF0DC5}" srcOrd="11" destOrd="0" presId="urn:microsoft.com/office/officeart/2005/8/layout/list1"/>
    <dgm:cxn modelId="{BFEA0420-2E57-4C8E-92F8-06D1920ED619}" type="presParOf" srcId="{CC59AD31-200B-4F4D-9449-0BEAB1472B7E}" destId="{8B47BEF4-A368-4887-88B4-6EFE07E21A8C}" srcOrd="12" destOrd="0" presId="urn:microsoft.com/office/officeart/2005/8/layout/list1"/>
    <dgm:cxn modelId="{632114C0-0051-404F-BA2B-7EF006D0DCDE}" type="presParOf" srcId="{8B47BEF4-A368-4887-88B4-6EFE07E21A8C}" destId="{C7D2488C-C0AA-4C5D-A903-0A2DF3209BFA}" srcOrd="0" destOrd="0" presId="urn:microsoft.com/office/officeart/2005/8/layout/list1"/>
    <dgm:cxn modelId="{5D852F1F-E0D8-417D-B2B4-8CE81655E4B8}" type="presParOf" srcId="{8B47BEF4-A368-4887-88B4-6EFE07E21A8C}" destId="{C589C683-64D5-4153-8FBA-A27BD368D490}" srcOrd="1" destOrd="0" presId="urn:microsoft.com/office/officeart/2005/8/layout/list1"/>
    <dgm:cxn modelId="{0577F1B9-3080-4B50-9821-2EACF28F29A6}" type="presParOf" srcId="{CC59AD31-200B-4F4D-9449-0BEAB1472B7E}" destId="{97CA9AC4-57D7-43A9-BE9F-9D40D43F0D84}" srcOrd="13" destOrd="0" presId="urn:microsoft.com/office/officeart/2005/8/layout/list1"/>
    <dgm:cxn modelId="{062EDD68-0DC9-4C30-B0B1-AA76422C0F3E}" type="presParOf" srcId="{CC59AD31-200B-4F4D-9449-0BEAB1472B7E}" destId="{D8D38BBA-AB6B-4ADB-92BB-9236A66C9536}" srcOrd="14" destOrd="0" presId="urn:microsoft.com/office/officeart/2005/8/layout/list1"/>
    <dgm:cxn modelId="{7F8A48D8-1D94-4257-A77B-FFFFDAF358A8}" type="presParOf" srcId="{CC59AD31-200B-4F4D-9449-0BEAB1472B7E}" destId="{502CF566-D228-46A4-8830-7C857D41D0FB}" srcOrd="15" destOrd="0" presId="urn:microsoft.com/office/officeart/2005/8/layout/list1"/>
    <dgm:cxn modelId="{09C20FB8-A42E-4B8F-8777-C8E42B6FDA7A}" type="presParOf" srcId="{CC59AD31-200B-4F4D-9449-0BEAB1472B7E}" destId="{38C0BBA4-8DAD-45D9-91D9-70968C6CBB5A}" srcOrd="16" destOrd="0" presId="urn:microsoft.com/office/officeart/2005/8/layout/list1"/>
    <dgm:cxn modelId="{F479FBBE-CD94-4943-8805-066E162C3966}" type="presParOf" srcId="{38C0BBA4-8DAD-45D9-91D9-70968C6CBB5A}" destId="{34293B79-824E-4FF7-86F6-1A6D162F9F0E}" srcOrd="0" destOrd="0" presId="urn:microsoft.com/office/officeart/2005/8/layout/list1"/>
    <dgm:cxn modelId="{9F9F4667-D5EF-49C0-B830-AEE67D8A0099}" type="presParOf" srcId="{38C0BBA4-8DAD-45D9-91D9-70968C6CBB5A}" destId="{A7C92341-BC2F-4C0E-A2F5-4B41586A0ECA}" srcOrd="1" destOrd="0" presId="urn:microsoft.com/office/officeart/2005/8/layout/list1"/>
    <dgm:cxn modelId="{F34883C2-9BE9-46B5-8D4A-50F7DC5907D7}" type="presParOf" srcId="{CC59AD31-200B-4F4D-9449-0BEAB1472B7E}" destId="{1AB5BACE-0116-47C1-B9E8-14DC2A83E3A1}" srcOrd="17" destOrd="0" presId="urn:microsoft.com/office/officeart/2005/8/layout/list1"/>
    <dgm:cxn modelId="{27C2E1F5-5E2B-40D6-961E-88106607BAEF}" type="presParOf" srcId="{CC59AD31-200B-4F4D-9449-0BEAB1472B7E}" destId="{73077CD5-4E10-476A-BB1F-59D417682257}" srcOrd="18" destOrd="0" presId="urn:microsoft.com/office/officeart/2005/8/layout/list1"/>
    <dgm:cxn modelId="{518F3A50-67DA-4633-8C3F-FE724824C621}" type="presParOf" srcId="{CC59AD31-200B-4F4D-9449-0BEAB1472B7E}" destId="{8CC46A54-E486-4128-B384-27EFB99929BD}" srcOrd="19" destOrd="0" presId="urn:microsoft.com/office/officeart/2005/8/layout/list1"/>
    <dgm:cxn modelId="{D88C9D3D-F8FE-4203-B47B-22B46A0A328E}" type="presParOf" srcId="{CC59AD31-200B-4F4D-9449-0BEAB1472B7E}" destId="{B58250FA-CA09-486E-9EB3-3A1D88C95784}" srcOrd="20" destOrd="0" presId="urn:microsoft.com/office/officeart/2005/8/layout/list1"/>
    <dgm:cxn modelId="{EAEAF686-D60C-4093-80BF-636558829A9A}" type="presParOf" srcId="{B58250FA-CA09-486E-9EB3-3A1D88C95784}" destId="{49782289-309F-45FC-9C7F-020C7770C384}" srcOrd="0" destOrd="0" presId="urn:microsoft.com/office/officeart/2005/8/layout/list1"/>
    <dgm:cxn modelId="{EBF87991-3290-4FB8-A0D4-30EB8D4A0C9F}" type="presParOf" srcId="{B58250FA-CA09-486E-9EB3-3A1D88C95784}" destId="{537A6306-095E-42AD-917B-95AE2C70EBCC}" srcOrd="1" destOrd="0" presId="urn:microsoft.com/office/officeart/2005/8/layout/list1"/>
    <dgm:cxn modelId="{8B7C81A6-40DB-43AF-BF0F-699ABBBB72D1}" type="presParOf" srcId="{CC59AD31-200B-4F4D-9449-0BEAB1472B7E}" destId="{33D9743E-9CC0-45BE-B0F5-3B98502181B0}" srcOrd="21" destOrd="0" presId="urn:microsoft.com/office/officeart/2005/8/layout/list1"/>
    <dgm:cxn modelId="{76625ADB-746B-47F2-868B-AA676F53F871}" type="presParOf" srcId="{CC59AD31-200B-4F4D-9449-0BEAB1472B7E}" destId="{88250308-D207-4A31-83FC-C35765053AB8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79C9A7-1287-449C-90EF-C672B8575671}" type="doc">
      <dgm:prSet loTypeId="urn:microsoft.com/office/officeart/2005/8/layout/lProcess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5F3F7BC-82A6-478E-A347-B787344A75C3}">
      <dgm:prSet phldrT="[Текст]" custT="1"/>
      <dgm:spPr>
        <a:xfrm>
          <a:off x="136108" y="0"/>
          <a:ext cx="1669339" cy="2359025"/>
        </a:xfrm>
        <a:prstGeom prst="roundRect">
          <a:avLst>
            <a:gd name="adj" fmla="val 10000"/>
          </a:avLst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ru-RU" sz="14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Печатный кейс</a:t>
          </a:r>
        </a:p>
      </dgm:t>
    </dgm:pt>
    <dgm:pt modelId="{F5C5034C-DAB2-4CEB-9374-3EDABA69A9D8}" type="parTrans" cxnId="{76984499-7A4C-439F-8186-B11401FD4AF2}">
      <dgm:prSet/>
      <dgm:spPr/>
      <dgm:t>
        <a:bodyPr/>
        <a:lstStyle/>
        <a:p>
          <a:endParaRPr lang="ru-RU"/>
        </a:p>
      </dgm:t>
    </dgm:pt>
    <dgm:pt modelId="{A8D0E025-F435-4C14-B916-6F1E5A6C4313}" type="sibTrans" cxnId="{76984499-7A4C-439F-8186-B11401FD4AF2}">
      <dgm:prSet/>
      <dgm:spPr/>
      <dgm:t>
        <a:bodyPr/>
        <a:lstStyle/>
        <a:p>
          <a:endParaRPr lang="ru-RU"/>
        </a:p>
      </dgm:t>
    </dgm:pt>
    <dgm:pt modelId="{353F117C-C823-402F-9226-17813DA9732C}">
      <dgm:prSet phldrT="[Текст]"/>
      <dgm:spPr>
        <a:xfrm>
          <a:off x="314331" y="719008"/>
          <a:ext cx="1335471" cy="1533366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Может содержать графики, таблицы, диаграммы, иллюстрации, что делает более наглядным</a:t>
          </a:r>
        </a:p>
      </dgm:t>
    </dgm:pt>
    <dgm:pt modelId="{BF115799-B675-4138-93F6-0A1E0FA70464}" type="parTrans" cxnId="{92440BDE-DE50-4ECD-AF5B-2DC7DD1204A9}">
      <dgm:prSet/>
      <dgm:spPr/>
      <dgm:t>
        <a:bodyPr/>
        <a:lstStyle/>
        <a:p>
          <a:endParaRPr lang="ru-RU"/>
        </a:p>
      </dgm:t>
    </dgm:pt>
    <dgm:pt modelId="{97FB089C-62D8-4574-B96F-4F14C6CFA806}" type="sibTrans" cxnId="{92440BDE-DE50-4ECD-AF5B-2DC7DD1204A9}">
      <dgm:prSet/>
      <dgm:spPr/>
      <dgm:t>
        <a:bodyPr/>
        <a:lstStyle/>
        <a:p>
          <a:endParaRPr lang="ru-RU"/>
        </a:p>
      </dgm:t>
    </dgm:pt>
    <dgm:pt modelId="{C7B546C4-6F07-4283-A038-87F9840BFE89}">
      <dgm:prSet phldrT="[Текст]" custT="1"/>
      <dgm:spPr>
        <a:xfrm>
          <a:off x="1874192" y="0"/>
          <a:ext cx="1669339" cy="2359025"/>
        </a:xfrm>
        <a:prstGeom prst="roundRect">
          <a:avLst>
            <a:gd name="adj" fmla="val 10000"/>
          </a:avLst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ru-RU" sz="14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Мультимедиа - кейс</a:t>
          </a:r>
        </a:p>
      </dgm:t>
    </dgm:pt>
    <dgm:pt modelId="{A1C785D9-EE17-4B08-95B6-A0386F86DCBF}" type="parTrans" cxnId="{8CF19BCC-AC82-4126-AAA2-B84B6B1A7F78}">
      <dgm:prSet/>
      <dgm:spPr/>
      <dgm:t>
        <a:bodyPr/>
        <a:lstStyle/>
        <a:p>
          <a:endParaRPr lang="ru-RU"/>
        </a:p>
      </dgm:t>
    </dgm:pt>
    <dgm:pt modelId="{FE6AB7D5-E11D-416B-97AC-66E8FC62686B}" type="sibTrans" cxnId="{8CF19BCC-AC82-4126-AAA2-B84B6B1A7F78}">
      <dgm:prSet/>
      <dgm:spPr/>
      <dgm:t>
        <a:bodyPr/>
        <a:lstStyle/>
        <a:p>
          <a:endParaRPr lang="ru-RU"/>
        </a:p>
      </dgm:t>
    </dgm:pt>
    <dgm:pt modelId="{0F82147A-91ED-4EA5-92B9-02232596D403}">
      <dgm:prSet phldrT="[Текст]"/>
      <dgm:spPr>
        <a:xfrm>
          <a:off x="2063705" y="718993"/>
          <a:ext cx="1335471" cy="1533366"/>
        </a:xfrm>
        <a:prstGeom prst="roundRect">
          <a:avLst>
            <a:gd name="adj" fmla="val 10000"/>
          </a:avLst>
        </a:prstGeom>
        <a:solidFill>
          <a:srgbClr val="C0504D">
            <a:hueOff val="2340759"/>
            <a:satOff val="-2919"/>
            <a:lumOff val="68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Наиболее популярный в последнее время</a:t>
          </a:r>
        </a:p>
        <a:p>
          <a:r>
            <a:rPr lang="ru-RU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(зависит от технического оснащения</a:t>
          </a:r>
          <a:r>
            <a:rPr lang="ru-RU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)</a:t>
          </a:r>
        </a:p>
      </dgm:t>
    </dgm:pt>
    <dgm:pt modelId="{E5CB1599-4DF1-43A7-9645-6B8EB04AEA8A}" type="parTrans" cxnId="{A850EA0C-FCEA-4998-B5D5-9561138D901C}">
      <dgm:prSet/>
      <dgm:spPr/>
      <dgm:t>
        <a:bodyPr/>
        <a:lstStyle/>
        <a:p>
          <a:endParaRPr lang="ru-RU"/>
        </a:p>
      </dgm:t>
    </dgm:pt>
    <dgm:pt modelId="{80437FC8-C3D5-4937-94E0-75D14671DE57}" type="sibTrans" cxnId="{A850EA0C-FCEA-4998-B5D5-9561138D901C}">
      <dgm:prSet/>
      <dgm:spPr/>
      <dgm:t>
        <a:bodyPr/>
        <a:lstStyle/>
        <a:p>
          <a:endParaRPr lang="ru-RU"/>
        </a:p>
      </dgm:t>
    </dgm:pt>
    <dgm:pt modelId="{6B5A8028-494B-482E-9D3F-700FE77A3826}">
      <dgm:prSet phldrT="[Текст]" custT="1"/>
      <dgm:spPr>
        <a:xfrm>
          <a:off x="3590365" y="0"/>
          <a:ext cx="1669339" cy="2359025"/>
        </a:xfrm>
        <a:prstGeom prst="roundRect">
          <a:avLst>
            <a:gd name="adj" fmla="val 10000"/>
          </a:avLst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ru-RU" sz="14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itchFamily="18" charset="0"/>
              <a:ea typeface="+mn-ea"/>
              <a:cs typeface="Times New Roman" pitchFamily="18" charset="0"/>
            </a:rPr>
            <a:t>Видео кейс</a:t>
          </a:r>
        </a:p>
      </dgm:t>
    </dgm:pt>
    <dgm:pt modelId="{7B406917-7458-4739-8AB1-020E20C504A1}" type="parTrans" cxnId="{4D249D32-D5F2-44FC-961A-19CA37D99340}">
      <dgm:prSet/>
      <dgm:spPr/>
      <dgm:t>
        <a:bodyPr/>
        <a:lstStyle/>
        <a:p>
          <a:endParaRPr lang="ru-RU"/>
        </a:p>
      </dgm:t>
    </dgm:pt>
    <dgm:pt modelId="{3CA0D7A2-A113-4411-AEB1-86BCE6385868}" type="sibTrans" cxnId="{4D249D32-D5F2-44FC-961A-19CA37D99340}">
      <dgm:prSet/>
      <dgm:spPr/>
      <dgm:t>
        <a:bodyPr/>
        <a:lstStyle/>
        <a:p>
          <a:endParaRPr lang="ru-RU"/>
        </a:p>
      </dgm:t>
    </dgm:pt>
    <dgm:pt modelId="{C7D4349C-9E35-4189-9D8D-B174F672B491}">
      <dgm:prSet phldrT="[Текст]"/>
      <dgm:spPr>
        <a:xfrm>
          <a:off x="3756656" y="707707"/>
          <a:ext cx="1335471" cy="1533366"/>
        </a:xfrm>
        <a:prstGeom prst="roundRect">
          <a:avLst>
            <a:gd name="adj" fmla="val 10000"/>
          </a:avLst>
        </a:prstGeom>
        <a:solidFill>
          <a:srgbClr val="C0504D">
            <a:hueOff val="4681519"/>
            <a:satOff val="-5839"/>
            <a:lumOff val="137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Может содержать фильм, аудио и видео материалы</a:t>
          </a:r>
        </a:p>
      </dgm:t>
    </dgm:pt>
    <dgm:pt modelId="{62F3A2ED-363B-48FD-B372-881AB021404F}" type="parTrans" cxnId="{8E9E469C-BBD4-456A-AB62-77B90CED96AC}">
      <dgm:prSet/>
      <dgm:spPr/>
      <dgm:t>
        <a:bodyPr/>
        <a:lstStyle/>
        <a:p>
          <a:endParaRPr lang="ru-RU"/>
        </a:p>
      </dgm:t>
    </dgm:pt>
    <dgm:pt modelId="{464B507B-DC50-460C-9483-0C3C6407529C}" type="sibTrans" cxnId="{8E9E469C-BBD4-456A-AB62-77B90CED96AC}">
      <dgm:prSet/>
      <dgm:spPr/>
      <dgm:t>
        <a:bodyPr/>
        <a:lstStyle/>
        <a:p>
          <a:endParaRPr lang="ru-RU"/>
        </a:p>
      </dgm:t>
    </dgm:pt>
    <dgm:pt modelId="{2CB55862-0F9B-4AB5-8CCA-58D5E1C3F5FC}" type="pres">
      <dgm:prSet presAssocID="{ED79C9A7-1287-449C-90EF-C672B857567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5D4372-FD97-4254-86EB-3F659DD3AC77}" type="pres">
      <dgm:prSet presAssocID="{95F3F7BC-82A6-478E-A347-B787344A75C3}" presName="compNode" presStyleCnt="0"/>
      <dgm:spPr/>
    </dgm:pt>
    <dgm:pt modelId="{680EF969-4EF5-4F27-9979-BAA4E711F2FE}" type="pres">
      <dgm:prSet presAssocID="{95F3F7BC-82A6-478E-A347-B787344A75C3}" presName="aNode" presStyleLbl="bgShp" presStyleIdx="0" presStyleCnt="3" custLinFactNeighborX="8115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7248BA87-557D-4C9D-8007-AB934A1D2AF5}" type="pres">
      <dgm:prSet presAssocID="{95F3F7BC-82A6-478E-A347-B787344A75C3}" presName="textNode" presStyleLbl="bgShp" presStyleIdx="0" presStyleCnt="3"/>
      <dgm:spPr/>
      <dgm:t>
        <a:bodyPr/>
        <a:lstStyle/>
        <a:p>
          <a:endParaRPr lang="ru-RU"/>
        </a:p>
      </dgm:t>
    </dgm:pt>
    <dgm:pt modelId="{7A3BF3D4-0939-4BA6-811B-7FC0E0DD6736}" type="pres">
      <dgm:prSet presAssocID="{95F3F7BC-82A6-478E-A347-B787344A75C3}" presName="compChildNode" presStyleCnt="0"/>
      <dgm:spPr/>
    </dgm:pt>
    <dgm:pt modelId="{5FB077CC-214E-40E7-84D5-EFCD1291A601}" type="pres">
      <dgm:prSet presAssocID="{95F3F7BC-82A6-478E-A347-B787344A75C3}" presName="theInnerList" presStyleCnt="0"/>
      <dgm:spPr/>
    </dgm:pt>
    <dgm:pt modelId="{675B0580-2075-41BD-9AB6-DCB6804F87DF}" type="pres">
      <dgm:prSet presAssocID="{353F117C-C823-402F-9226-17813DA9732C}" presName="childNode" presStyleLbl="node1" presStyleIdx="0" presStyleCnt="3" custLinFactNeighborX="10989" custLinFactNeighborY="73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618CF719-29D9-4F72-9091-5E78A3D986DC}" type="pres">
      <dgm:prSet presAssocID="{95F3F7BC-82A6-478E-A347-B787344A75C3}" presName="aSpace" presStyleCnt="0"/>
      <dgm:spPr/>
    </dgm:pt>
    <dgm:pt modelId="{95132453-FE92-4A97-BA86-2CE7FB85067F}" type="pres">
      <dgm:prSet presAssocID="{C7B546C4-6F07-4283-A038-87F9840BFE89}" presName="compNode" presStyleCnt="0"/>
      <dgm:spPr/>
    </dgm:pt>
    <dgm:pt modelId="{E02F6345-AD9E-4AD9-A2F9-BEF5D3D06198}" type="pres">
      <dgm:prSet presAssocID="{C7B546C4-6F07-4283-A038-87F9840BFE89}" presName="aNode" presStyleLbl="bgShp" presStyleIdx="1" presStyleCnt="3" custLinFactNeighborX="4733" custLinFactNeighborY="468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20180212-117F-49DE-94F7-11451D350E56}" type="pres">
      <dgm:prSet presAssocID="{C7B546C4-6F07-4283-A038-87F9840BFE89}" presName="textNode" presStyleLbl="bgShp" presStyleIdx="1" presStyleCnt="3"/>
      <dgm:spPr/>
      <dgm:t>
        <a:bodyPr/>
        <a:lstStyle/>
        <a:p>
          <a:endParaRPr lang="ru-RU"/>
        </a:p>
      </dgm:t>
    </dgm:pt>
    <dgm:pt modelId="{8ED5824C-89D4-4E1F-9D95-4432F007FD6D}" type="pres">
      <dgm:prSet presAssocID="{C7B546C4-6F07-4283-A038-87F9840BFE89}" presName="compChildNode" presStyleCnt="0"/>
      <dgm:spPr/>
    </dgm:pt>
    <dgm:pt modelId="{A41B2CB3-8B0C-4491-92C5-1AB2EE1BD2C5}" type="pres">
      <dgm:prSet presAssocID="{C7B546C4-6F07-4283-A038-87F9840BFE89}" presName="theInnerList" presStyleCnt="0"/>
      <dgm:spPr/>
    </dgm:pt>
    <dgm:pt modelId="{A8C76727-CE7E-4DAF-8AEF-3FEA34D5404E}" type="pres">
      <dgm:prSet presAssocID="{0F82147A-91ED-4EA5-92B9-02232596D403}" presName="childNode" presStyleLbl="node1" presStyleIdx="1" presStyleCnt="3" custLinFactNeighborX="7607" custLinFactNeighborY="736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446046ED-130D-40F9-ACAD-CCDB4D428E72}" type="pres">
      <dgm:prSet presAssocID="{C7B546C4-6F07-4283-A038-87F9840BFE89}" presName="aSpace" presStyleCnt="0"/>
      <dgm:spPr/>
    </dgm:pt>
    <dgm:pt modelId="{D807BD6B-61EC-48C9-845F-6AE5FBA52169}" type="pres">
      <dgm:prSet presAssocID="{6B5A8028-494B-482E-9D3F-700FE77A3826}" presName="compNode" presStyleCnt="0"/>
      <dgm:spPr/>
    </dgm:pt>
    <dgm:pt modelId="{50A3CC71-2EB6-4266-BB19-B435BD5EE1C2}" type="pres">
      <dgm:prSet presAssocID="{6B5A8028-494B-482E-9D3F-700FE77A3826}" presName="aNode" presStyleLbl="bgShp" presStyleIdx="2" presStyleCnt="3" custLinFactNeighborX="43" custLinFactNeighborY="468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38F6A712-EC1F-415F-92C7-A6BAE06AF146}" type="pres">
      <dgm:prSet presAssocID="{6B5A8028-494B-482E-9D3F-700FE77A3826}" presName="textNode" presStyleLbl="bgShp" presStyleIdx="2" presStyleCnt="3"/>
      <dgm:spPr/>
      <dgm:t>
        <a:bodyPr/>
        <a:lstStyle/>
        <a:p>
          <a:endParaRPr lang="ru-RU"/>
        </a:p>
      </dgm:t>
    </dgm:pt>
    <dgm:pt modelId="{4FF03984-3AB4-4AFE-B379-8C820F62E687}" type="pres">
      <dgm:prSet presAssocID="{6B5A8028-494B-482E-9D3F-700FE77A3826}" presName="compChildNode" presStyleCnt="0"/>
      <dgm:spPr/>
    </dgm:pt>
    <dgm:pt modelId="{C8B64F20-5BC7-4180-AEDC-89A3426912EB}" type="pres">
      <dgm:prSet presAssocID="{6B5A8028-494B-482E-9D3F-700FE77A3826}" presName="theInnerList" presStyleCnt="0"/>
      <dgm:spPr/>
    </dgm:pt>
    <dgm:pt modelId="{B6612D64-6092-4103-B083-54695D455203}" type="pres">
      <dgm:prSet presAssocID="{C7D4349C-9E35-4189-9D8D-B174F672B491}" presName="childNode" presStyleLbl="node1" presStyleIdx="2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</dgm:ptLst>
  <dgm:cxnLst>
    <dgm:cxn modelId="{BC10F602-E2C9-4961-99D7-B1CA2DC1C499}" type="presOf" srcId="{C7D4349C-9E35-4189-9D8D-B174F672B491}" destId="{B6612D64-6092-4103-B083-54695D455203}" srcOrd="0" destOrd="0" presId="urn:microsoft.com/office/officeart/2005/8/layout/lProcess2"/>
    <dgm:cxn modelId="{0034A7D9-3130-4B4A-A3ED-EFCC567C6FD0}" type="presOf" srcId="{95F3F7BC-82A6-478E-A347-B787344A75C3}" destId="{7248BA87-557D-4C9D-8007-AB934A1D2AF5}" srcOrd="1" destOrd="0" presId="urn:microsoft.com/office/officeart/2005/8/layout/lProcess2"/>
    <dgm:cxn modelId="{576D729A-4AAF-42E2-BCEE-CBCC20A5288B}" type="presOf" srcId="{0F82147A-91ED-4EA5-92B9-02232596D403}" destId="{A8C76727-CE7E-4DAF-8AEF-3FEA34D5404E}" srcOrd="0" destOrd="0" presId="urn:microsoft.com/office/officeart/2005/8/layout/lProcess2"/>
    <dgm:cxn modelId="{ECAD9504-E5D3-4878-BE7A-2EDE4C5C48FB}" type="presOf" srcId="{C7B546C4-6F07-4283-A038-87F9840BFE89}" destId="{E02F6345-AD9E-4AD9-A2F9-BEF5D3D06198}" srcOrd="0" destOrd="0" presId="urn:microsoft.com/office/officeart/2005/8/layout/lProcess2"/>
    <dgm:cxn modelId="{D48C9E61-23E0-4266-9CFE-6DE2BAE54A8A}" type="presOf" srcId="{6B5A8028-494B-482E-9D3F-700FE77A3826}" destId="{50A3CC71-2EB6-4266-BB19-B435BD5EE1C2}" srcOrd="0" destOrd="0" presId="urn:microsoft.com/office/officeart/2005/8/layout/lProcess2"/>
    <dgm:cxn modelId="{1994288F-6DF7-4815-8782-A96EC2B0DD1C}" type="presOf" srcId="{353F117C-C823-402F-9226-17813DA9732C}" destId="{675B0580-2075-41BD-9AB6-DCB6804F87DF}" srcOrd="0" destOrd="0" presId="urn:microsoft.com/office/officeart/2005/8/layout/lProcess2"/>
    <dgm:cxn modelId="{76984499-7A4C-439F-8186-B11401FD4AF2}" srcId="{ED79C9A7-1287-449C-90EF-C672B8575671}" destId="{95F3F7BC-82A6-478E-A347-B787344A75C3}" srcOrd="0" destOrd="0" parTransId="{F5C5034C-DAB2-4CEB-9374-3EDABA69A9D8}" sibTransId="{A8D0E025-F435-4C14-B916-6F1E5A6C4313}"/>
    <dgm:cxn modelId="{A850EA0C-FCEA-4998-B5D5-9561138D901C}" srcId="{C7B546C4-6F07-4283-A038-87F9840BFE89}" destId="{0F82147A-91ED-4EA5-92B9-02232596D403}" srcOrd="0" destOrd="0" parTransId="{E5CB1599-4DF1-43A7-9645-6B8EB04AEA8A}" sibTransId="{80437FC8-C3D5-4937-94E0-75D14671DE57}"/>
    <dgm:cxn modelId="{861C8837-0A60-44BD-85D8-8003C49F2589}" type="presOf" srcId="{C7B546C4-6F07-4283-A038-87F9840BFE89}" destId="{20180212-117F-49DE-94F7-11451D350E56}" srcOrd="1" destOrd="0" presId="urn:microsoft.com/office/officeart/2005/8/layout/lProcess2"/>
    <dgm:cxn modelId="{8E9E469C-BBD4-456A-AB62-77B90CED96AC}" srcId="{6B5A8028-494B-482E-9D3F-700FE77A3826}" destId="{C7D4349C-9E35-4189-9D8D-B174F672B491}" srcOrd="0" destOrd="0" parTransId="{62F3A2ED-363B-48FD-B372-881AB021404F}" sibTransId="{464B507B-DC50-460C-9483-0C3C6407529C}"/>
    <dgm:cxn modelId="{92440BDE-DE50-4ECD-AF5B-2DC7DD1204A9}" srcId="{95F3F7BC-82A6-478E-A347-B787344A75C3}" destId="{353F117C-C823-402F-9226-17813DA9732C}" srcOrd="0" destOrd="0" parTransId="{BF115799-B675-4138-93F6-0A1E0FA70464}" sibTransId="{97FB089C-62D8-4574-B96F-4F14C6CFA806}"/>
    <dgm:cxn modelId="{4D249D32-D5F2-44FC-961A-19CA37D99340}" srcId="{ED79C9A7-1287-449C-90EF-C672B8575671}" destId="{6B5A8028-494B-482E-9D3F-700FE77A3826}" srcOrd="2" destOrd="0" parTransId="{7B406917-7458-4739-8AB1-020E20C504A1}" sibTransId="{3CA0D7A2-A113-4411-AEB1-86BCE6385868}"/>
    <dgm:cxn modelId="{31F63193-6403-47F3-8433-CE03FE9FA1BC}" type="presOf" srcId="{95F3F7BC-82A6-478E-A347-B787344A75C3}" destId="{680EF969-4EF5-4F27-9979-BAA4E711F2FE}" srcOrd="0" destOrd="0" presId="urn:microsoft.com/office/officeart/2005/8/layout/lProcess2"/>
    <dgm:cxn modelId="{8CF19BCC-AC82-4126-AAA2-B84B6B1A7F78}" srcId="{ED79C9A7-1287-449C-90EF-C672B8575671}" destId="{C7B546C4-6F07-4283-A038-87F9840BFE89}" srcOrd="1" destOrd="0" parTransId="{A1C785D9-EE17-4B08-95B6-A0386F86DCBF}" sibTransId="{FE6AB7D5-E11D-416B-97AC-66E8FC62686B}"/>
    <dgm:cxn modelId="{7987216A-21E6-4837-9004-7DB8C25F9C2D}" type="presOf" srcId="{6B5A8028-494B-482E-9D3F-700FE77A3826}" destId="{38F6A712-EC1F-415F-92C7-A6BAE06AF146}" srcOrd="1" destOrd="0" presId="urn:microsoft.com/office/officeart/2005/8/layout/lProcess2"/>
    <dgm:cxn modelId="{EB2D4AAA-231A-43E1-862D-902B65D083A7}" type="presOf" srcId="{ED79C9A7-1287-449C-90EF-C672B8575671}" destId="{2CB55862-0F9B-4AB5-8CCA-58D5E1C3F5FC}" srcOrd="0" destOrd="0" presId="urn:microsoft.com/office/officeart/2005/8/layout/lProcess2"/>
    <dgm:cxn modelId="{47D30EFC-D326-4E9D-91F8-BA675B05FDD2}" type="presParOf" srcId="{2CB55862-0F9B-4AB5-8CCA-58D5E1C3F5FC}" destId="{145D4372-FD97-4254-86EB-3F659DD3AC77}" srcOrd="0" destOrd="0" presId="urn:microsoft.com/office/officeart/2005/8/layout/lProcess2"/>
    <dgm:cxn modelId="{C95CF860-3614-46CF-90D2-0D2D1F5F6749}" type="presParOf" srcId="{145D4372-FD97-4254-86EB-3F659DD3AC77}" destId="{680EF969-4EF5-4F27-9979-BAA4E711F2FE}" srcOrd="0" destOrd="0" presId="urn:microsoft.com/office/officeart/2005/8/layout/lProcess2"/>
    <dgm:cxn modelId="{995995BB-2B5E-4067-93E1-E7BB99FCA510}" type="presParOf" srcId="{145D4372-FD97-4254-86EB-3F659DD3AC77}" destId="{7248BA87-557D-4C9D-8007-AB934A1D2AF5}" srcOrd="1" destOrd="0" presId="urn:microsoft.com/office/officeart/2005/8/layout/lProcess2"/>
    <dgm:cxn modelId="{C8545971-541C-46B9-BEF4-890706577644}" type="presParOf" srcId="{145D4372-FD97-4254-86EB-3F659DD3AC77}" destId="{7A3BF3D4-0939-4BA6-811B-7FC0E0DD6736}" srcOrd="2" destOrd="0" presId="urn:microsoft.com/office/officeart/2005/8/layout/lProcess2"/>
    <dgm:cxn modelId="{1EDFBA2C-6F47-45AD-842E-7BF9DE69455D}" type="presParOf" srcId="{7A3BF3D4-0939-4BA6-811B-7FC0E0DD6736}" destId="{5FB077CC-214E-40E7-84D5-EFCD1291A601}" srcOrd="0" destOrd="0" presId="urn:microsoft.com/office/officeart/2005/8/layout/lProcess2"/>
    <dgm:cxn modelId="{ABBC0424-210D-4251-A309-2DF7A144578B}" type="presParOf" srcId="{5FB077CC-214E-40E7-84D5-EFCD1291A601}" destId="{675B0580-2075-41BD-9AB6-DCB6804F87DF}" srcOrd="0" destOrd="0" presId="urn:microsoft.com/office/officeart/2005/8/layout/lProcess2"/>
    <dgm:cxn modelId="{4BB3156A-7C86-4C19-BAE6-5AFB88288882}" type="presParOf" srcId="{2CB55862-0F9B-4AB5-8CCA-58D5E1C3F5FC}" destId="{618CF719-29D9-4F72-9091-5E78A3D986DC}" srcOrd="1" destOrd="0" presId="urn:microsoft.com/office/officeart/2005/8/layout/lProcess2"/>
    <dgm:cxn modelId="{A593FBBB-5E3B-440A-91F6-6D37FABAFF2A}" type="presParOf" srcId="{2CB55862-0F9B-4AB5-8CCA-58D5E1C3F5FC}" destId="{95132453-FE92-4A97-BA86-2CE7FB85067F}" srcOrd="2" destOrd="0" presId="urn:microsoft.com/office/officeart/2005/8/layout/lProcess2"/>
    <dgm:cxn modelId="{01BA1C40-BD77-4747-9433-192E79B85D09}" type="presParOf" srcId="{95132453-FE92-4A97-BA86-2CE7FB85067F}" destId="{E02F6345-AD9E-4AD9-A2F9-BEF5D3D06198}" srcOrd="0" destOrd="0" presId="urn:microsoft.com/office/officeart/2005/8/layout/lProcess2"/>
    <dgm:cxn modelId="{B7CCBB25-5AAA-4C87-853D-CBE2D5E876FA}" type="presParOf" srcId="{95132453-FE92-4A97-BA86-2CE7FB85067F}" destId="{20180212-117F-49DE-94F7-11451D350E56}" srcOrd="1" destOrd="0" presId="urn:microsoft.com/office/officeart/2005/8/layout/lProcess2"/>
    <dgm:cxn modelId="{9CCD0952-B833-4407-B657-30728B2D6BC5}" type="presParOf" srcId="{95132453-FE92-4A97-BA86-2CE7FB85067F}" destId="{8ED5824C-89D4-4E1F-9D95-4432F007FD6D}" srcOrd="2" destOrd="0" presId="urn:microsoft.com/office/officeart/2005/8/layout/lProcess2"/>
    <dgm:cxn modelId="{5455A137-B14D-4AAF-89C5-1E23B6059FC7}" type="presParOf" srcId="{8ED5824C-89D4-4E1F-9D95-4432F007FD6D}" destId="{A41B2CB3-8B0C-4491-92C5-1AB2EE1BD2C5}" srcOrd="0" destOrd="0" presId="urn:microsoft.com/office/officeart/2005/8/layout/lProcess2"/>
    <dgm:cxn modelId="{B187A172-BFC1-404F-9FB3-C4464D615C6F}" type="presParOf" srcId="{A41B2CB3-8B0C-4491-92C5-1AB2EE1BD2C5}" destId="{A8C76727-CE7E-4DAF-8AEF-3FEA34D5404E}" srcOrd="0" destOrd="0" presId="urn:microsoft.com/office/officeart/2005/8/layout/lProcess2"/>
    <dgm:cxn modelId="{2E1564ED-E337-46F9-8906-CA265404277D}" type="presParOf" srcId="{2CB55862-0F9B-4AB5-8CCA-58D5E1C3F5FC}" destId="{446046ED-130D-40F9-ACAD-CCDB4D428E72}" srcOrd="3" destOrd="0" presId="urn:microsoft.com/office/officeart/2005/8/layout/lProcess2"/>
    <dgm:cxn modelId="{6A57C182-02D3-47B5-9A43-75F8DF64AFBB}" type="presParOf" srcId="{2CB55862-0F9B-4AB5-8CCA-58D5E1C3F5FC}" destId="{D807BD6B-61EC-48C9-845F-6AE5FBA52169}" srcOrd="4" destOrd="0" presId="urn:microsoft.com/office/officeart/2005/8/layout/lProcess2"/>
    <dgm:cxn modelId="{C6A3BAE7-6D8E-4CEE-AEAA-EB5364EB3C22}" type="presParOf" srcId="{D807BD6B-61EC-48C9-845F-6AE5FBA52169}" destId="{50A3CC71-2EB6-4266-BB19-B435BD5EE1C2}" srcOrd="0" destOrd="0" presId="urn:microsoft.com/office/officeart/2005/8/layout/lProcess2"/>
    <dgm:cxn modelId="{A742524F-A88D-499A-878F-5279128E804C}" type="presParOf" srcId="{D807BD6B-61EC-48C9-845F-6AE5FBA52169}" destId="{38F6A712-EC1F-415F-92C7-A6BAE06AF146}" srcOrd="1" destOrd="0" presId="urn:microsoft.com/office/officeart/2005/8/layout/lProcess2"/>
    <dgm:cxn modelId="{EDB27FAE-E62D-49E1-900F-D3DAB37F6772}" type="presParOf" srcId="{D807BD6B-61EC-48C9-845F-6AE5FBA52169}" destId="{4FF03984-3AB4-4AFE-B379-8C820F62E687}" srcOrd="2" destOrd="0" presId="urn:microsoft.com/office/officeart/2005/8/layout/lProcess2"/>
    <dgm:cxn modelId="{6C5B1862-200D-4D4A-87D6-364C90170B6D}" type="presParOf" srcId="{4FF03984-3AB4-4AFE-B379-8C820F62E687}" destId="{C8B64F20-5BC7-4180-AEDC-89A3426912EB}" srcOrd="0" destOrd="0" presId="urn:microsoft.com/office/officeart/2005/8/layout/lProcess2"/>
    <dgm:cxn modelId="{43BB1766-E7BB-4312-857C-F65C58D8EE1A}" type="presParOf" srcId="{C8B64F20-5BC7-4180-AEDC-89A3426912EB}" destId="{B6612D64-6092-4103-B083-54695D45520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D3F363-2EC0-4DD5-8D30-13349A093EC9}" type="doc">
      <dgm:prSet loTypeId="urn:microsoft.com/office/officeart/2005/8/layout/vList6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8811E96-0E80-4C12-BA6D-862C3641ECD9}">
      <dgm:prSet phldrT="[Текст]"/>
      <dgm:spPr/>
      <dgm:t>
        <a:bodyPr/>
        <a:lstStyle/>
        <a:p>
          <a:r>
            <a:rPr lang="ru-RU" dirty="0"/>
            <a:t>Полевые</a:t>
          </a:r>
        </a:p>
      </dgm:t>
    </dgm:pt>
    <dgm:pt modelId="{315595BE-F836-470C-B907-6B00C4D18D6C}" type="parTrans" cxnId="{EB5A074A-1C38-40F9-855C-F55A50774E18}">
      <dgm:prSet/>
      <dgm:spPr/>
      <dgm:t>
        <a:bodyPr/>
        <a:lstStyle/>
        <a:p>
          <a:endParaRPr lang="ru-RU"/>
        </a:p>
      </dgm:t>
    </dgm:pt>
    <dgm:pt modelId="{0BF7348A-6048-4D15-BABD-EF7D3A81BE3B}" type="sibTrans" cxnId="{EB5A074A-1C38-40F9-855C-F55A50774E18}">
      <dgm:prSet/>
      <dgm:spPr/>
      <dgm:t>
        <a:bodyPr/>
        <a:lstStyle/>
        <a:p>
          <a:endParaRPr lang="ru-RU"/>
        </a:p>
      </dgm:t>
    </dgm:pt>
    <dgm:pt modelId="{06DC0FA5-6A99-406C-938A-B0B5FF28A2E3}">
      <dgm:prSet custT="1"/>
      <dgm:spPr/>
      <dgm:t>
        <a:bodyPr/>
        <a:lstStyle/>
        <a:p>
          <a:r>
            <a:rPr lang="ru-RU" sz="1600" dirty="0">
              <a:solidFill>
                <a:prstClr val="black"/>
              </a:solidFill>
            </a:rPr>
            <a:t>основанные на реальном фактическом материале (из производственного опыта), имеющие выход на профессиональную деятельность; варианты решения заложенной в кейсе проблемы могут существовать в реальности и применяться в настоящее время</a:t>
          </a:r>
          <a:endParaRPr lang="ru-RU" sz="1600" dirty="0"/>
        </a:p>
      </dgm:t>
    </dgm:pt>
    <dgm:pt modelId="{96DE2478-864D-4BE6-9CEA-344B46F6BCA1}" type="parTrans" cxnId="{A56D55F6-AA17-429D-A338-E4AF36074038}">
      <dgm:prSet/>
      <dgm:spPr/>
      <dgm:t>
        <a:bodyPr/>
        <a:lstStyle/>
        <a:p>
          <a:endParaRPr lang="ru-RU"/>
        </a:p>
      </dgm:t>
    </dgm:pt>
    <dgm:pt modelId="{833CE5B4-CB9A-4B30-86AB-CB3735591C23}" type="sibTrans" cxnId="{A56D55F6-AA17-429D-A338-E4AF36074038}">
      <dgm:prSet/>
      <dgm:spPr/>
      <dgm:t>
        <a:bodyPr/>
        <a:lstStyle/>
        <a:p>
          <a:endParaRPr lang="ru-RU"/>
        </a:p>
      </dgm:t>
    </dgm:pt>
    <dgm:pt modelId="{A4B8944B-EBDF-46A8-B459-6D7F5D8D4EA4}">
      <dgm:prSet/>
      <dgm:spPr/>
      <dgm:t>
        <a:bodyPr/>
        <a:lstStyle/>
        <a:p>
          <a:r>
            <a:rPr lang="ru-RU"/>
            <a:t>кресельные</a:t>
          </a:r>
        </a:p>
      </dgm:t>
    </dgm:pt>
    <dgm:pt modelId="{73AA74C2-6C26-4EF9-8948-4388E74098A4}" type="parTrans" cxnId="{203646D6-5941-42FA-BA6C-C111964B8826}">
      <dgm:prSet/>
      <dgm:spPr/>
      <dgm:t>
        <a:bodyPr/>
        <a:lstStyle/>
        <a:p>
          <a:endParaRPr lang="ru-RU"/>
        </a:p>
      </dgm:t>
    </dgm:pt>
    <dgm:pt modelId="{D4083BA3-475F-4542-AE64-B1D2D0B6AAED}" type="sibTrans" cxnId="{203646D6-5941-42FA-BA6C-C111964B8826}">
      <dgm:prSet/>
      <dgm:spPr/>
      <dgm:t>
        <a:bodyPr/>
        <a:lstStyle/>
        <a:p>
          <a:endParaRPr lang="ru-RU"/>
        </a:p>
      </dgm:t>
    </dgm:pt>
    <dgm:pt modelId="{F1F727B7-0141-4F5D-BA1E-348ABDB37D30}">
      <dgm:prSet/>
      <dgm:spPr/>
      <dgm:t>
        <a:bodyPr/>
        <a:lstStyle/>
        <a:p>
          <a:r>
            <a:rPr lang="ru-RU"/>
            <a:t>вымышленные кейсы (смоделированные, гипотетические, предполагаемые ситуации)</a:t>
          </a:r>
        </a:p>
      </dgm:t>
    </dgm:pt>
    <dgm:pt modelId="{A4B09BC8-29BA-46DF-B391-C35976BB6233}" type="parTrans" cxnId="{3514A7FC-0FFC-4333-9720-864E051EF186}">
      <dgm:prSet/>
      <dgm:spPr/>
      <dgm:t>
        <a:bodyPr/>
        <a:lstStyle/>
        <a:p>
          <a:endParaRPr lang="ru-RU"/>
        </a:p>
      </dgm:t>
    </dgm:pt>
    <dgm:pt modelId="{E6F45632-161A-4952-B37E-DC6089A000FA}" type="sibTrans" cxnId="{3514A7FC-0FFC-4333-9720-864E051EF186}">
      <dgm:prSet/>
      <dgm:spPr/>
      <dgm:t>
        <a:bodyPr/>
        <a:lstStyle/>
        <a:p>
          <a:endParaRPr lang="ru-RU"/>
        </a:p>
      </dgm:t>
    </dgm:pt>
    <dgm:pt modelId="{0B5A20BE-0B63-4F56-A42B-43BF67116F52}" type="pres">
      <dgm:prSet presAssocID="{A8D3F363-2EC0-4DD5-8D30-13349A093EC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49FC7A7-F9DE-4F61-A6C5-C82359A54C85}" type="pres">
      <dgm:prSet presAssocID="{68811E96-0E80-4C12-BA6D-862C3641ECD9}" presName="linNode" presStyleCnt="0"/>
      <dgm:spPr/>
    </dgm:pt>
    <dgm:pt modelId="{4B797985-F996-4B8C-A326-3FB483622C2E}" type="pres">
      <dgm:prSet presAssocID="{68811E96-0E80-4C12-BA6D-862C3641ECD9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65DD70-821D-473C-8B93-6ED8B1778EC8}" type="pres">
      <dgm:prSet presAssocID="{68811E96-0E80-4C12-BA6D-862C3641ECD9}" presName="childShp" presStyleLbl="bgAccFollowNode1" presStyleIdx="0" presStyleCnt="2" custScaleY="128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9E7AF-08B6-4EE4-9BF8-A63767E30164}" type="pres">
      <dgm:prSet presAssocID="{0BF7348A-6048-4D15-BABD-EF7D3A81BE3B}" presName="spacing" presStyleCnt="0"/>
      <dgm:spPr/>
    </dgm:pt>
    <dgm:pt modelId="{C17CEC40-6EAE-40B9-A099-E39CB46F608E}" type="pres">
      <dgm:prSet presAssocID="{A4B8944B-EBDF-46A8-B459-6D7F5D8D4EA4}" presName="linNode" presStyleCnt="0"/>
      <dgm:spPr/>
    </dgm:pt>
    <dgm:pt modelId="{52FAB2BD-0AF2-47D0-921D-4F3B74A1C1DD}" type="pres">
      <dgm:prSet presAssocID="{A4B8944B-EBDF-46A8-B459-6D7F5D8D4EA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AD1DA8-E4B8-43CF-A224-AFD8D4E8E471}" type="pres">
      <dgm:prSet presAssocID="{A4B8944B-EBDF-46A8-B459-6D7F5D8D4EA4}" presName="childShp" presStyleLbl="bgAccFollowNode1" presStyleIdx="1" presStyleCnt="2" custScaleY="55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5A074A-1C38-40F9-855C-F55A50774E18}" srcId="{A8D3F363-2EC0-4DD5-8D30-13349A093EC9}" destId="{68811E96-0E80-4C12-BA6D-862C3641ECD9}" srcOrd="0" destOrd="0" parTransId="{315595BE-F836-470C-B907-6B00C4D18D6C}" sibTransId="{0BF7348A-6048-4D15-BABD-EF7D3A81BE3B}"/>
    <dgm:cxn modelId="{23E1CB27-996D-4CFC-A1F7-92BD8EA62F54}" type="presOf" srcId="{06DC0FA5-6A99-406C-938A-B0B5FF28A2E3}" destId="{2765DD70-821D-473C-8B93-6ED8B1778EC8}" srcOrd="0" destOrd="0" presId="urn:microsoft.com/office/officeart/2005/8/layout/vList6"/>
    <dgm:cxn modelId="{A56D55F6-AA17-429D-A338-E4AF36074038}" srcId="{68811E96-0E80-4C12-BA6D-862C3641ECD9}" destId="{06DC0FA5-6A99-406C-938A-B0B5FF28A2E3}" srcOrd="0" destOrd="0" parTransId="{96DE2478-864D-4BE6-9CEA-344B46F6BCA1}" sibTransId="{833CE5B4-CB9A-4B30-86AB-CB3735591C23}"/>
    <dgm:cxn modelId="{E82AA967-A725-4145-BE55-6B3F4AE89117}" type="presOf" srcId="{A4B8944B-EBDF-46A8-B459-6D7F5D8D4EA4}" destId="{52FAB2BD-0AF2-47D0-921D-4F3B74A1C1DD}" srcOrd="0" destOrd="0" presId="urn:microsoft.com/office/officeart/2005/8/layout/vList6"/>
    <dgm:cxn modelId="{49120BDF-AB18-450C-B3C3-C086AE797784}" type="presOf" srcId="{F1F727B7-0141-4F5D-BA1E-348ABDB37D30}" destId="{58AD1DA8-E4B8-43CF-A224-AFD8D4E8E471}" srcOrd="0" destOrd="0" presId="urn:microsoft.com/office/officeart/2005/8/layout/vList6"/>
    <dgm:cxn modelId="{3514A7FC-0FFC-4333-9720-864E051EF186}" srcId="{A4B8944B-EBDF-46A8-B459-6D7F5D8D4EA4}" destId="{F1F727B7-0141-4F5D-BA1E-348ABDB37D30}" srcOrd="0" destOrd="0" parTransId="{A4B09BC8-29BA-46DF-B391-C35976BB6233}" sibTransId="{E6F45632-161A-4952-B37E-DC6089A000FA}"/>
    <dgm:cxn modelId="{644B3CBE-2D0E-4DB1-9849-A277AE6A6F33}" type="presOf" srcId="{A8D3F363-2EC0-4DD5-8D30-13349A093EC9}" destId="{0B5A20BE-0B63-4F56-A42B-43BF67116F52}" srcOrd="0" destOrd="0" presId="urn:microsoft.com/office/officeart/2005/8/layout/vList6"/>
    <dgm:cxn modelId="{270C835F-A7C2-4EEC-A606-6E30E3B5B2F6}" type="presOf" srcId="{68811E96-0E80-4C12-BA6D-862C3641ECD9}" destId="{4B797985-F996-4B8C-A326-3FB483622C2E}" srcOrd="0" destOrd="0" presId="urn:microsoft.com/office/officeart/2005/8/layout/vList6"/>
    <dgm:cxn modelId="{203646D6-5941-42FA-BA6C-C111964B8826}" srcId="{A8D3F363-2EC0-4DD5-8D30-13349A093EC9}" destId="{A4B8944B-EBDF-46A8-B459-6D7F5D8D4EA4}" srcOrd="1" destOrd="0" parTransId="{73AA74C2-6C26-4EF9-8948-4388E74098A4}" sibTransId="{D4083BA3-475F-4542-AE64-B1D2D0B6AAED}"/>
    <dgm:cxn modelId="{E4A2D6A0-E3FA-458D-8E47-E18261BDFD8F}" type="presParOf" srcId="{0B5A20BE-0B63-4F56-A42B-43BF67116F52}" destId="{649FC7A7-F9DE-4F61-A6C5-C82359A54C85}" srcOrd="0" destOrd="0" presId="urn:microsoft.com/office/officeart/2005/8/layout/vList6"/>
    <dgm:cxn modelId="{6A2FFF5E-D13A-41E6-BCD9-8497447AD710}" type="presParOf" srcId="{649FC7A7-F9DE-4F61-A6C5-C82359A54C85}" destId="{4B797985-F996-4B8C-A326-3FB483622C2E}" srcOrd="0" destOrd="0" presId="urn:microsoft.com/office/officeart/2005/8/layout/vList6"/>
    <dgm:cxn modelId="{9C1415F7-7ABD-4804-8379-D67DCAD50668}" type="presParOf" srcId="{649FC7A7-F9DE-4F61-A6C5-C82359A54C85}" destId="{2765DD70-821D-473C-8B93-6ED8B1778EC8}" srcOrd="1" destOrd="0" presId="urn:microsoft.com/office/officeart/2005/8/layout/vList6"/>
    <dgm:cxn modelId="{C909572A-5C17-488F-911C-1BA40C3C5967}" type="presParOf" srcId="{0B5A20BE-0B63-4F56-A42B-43BF67116F52}" destId="{4E69E7AF-08B6-4EE4-9BF8-A63767E30164}" srcOrd="1" destOrd="0" presId="urn:microsoft.com/office/officeart/2005/8/layout/vList6"/>
    <dgm:cxn modelId="{2EB08018-70BB-47E3-8E84-849F7618D246}" type="presParOf" srcId="{0B5A20BE-0B63-4F56-A42B-43BF67116F52}" destId="{C17CEC40-6EAE-40B9-A099-E39CB46F608E}" srcOrd="2" destOrd="0" presId="urn:microsoft.com/office/officeart/2005/8/layout/vList6"/>
    <dgm:cxn modelId="{130BD68A-7D6D-4ECC-AE84-C17E48F51B86}" type="presParOf" srcId="{C17CEC40-6EAE-40B9-A099-E39CB46F608E}" destId="{52FAB2BD-0AF2-47D0-921D-4F3B74A1C1DD}" srcOrd="0" destOrd="0" presId="urn:microsoft.com/office/officeart/2005/8/layout/vList6"/>
    <dgm:cxn modelId="{57415FA5-58FE-4692-AA49-E54361CEA08E}" type="presParOf" srcId="{C17CEC40-6EAE-40B9-A099-E39CB46F608E}" destId="{58AD1DA8-E4B8-43CF-A224-AFD8D4E8E47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706C4C-186D-497E-B36C-0B6088C8C912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9C0A6F5-A14D-468E-BDC9-411E66B5835A}">
      <dgm:prSet custT="1"/>
      <dgm:spPr/>
      <dgm:t>
        <a:bodyPr/>
        <a:lstStyle/>
        <a:p>
          <a:r>
            <a:rPr lang="ru-RU" sz="2000" dirty="0">
              <a:solidFill>
                <a:prstClr val="black"/>
              </a:solidFill>
            </a:rPr>
            <a:t>низкой сложности («ситуации-иллюстрации») — представляют собой иллюстрацию к теории на конкретном занятии, подразумевают разбор перечисленных в кейсе вопросов, нахождение на них ответов</a:t>
          </a:r>
          <a:endParaRPr lang="ru-RU" sz="2000" dirty="0"/>
        </a:p>
      </dgm:t>
    </dgm:pt>
    <dgm:pt modelId="{E968067E-51A5-4EDE-85F8-A895946DDC8A}" type="parTrans" cxnId="{B1F43BB3-85B7-4717-A9EE-1DC59BB5E824}">
      <dgm:prSet/>
      <dgm:spPr/>
      <dgm:t>
        <a:bodyPr/>
        <a:lstStyle/>
        <a:p>
          <a:endParaRPr lang="ru-RU"/>
        </a:p>
      </dgm:t>
    </dgm:pt>
    <dgm:pt modelId="{5B3A6AEE-D5F6-45C1-A759-50DAE01A98FA}" type="sibTrans" cxnId="{B1F43BB3-85B7-4717-A9EE-1DC59BB5E824}">
      <dgm:prSet/>
      <dgm:spPr/>
      <dgm:t>
        <a:bodyPr/>
        <a:lstStyle/>
        <a:p>
          <a:endParaRPr lang="ru-RU"/>
        </a:p>
      </dgm:t>
    </dgm:pt>
    <dgm:pt modelId="{E254923B-F059-4206-BB1D-65CF71FD8D8A}">
      <dgm:prSet custT="1"/>
      <dgm:spPr/>
      <dgm:t>
        <a:bodyPr/>
        <a:lstStyle/>
        <a:p>
          <a:r>
            <a:rPr lang="ru-RU" sz="2000" dirty="0">
              <a:solidFill>
                <a:prstClr val="black"/>
              </a:solidFill>
            </a:rPr>
            <a:t>средней сложности («ситуации-оценки») — представляют собой небольшое по объему описание ситуации, подразумевают обсуждение содержания кейса и его решение непосредственно на занятии</a:t>
          </a:r>
          <a:endParaRPr lang="ru-RU" sz="2000" dirty="0"/>
        </a:p>
      </dgm:t>
    </dgm:pt>
    <dgm:pt modelId="{8FB1C8EA-1324-4FB5-A5CF-6FB9F6755934}" type="parTrans" cxnId="{C2B88D5E-194F-4C8C-BDD7-5D60CBC9B18A}">
      <dgm:prSet/>
      <dgm:spPr/>
      <dgm:t>
        <a:bodyPr/>
        <a:lstStyle/>
        <a:p>
          <a:endParaRPr lang="ru-RU"/>
        </a:p>
      </dgm:t>
    </dgm:pt>
    <dgm:pt modelId="{948124CE-C0EE-49D1-A3B3-0DEB096CCA2D}" type="sibTrans" cxnId="{C2B88D5E-194F-4C8C-BDD7-5D60CBC9B18A}">
      <dgm:prSet/>
      <dgm:spPr/>
      <dgm:t>
        <a:bodyPr/>
        <a:lstStyle/>
        <a:p>
          <a:endParaRPr lang="ru-RU"/>
        </a:p>
      </dgm:t>
    </dgm:pt>
    <dgm:pt modelId="{0761F291-5117-4D67-BA93-DAF503220007}">
      <dgm:prSet custT="1"/>
      <dgm:spPr/>
      <dgm:t>
        <a:bodyPr/>
        <a:lstStyle/>
        <a:p>
          <a:r>
            <a:rPr lang="ru-RU" sz="2000" dirty="0">
              <a:solidFill>
                <a:prstClr val="black"/>
              </a:solidFill>
            </a:rPr>
            <a:t>высокой сложности («ситуации-проблемы») — представляют собой исследовательскую работу обучающихся над содержанием кейса от нескольких дней до нескольких месяцев с представлением результатов работы</a:t>
          </a:r>
          <a:endParaRPr lang="ru-RU" sz="2000" dirty="0"/>
        </a:p>
      </dgm:t>
    </dgm:pt>
    <dgm:pt modelId="{97CC5009-22D0-4EE0-98E8-4B6B30A0CA60}" type="parTrans" cxnId="{9CAD5DA1-CA88-4193-A061-5139E1B73832}">
      <dgm:prSet/>
      <dgm:spPr/>
      <dgm:t>
        <a:bodyPr/>
        <a:lstStyle/>
        <a:p>
          <a:endParaRPr lang="ru-RU"/>
        </a:p>
      </dgm:t>
    </dgm:pt>
    <dgm:pt modelId="{4C794E05-4A90-400E-B14C-6771CED46390}" type="sibTrans" cxnId="{9CAD5DA1-CA88-4193-A061-5139E1B73832}">
      <dgm:prSet/>
      <dgm:spPr/>
      <dgm:t>
        <a:bodyPr/>
        <a:lstStyle/>
        <a:p>
          <a:endParaRPr lang="ru-RU"/>
        </a:p>
      </dgm:t>
    </dgm:pt>
    <dgm:pt modelId="{2E7A24CC-EE3E-4C50-A9C1-CCFA62BADFEF}" type="pres">
      <dgm:prSet presAssocID="{E9706C4C-186D-497E-B36C-0B6088C8C91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69B591-FFD5-4DF1-8765-EC25E2C1DCAB}" type="pres">
      <dgm:prSet presAssocID="{B9C0A6F5-A14D-468E-BDC9-411E66B5835A}" presName="parentLin" presStyleCnt="0"/>
      <dgm:spPr/>
    </dgm:pt>
    <dgm:pt modelId="{00203239-C4D5-491D-8E56-6ECAB1B634C1}" type="pres">
      <dgm:prSet presAssocID="{B9C0A6F5-A14D-468E-BDC9-411E66B5835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0D61C77-04C2-41EF-8C3C-5749521141A2}" type="pres">
      <dgm:prSet presAssocID="{B9C0A6F5-A14D-468E-BDC9-411E66B5835A}" presName="parentText" presStyleLbl="node1" presStyleIdx="0" presStyleCnt="3" custScaleX="112449" custScaleY="827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695CEF-7EF3-42A1-A249-B128BF2EC4CA}" type="pres">
      <dgm:prSet presAssocID="{B9C0A6F5-A14D-468E-BDC9-411E66B5835A}" presName="negativeSpace" presStyleCnt="0"/>
      <dgm:spPr/>
    </dgm:pt>
    <dgm:pt modelId="{27BC4F60-959B-4BFD-AD38-1E92F6D86A42}" type="pres">
      <dgm:prSet presAssocID="{B9C0A6F5-A14D-468E-BDC9-411E66B5835A}" presName="childText" presStyleLbl="conFgAcc1" presStyleIdx="0" presStyleCnt="3" custScaleX="85476" custScaleY="59043">
        <dgm:presLayoutVars>
          <dgm:bulletEnabled val="1"/>
        </dgm:presLayoutVars>
      </dgm:prSet>
      <dgm:spPr/>
    </dgm:pt>
    <dgm:pt modelId="{8916B979-568E-4ED2-9EF3-5561F032EAED}" type="pres">
      <dgm:prSet presAssocID="{5B3A6AEE-D5F6-45C1-A759-50DAE01A98FA}" presName="spaceBetweenRectangles" presStyleCnt="0"/>
      <dgm:spPr/>
    </dgm:pt>
    <dgm:pt modelId="{2299C782-A5AA-4EF0-94ED-2A90C3D7FD1C}" type="pres">
      <dgm:prSet presAssocID="{E254923B-F059-4206-BB1D-65CF71FD8D8A}" presName="parentLin" presStyleCnt="0"/>
      <dgm:spPr/>
    </dgm:pt>
    <dgm:pt modelId="{A58CEE85-3593-4F43-A4B0-CE3490FDAB91}" type="pres">
      <dgm:prSet presAssocID="{E254923B-F059-4206-BB1D-65CF71FD8D8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536EDAC-BD0D-4F8A-94D9-1D5267A92196}" type="pres">
      <dgm:prSet presAssocID="{E254923B-F059-4206-BB1D-65CF71FD8D8A}" presName="parentText" presStyleLbl="node1" presStyleIdx="1" presStyleCnt="3" custScaleX="112449" custScaleY="581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21CF4A-6ED7-413D-BC3D-D401A7087844}" type="pres">
      <dgm:prSet presAssocID="{E254923B-F059-4206-BB1D-65CF71FD8D8A}" presName="negativeSpace" presStyleCnt="0"/>
      <dgm:spPr/>
    </dgm:pt>
    <dgm:pt modelId="{2D032FD8-A8AC-4598-9715-0D40AEBC40B9}" type="pres">
      <dgm:prSet presAssocID="{E254923B-F059-4206-BB1D-65CF71FD8D8A}" presName="childText" presStyleLbl="conFgAcc1" presStyleIdx="1" presStyleCnt="3" custScaleX="85476" custScaleY="54839">
        <dgm:presLayoutVars>
          <dgm:bulletEnabled val="1"/>
        </dgm:presLayoutVars>
      </dgm:prSet>
      <dgm:spPr/>
    </dgm:pt>
    <dgm:pt modelId="{A48B7C93-439F-4BDF-AD9F-A914CAAB3680}" type="pres">
      <dgm:prSet presAssocID="{948124CE-C0EE-49D1-A3B3-0DEB096CCA2D}" presName="spaceBetweenRectangles" presStyleCnt="0"/>
      <dgm:spPr/>
    </dgm:pt>
    <dgm:pt modelId="{584FC696-71FE-4655-9C14-A612DF947588}" type="pres">
      <dgm:prSet presAssocID="{0761F291-5117-4D67-BA93-DAF503220007}" presName="parentLin" presStyleCnt="0"/>
      <dgm:spPr/>
    </dgm:pt>
    <dgm:pt modelId="{BCBC34A4-9309-4053-9701-547D83B5A8FF}" type="pres">
      <dgm:prSet presAssocID="{0761F291-5117-4D67-BA93-DAF50322000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1308BA2-1D64-4AFC-8C05-C4563F13AA74}" type="pres">
      <dgm:prSet presAssocID="{0761F291-5117-4D67-BA93-DAF503220007}" presName="parentText" presStyleLbl="node1" presStyleIdx="2" presStyleCnt="3" custScaleX="110954" custScaleY="820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A5536-8949-4970-A20B-E787352C4198}" type="pres">
      <dgm:prSet presAssocID="{0761F291-5117-4D67-BA93-DAF503220007}" presName="negativeSpace" presStyleCnt="0"/>
      <dgm:spPr/>
    </dgm:pt>
    <dgm:pt modelId="{EBA446E9-7BF6-4AB8-BCBF-B44B59901469}" type="pres">
      <dgm:prSet presAssocID="{0761F291-5117-4D67-BA93-DAF503220007}" presName="childText" presStyleLbl="conFgAcc1" presStyleIdx="2" presStyleCnt="3" custScaleX="84785" custScaleY="55848">
        <dgm:presLayoutVars>
          <dgm:bulletEnabled val="1"/>
        </dgm:presLayoutVars>
      </dgm:prSet>
      <dgm:spPr/>
    </dgm:pt>
  </dgm:ptLst>
  <dgm:cxnLst>
    <dgm:cxn modelId="{D9B1EE05-8877-422F-B15E-A9915427E37D}" type="presOf" srcId="{E9706C4C-186D-497E-B36C-0B6088C8C912}" destId="{2E7A24CC-EE3E-4C50-A9C1-CCFA62BADFEF}" srcOrd="0" destOrd="0" presId="urn:microsoft.com/office/officeart/2005/8/layout/list1"/>
    <dgm:cxn modelId="{B1F43BB3-85B7-4717-A9EE-1DC59BB5E824}" srcId="{E9706C4C-186D-497E-B36C-0B6088C8C912}" destId="{B9C0A6F5-A14D-468E-BDC9-411E66B5835A}" srcOrd="0" destOrd="0" parTransId="{E968067E-51A5-4EDE-85F8-A895946DDC8A}" sibTransId="{5B3A6AEE-D5F6-45C1-A759-50DAE01A98FA}"/>
    <dgm:cxn modelId="{9CA73003-F212-4DF5-8E47-76E73D2E4525}" type="presOf" srcId="{B9C0A6F5-A14D-468E-BDC9-411E66B5835A}" destId="{00D61C77-04C2-41EF-8C3C-5749521141A2}" srcOrd="1" destOrd="0" presId="urn:microsoft.com/office/officeart/2005/8/layout/list1"/>
    <dgm:cxn modelId="{DC8B4B7B-C51E-4F37-BB56-ED87C999826B}" type="presOf" srcId="{0761F291-5117-4D67-BA93-DAF503220007}" destId="{BCBC34A4-9309-4053-9701-547D83B5A8FF}" srcOrd="0" destOrd="0" presId="urn:microsoft.com/office/officeart/2005/8/layout/list1"/>
    <dgm:cxn modelId="{EDBBFDD4-C8A4-4F62-B7A7-1BB26C02BF03}" type="presOf" srcId="{B9C0A6F5-A14D-468E-BDC9-411E66B5835A}" destId="{00203239-C4D5-491D-8E56-6ECAB1B634C1}" srcOrd="0" destOrd="0" presId="urn:microsoft.com/office/officeart/2005/8/layout/list1"/>
    <dgm:cxn modelId="{9CAD5DA1-CA88-4193-A061-5139E1B73832}" srcId="{E9706C4C-186D-497E-B36C-0B6088C8C912}" destId="{0761F291-5117-4D67-BA93-DAF503220007}" srcOrd="2" destOrd="0" parTransId="{97CC5009-22D0-4EE0-98E8-4B6B30A0CA60}" sibTransId="{4C794E05-4A90-400E-B14C-6771CED46390}"/>
    <dgm:cxn modelId="{8A8B6DBB-A9AA-4A6C-8402-A3DF22ECEAF4}" type="presOf" srcId="{E254923B-F059-4206-BB1D-65CF71FD8D8A}" destId="{8536EDAC-BD0D-4F8A-94D9-1D5267A92196}" srcOrd="1" destOrd="0" presId="urn:microsoft.com/office/officeart/2005/8/layout/list1"/>
    <dgm:cxn modelId="{C2B88D5E-194F-4C8C-BDD7-5D60CBC9B18A}" srcId="{E9706C4C-186D-497E-B36C-0B6088C8C912}" destId="{E254923B-F059-4206-BB1D-65CF71FD8D8A}" srcOrd="1" destOrd="0" parTransId="{8FB1C8EA-1324-4FB5-A5CF-6FB9F6755934}" sibTransId="{948124CE-C0EE-49D1-A3B3-0DEB096CCA2D}"/>
    <dgm:cxn modelId="{F98B4FA0-2CEC-4486-879E-4461F72AF1F7}" type="presOf" srcId="{E254923B-F059-4206-BB1D-65CF71FD8D8A}" destId="{A58CEE85-3593-4F43-A4B0-CE3490FDAB91}" srcOrd="0" destOrd="0" presId="urn:microsoft.com/office/officeart/2005/8/layout/list1"/>
    <dgm:cxn modelId="{922E1475-BC29-4CFF-9D2E-268D9488A0A1}" type="presOf" srcId="{0761F291-5117-4D67-BA93-DAF503220007}" destId="{A1308BA2-1D64-4AFC-8C05-C4563F13AA74}" srcOrd="1" destOrd="0" presId="urn:microsoft.com/office/officeart/2005/8/layout/list1"/>
    <dgm:cxn modelId="{FFED4FD3-F666-4569-AE67-10DD8FA55ADA}" type="presParOf" srcId="{2E7A24CC-EE3E-4C50-A9C1-CCFA62BADFEF}" destId="{0169B591-FFD5-4DF1-8765-EC25E2C1DCAB}" srcOrd="0" destOrd="0" presId="urn:microsoft.com/office/officeart/2005/8/layout/list1"/>
    <dgm:cxn modelId="{FE9C3DE4-275E-43EC-A253-55E68F2650CA}" type="presParOf" srcId="{0169B591-FFD5-4DF1-8765-EC25E2C1DCAB}" destId="{00203239-C4D5-491D-8E56-6ECAB1B634C1}" srcOrd="0" destOrd="0" presId="urn:microsoft.com/office/officeart/2005/8/layout/list1"/>
    <dgm:cxn modelId="{3DDE2BE7-ED53-42B3-85D6-E17B5DE22BB7}" type="presParOf" srcId="{0169B591-FFD5-4DF1-8765-EC25E2C1DCAB}" destId="{00D61C77-04C2-41EF-8C3C-5749521141A2}" srcOrd="1" destOrd="0" presId="urn:microsoft.com/office/officeart/2005/8/layout/list1"/>
    <dgm:cxn modelId="{830E9362-EEE7-4B86-B768-BAA2C120EACF}" type="presParOf" srcId="{2E7A24CC-EE3E-4C50-A9C1-CCFA62BADFEF}" destId="{5F695CEF-7EF3-42A1-A249-B128BF2EC4CA}" srcOrd="1" destOrd="0" presId="urn:microsoft.com/office/officeart/2005/8/layout/list1"/>
    <dgm:cxn modelId="{87AD1010-6869-4C79-BFD3-675754366F51}" type="presParOf" srcId="{2E7A24CC-EE3E-4C50-A9C1-CCFA62BADFEF}" destId="{27BC4F60-959B-4BFD-AD38-1E92F6D86A42}" srcOrd="2" destOrd="0" presId="urn:microsoft.com/office/officeart/2005/8/layout/list1"/>
    <dgm:cxn modelId="{A3A6A0A6-AF02-45E7-B2E5-C91FF7430EF5}" type="presParOf" srcId="{2E7A24CC-EE3E-4C50-A9C1-CCFA62BADFEF}" destId="{8916B979-568E-4ED2-9EF3-5561F032EAED}" srcOrd="3" destOrd="0" presId="urn:microsoft.com/office/officeart/2005/8/layout/list1"/>
    <dgm:cxn modelId="{67DAB12B-55B9-4003-9C36-4C89E14A6968}" type="presParOf" srcId="{2E7A24CC-EE3E-4C50-A9C1-CCFA62BADFEF}" destId="{2299C782-A5AA-4EF0-94ED-2A90C3D7FD1C}" srcOrd="4" destOrd="0" presId="urn:microsoft.com/office/officeart/2005/8/layout/list1"/>
    <dgm:cxn modelId="{728D4D8E-428B-46BD-89AC-D8CB88B802BA}" type="presParOf" srcId="{2299C782-A5AA-4EF0-94ED-2A90C3D7FD1C}" destId="{A58CEE85-3593-4F43-A4B0-CE3490FDAB91}" srcOrd="0" destOrd="0" presId="urn:microsoft.com/office/officeart/2005/8/layout/list1"/>
    <dgm:cxn modelId="{0353E62E-63C3-47B1-8463-17E9EFB352D9}" type="presParOf" srcId="{2299C782-A5AA-4EF0-94ED-2A90C3D7FD1C}" destId="{8536EDAC-BD0D-4F8A-94D9-1D5267A92196}" srcOrd="1" destOrd="0" presId="urn:microsoft.com/office/officeart/2005/8/layout/list1"/>
    <dgm:cxn modelId="{36162621-169D-4B94-A6F1-2545240A5F4D}" type="presParOf" srcId="{2E7A24CC-EE3E-4C50-A9C1-CCFA62BADFEF}" destId="{7E21CF4A-6ED7-413D-BC3D-D401A7087844}" srcOrd="5" destOrd="0" presId="urn:microsoft.com/office/officeart/2005/8/layout/list1"/>
    <dgm:cxn modelId="{0C29ABBD-8523-4FCD-AC72-58816F0F86E8}" type="presParOf" srcId="{2E7A24CC-EE3E-4C50-A9C1-CCFA62BADFEF}" destId="{2D032FD8-A8AC-4598-9715-0D40AEBC40B9}" srcOrd="6" destOrd="0" presId="urn:microsoft.com/office/officeart/2005/8/layout/list1"/>
    <dgm:cxn modelId="{352CE284-19D9-4FE4-A291-071807B69D2C}" type="presParOf" srcId="{2E7A24CC-EE3E-4C50-A9C1-CCFA62BADFEF}" destId="{A48B7C93-439F-4BDF-AD9F-A914CAAB3680}" srcOrd="7" destOrd="0" presId="urn:microsoft.com/office/officeart/2005/8/layout/list1"/>
    <dgm:cxn modelId="{D56D95AE-FCBE-4515-AD14-6F0BE874A745}" type="presParOf" srcId="{2E7A24CC-EE3E-4C50-A9C1-CCFA62BADFEF}" destId="{584FC696-71FE-4655-9C14-A612DF947588}" srcOrd="8" destOrd="0" presId="urn:microsoft.com/office/officeart/2005/8/layout/list1"/>
    <dgm:cxn modelId="{0F856A1D-3F21-411B-BA97-A46FCAF089B1}" type="presParOf" srcId="{584FC696-71FE-4655-9C14-A612DF947588}" destId="{BCBC34A4-9309-4053-9701-547D83B5A8FF}" srcOrd="0" destOrd="0" presId="urn:microsoft.com/office/officeart/2005/8/layout/list1"/>
    <dgm:cxn modelId="{18F0D2B4-F47D-43BF-BDA8-ED14EDA6BD49}" type="presParOf" srcId="{584FC696-71FE-4655-9C14-A612DF947588}" destId="{A1308BA2-1D64-4AFC-8C05-C4563F13AA74}" srcOrd="1" destOrd="0" presId="urn:microsoft.com/office/officeart/2005/8/layout/list1"/>
    <dgm:cxn modelId="{6125392C-EE12-4E8F-B20D-0A311EC3B87F}" type="presParOf" srcId="{2E7A24CC-EE3E-4C50-A9C1-CCFA62BADFEF}" destId="{AF9A5536-8949-4970-A20B-E787352C4198}" srcOrd="9" destOrd="0" presId="urn:microsoft.com/office/officeart/2005/8/layout/list1"/>
    <dgm:cxn modelId="{5C94BD54-BA62-4549-BAC0-9D75A9CCCABD}" type="presParOf" srcId="{2E7A24CC-EE3E-4C50-A9C1-CCFA62BADFEF}" destId="{EBA446E9-7BF6-4AB8-BCBF-B44B5990146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48D2C9-5973-488C-8A76-65D3D06723C6}" type="doc">
      <dgm:prSet loTypeId="urn:microsoft.com/office/officeart/2005/8/layout/pyramid2" loCatId="pyramid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4444E09-C912-4A00-B7D0-9FCB1DF24CC7}">
      <dgm:prSet custT="1"/>
      <dgm:spPr/>
      <dgm:t>
        <a:bodyPr/>
        <a:lstStyle/>
        <a:p>
          <a:r>
            <a:rPr lang="ru-RU" sz="1100" dirty="0"/>
            <a:t>·</a:t>
          </a:r>
          <a:r>
            <a:rPr lang="ru-RU" sz="1600" dirty="0"/>
            <a:t>     соответствовать четко поставленной цели создания</a:t>
          </a:r>
          <a:r>
            <a:rPr lang="ru-RU" sz="1100" dirty="0"/>
            <a:t>; </a:t>
          </a:r>
        </a:p>
      </dgm:t>
    </dgm:pt>
    <dgm:pt modelId="{6F8E1E83-3A40-4495-AE7C-AEAF4A2E7393}" type="parTrans" cxnId="{E958BF2F-268A-49B8-AE53-D54CD69FD6D5}">
      <dgm:prSet/>
      <dgm:spPr/>
      <dgm:t>
        <a:bodyPr/>
        <a:lstStyle/>
        <a:p>
          <a:endParaRPr lang="ru-RU"/>
        </a:p>
      </dgm:t>
    </dgm:pt>
    <dgm:pt modelId="{AEE7EE02-7D46-4477-87BD-43E864B7DF52}" type="sibTrans" cxnId="{E958BF2F-268A-49B8-AE53-D54CD69FD6D5}">
      <dgm:prSet/>
      <dgm:spPr/>
      <dgm:t>
        <a:bodyPr/>
        <a:lstStyle/>
        <a:p>
          <a:endParaRPr lang="ru-RU"/>
        </a:p>
      </dgm:t>
    </dgm:pt>
    <dgm:pt modelId="{C959EC3C-C818-493D-99FA-A8430B125653}">
      <dgm:prSet custT="1"/>
      <dgm:spPr/>
      <dgm:t>
        <a:bodyPr/>
        <a:lstStyle/>
        <a:p>
          <a:r>
            <a:rPr lang="ru-RU" sz="1100" dirty="0"/>
            <a:t>·     </a:t>
          </a:r>
          <a:r>
            <a:rPr lang="ru-RU" sz="1600" dirty="0"/>
            <a:t>иметь соответствующий категории слушателей уровень трудности; </a:t>
          </a:r>
        </a:p>
      </dgm:t>
    </dgm:pt>
    <dgm:pt modelId="{8DE49D7D-76C3-4FD3-9343-6EA767F0F2A8}" type="parTrans" cxnId="{08D5314B-CE01-4053-8E20-57E281375306}">
      <dgm:prSet/>
      <dgm:spPr/>
      <dgm:t>
        <a:bodyPr/>
        <a:lstStyle/>
        <a:p>
          <a:endParaRPr lang="ru-RU"/>
        </a:p>
      </dgm:t>
    </dgm:pt>
    <dgm:pt modelId="{95E29A8A-C385-4F88-A1CE-5A245AB49605}" type="sibTrans" cxnId="{08D5314B-CE01-4053-8E20-57E281375306}">
      <dgm:prSet/>
      <dgm:spPr/>
      <dgm:t>
        <a:bodyPr/>
        <a:lstStyle/>
        <a:p>
          <a:endParaRPr lang="ru-RU"/>
        </a:p>
      </dgm:t>
    </dgm:pt>
    <dgm:pt modelId="{9C281D8C-3AC6-4EC9-B7CA-D89B5D608CB0}">
      <dgm:prSet custT="1"/>
      <dgm:spPr/>
      <dgm:t>
        <a:bodyPr/>
        <a:lstStyle/>
        <a:p>
          <a:r>
            <a:rPr lang="ru-RU" sz="1100" dirty="0"/>
            <a:t>·     </a:t>
          </a:r>
          <a:r>
            <a:rPr lang="ru-RU" sz="1600" dirty="0"/>
            <a:t>иллюстрировать несколько аспектов предмета или практики в жизни; </a:t>
          </a:r>
        </a:p>
      </dgm:t>
    </dgm:pt>
    <dgm:pt modelId="{2465A756-02CC-4608-91E5-0A35A76E4FA7}" type="parTrans" cxnId="{CB194C7F-3A85-454F-8769-BD23C674A039}">
      <dgm:prSet/>
      <dgm:spPr/>
      <dgm:t>
        <a:bodyPr/>
        <a:lstStyle/>
        <a:p>
          <a:endParaRPr lang="ru-RU"/>
        </a:p>
      </dgm:t>
    </dgm:pt>
    <dgm:pt modelId="{A0BB308A-F4CC-49AA-98D2-93E0E066EB54}" type="sibTrans" cxnId="{CB194C7F-3A85-454F-8769-BD23C674A039}">
      <dgm:prSet/>
      <dgm:spPr/>
      <dgm:t>
        <a:bodyPr/>
        <a:lstStyle/>
        <a:p>
          <a:endParaRPr lang="ru-RU"/>
        </a:p>
      </dgm:t>
    </dgm:pt>
    <dgm:pt modelId="{131E5E63-372B-4E84-97AD-ED29329F368E}">
      <dgm:prSet custT="1"/>
      <dgm:spPr/>
      <dgm:t>
        <a:bodyPr/>
        <a:lstStyle/>
        <a:p>
          <a:r>
            <a:rPr lang="ru-RU" sz="1600"/>
            <a:t>·     не устаревать слишком быстро; </a:t>
          </a:r>
        </a:p>
      </dgm:t>
    </dgm:pt>
    <dgm:pt modelId="{D679480A-F5F6-42BC-96AA-2BB3029CF4F1}" type="parTrans" cxnId="{0B1AD113-0B9F-4EE0-8739-1B260FDBB756}">
      <dgm:prSet/>
      <dgm:spPr/>
      <dgm:t>
        <a:bodyPr/>
        <a:lstStyle/>
        <a:p>
          <a:endParaRPr lang="ru-RU"/>
        </a:p>
      </dgm:t>
    </dgm:pt>
    <dgm:pt modelId="{2E1E23C2-3098-4CC7-ADF8-760B8CCE2BF0}" type="sibTrans" cxnId="{0B1AD113-0B9F-4EE0-8739-1B260FDBB756}">
      <dgm:prSet/>
      <dgm:spPr/>
      <dgm:t>
        <a:bodyPr/>
        <a:lstStyle/>
        <a:p>
          <a:endParaRPr lang="ru-RU"/>
        </a:p>
      </dgm:t>
    </dgm:pt>
    <dgm:pt modelId="{310B8861-0B3D-46A6-8BB0-2C3F6CB15C31}">
      <dgm:prSet custT="1"/>
      <dgm:spPr/>
      <dgm:t>
        <a:bodyPr/>
        <a:lstStyle/>
        <a:p>
          <a:r>
            <a:rPr lang="ru-RU" sz="1600"/>
            <a:t>·     иметь национальную окраску; </a:t>
          </a:r>
        </a:p>
      </dgm:t>
    </dgm:pt>
    <dgm:pt modelId="{366A1726-8F68-4620-BB37-0C277E531C8E}" type="parTrans" cxnId="{25C2C6D7-9742-4BE8-9AFC-959FC3795652}">
      <dgm:prSet/>
      <dgm:spPr/>
      <dgm:t>
        <a:bodyPr/>
        <a:lstStyle/>
        <a:p>
          <a:endParaRPr lang="ru-RU"/>
        </a:p>
      </dgm:t>
    </dgm:pt>
    <dgm:pt modelId="{CB7CDE1F-0FE2-4CC1-B022-95964C17E3E1}" type="sibTrans" cxnId="{25C2C6D7-9742-4BE8-9AFC-959FC3795652}">
      <dgm:prSet/>
      <dgm:spPr/>
      <dgm:t>
        <a:bodyPr/>
        <a:lstStyle/>
        <a:p>
          <a:endParaRPr lang="ru-RU"/>
        </a:p>
      </dgm:t>
    </dgm:pt>
    <dgm:pt modelId="{861C3363-EE74-4352-A3E3-3C6241A2B1E1}">
      <dgm:prSet custT="1"/>
      <dgm:spPr/>
      <dgm:t>
        <a:bodyPr/>
        <a:lstStyle/>
        <a:p>
          <a:r>
            <a:rPr lang="ru-RU" sz="1600" dirty="0"/>
            <a:t>·     быть актуальным на сегодняшний день; </a:t>
          </a:r>
        </a:p>
      </dgm:t>
    </dgm:pt>
    <dgm:pt modelId="{96605239-8966-48FC-8E60-DCD8B165D684}" type="parTrans" cxnId="{BADE6208-592A-4B0D-BA52-07F87737559B}">
      <dgm:prSet/>
      <dgm:spPr/>
      <dgm:t>
        <a:bodyPr/>
        <a:lstStyle/>
        <a:p>
          <a:endParaRPr lang="ru-RU"/>
        </a:p>
      </dgm:t>
    </dgm:pt>
    <dgm:pt modelId="{B9856F53-FB77-4501-B843-625F44622283}" type="sibTrans" cxnId="{BADE6208-592A-4B0D-BA52-07F87737559B}">
      <dgm:prSet/>
      <dgm:spPr/>
      <dgm:t>
        <a:bodyPr/>
        <a:lstStyle/>
        <a:p>
          <a:endParaRPr lang="ru-RU"/>
        </a:p>
      </dgm:t>
    </dgm:pt>
    <dgm:pt modelId="{5BC618EA-0C6E-4C70-93C5-5F658444EC1E}">
      <dgm:prSet custT="1"/>
      <dgm:spPr/>
      <dgm:t>
        <a:bodyPr/>
        <a:lstStyle/>
        <a:p>
          <a:r>
            <a:rPr lang="ru-RU" sz="1600"/>
            <a:t>·     иллюстрировать типичные ситуации; </a:t>
          </a:r>
        </a:p>
      </dgm:t>
    </dgm:pt>
    <dgm:pt modelId="{20FBA82F-FEF0-423E-A29C-B3C9F70C7CB0}" type="parTrans" cxnId="{C04ABFC2-AD23-47FD-83C9-4FF8E2BD1F89}">
      <dgm:prSet/>
      <dgm:spPr/>
      <dgm:t>
        <a:bodyPr/>
        <a:lstStyle/>
        <a:p>
          <a:endParaRPr lang="ru-RU"/>
        </a:p>
      </dgm:t>
    </dgm:pt>
    <dgm:pt modelId="{5074EA9D-A370-4C93-A881-3AD9DD22D4D0}" type="sibTrans" cxnId="{C04ABFC2-AD23-47FD-83C9-4FF8E2BD1F89}">
      <dgm:prSet/>
      <dgm:spPr/>
      <dgm:t>
        <a:bodyPr/>
        <a:lstStyle/>
        <a:p>
          <a:endParaRPr lang="ru-RU"/>
        </a:p>
      </dgm:t>
    </dgm:pt>
    <dgm:pt modelId="{F0581454-3891-413F-AF30-EA732CEEE107}">
      <dgm:prSet custT="1"/>
      <dgm:spPr/>
      <dgm:t>
        <a:bodyPr/>
        <a:lstStyle/>
        <a:p>
          <a:r>
            <a:rPr lang="ru-RU" sz="1600"/>
            <a:t>·     развивать аналитическое мышление; </a:t>
          </a:r>
        </a:p>
      </dgm:t>
    </dgm:pt>
    <dgm:pt modelId="{A9AAD54B-BEF0-4D13-8A00-98CDFA47D635}" type="parTrans" cxnId="{C5F6B884-F56D-4B9A-B694-E5DADED43CE2}">
      <dgm:prSet/>
      <dgm:spPr/>
      <dgm:t>
        <a:bodyPr/>
        <a:lstStyle/>
        <a:p>
          <a:endParaRPr lang="ru-RU"/>
        </a:p>
      </dgm:t>
    </dgm:pt>
    <dgm:pt modelId="{8061FF20-05FE-4374-96D7-632B44330505}" type="sibTrans" cxnId="{C5F6B884-F56D-4B9A-B694-E5DADED43CE2}">
      <dgm:prSet/>
      <dgm:spPr/>
      <dgm:t>
        <a:bodyPr/>
        <a:lstStyle/>
        <a:p>
          <a:endParaRPr lang="ru-RU"/>
        </a:p>
      </dgm:t>
    </dgm:pt>
    <dgm:pt modelId="{CE3150A7-4114-4AE0-B73D-846FD7718FF2}">
      <dgm:prSet custT="1"/>
      <dgm:spPr/>
      <dgm:t>
        <a:bodyPr/>
        <a:lstStyle/>
        <a:p>
          <a:r>
            <a:rPr lang="ru-RU" sz="1100" dirty="0"/>
            <a:t>·     </a:t>
          </a:r>
          <a:r>
            <a:rPr lang="ru-RU" sz="1600" dirty="0"/>
            <a:t>провоцировать</a:t>
          </a:r>
          <a:r>
            <a:rPr lang="ru-RU" sz="1100" dirty="0"/>
            <a:t> </a:t>
          </a:r>
          <a:r>
            <a:rPr lang="ru-RU" sz="1600" dirty="0"/>
            <a:t>дискуссию</a:t>
          </a:r>
          <a:r>
            <a:rPr lang="ru-RU" sz="1100" dirty="0"/>
            <a:t>; </a:t>
          </a:r>
        </a:p>
      </dgm:t>
    </dgm:pt>
    <dgm:pt modelId="{0DA528A2-8496-4C61-9F00-33A199EC3B3E}" type="parTrans" cxnId="{08448727-63FE-495B-910D-011359BD65C5}">
      <dgm:prSet/>
      <dgm:spPr/>
      <dgm:t>
        <a:bodyPr/>
        <a:lstStyle/>
        <a:p>
          <a:endParaRPr lang="ru-RU"/>
        </a:p>
      </dgm:t>
    </dgm:pt>
    <dgm:pt modelId="{76AFC2A5-D41D-414E-B07F-C2A0B8567EDD}" type="sibTrans" cxnId="{08448727-63FE-495B-910D-011359BD65C5}">
      <dgm:prSet/>
      <dgm:spPr/>
      <dgm:t>
        <a:bodyPr/>
        <a:lstStyle/>
        <a:p>
          <a:endParaRPr lang="ru-RU"/>
        </a:p>
      </dgm:t>
    </dgm:pt>
    <dgm:pt modelId="{F0C55F49-82DF-45A8-919D-C52A00584D20}">
      <dgm:prSet custT="1"/>
      <dgm:spPr/>
      <dgm:t>
        <a:bodyPr/>
        <a:lstStyle/>
        <a:p>
          <a:r>
            <a:rPr lang="ru-RU" sz="1600" dirty="0"/>
            <a:t>·     иметь несколько решений.</a:t>
          </a:r>
        </a:p>
      </dgm:t>
    </dgm:pt>
    <dgm:pt modelId="{235FF060-FDEE-4711-92AB-8BD09C631191}" type="parTrans" cxnId="{1F1CF97F-AE01-4AC0-BC28-E8D39271D684}">
      <dgm:prSet/>
      <dgm:spPr/>
      <dgm:t>
        <a:bodyPr/>
        <a:lstStyle/>
        <a:p>
          <a:endParaRPr lang="ru-RU"/>
        </a:p>
      </dgm:t>
    </dgm:pt>
    <dgm:pt modelId="{F22ACE42-4B8D-400F-97AD-8D67546B5995}" type="sibTrans" cxnId="{1F1CF97F-AE01-4AC0-BC28-E8D39271D684}">
      <dgm:prSet/>
      <dgm:spPr/>
      <dgm:t>
        <a:bodyPr/>
        <a:lstStyle/>
        <a:p>
          <a:endParaRPr lang="ru-RU"/>
        </a:p>
      </dgm:t>
    </dgm:pt>
    <dgm:pt modelId="{AEDC8F29-8407-4EF5-B880-BCC3C8B920AA}" type="pres">
      <dgm:prSet presAssocID="{1648D2C9-5973-488C-8A76-65D3D06723C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A027D8F-23C9-4301-BF06-6C5354A5EB0E}" type="pres">
      <dgm:prSet presAssocID="{1648D2C9-5973-488C-8A76-65D3D06723C6}" presName="pyramid" presStyleLbl="node1" presStyleIdx="0" presStyleCnt="1" custLinFactNeighborX="-9" custLinFactNeighborY="495"/>
      <dgm:spPr/>
    </dgm:pt>
    <dgm:pt modelId="{6D852E4C-3F6C-41D0-8943-0C62DB9322ED}" type="pres">
      <dgm:prSet presAssocID="{1648D2C9-5973-488C-8A76-65D3D06723C6}" presName="theList" presStyleCnt="0"/>
      <dgm:spPr/>
    </dgm:pt>
    <dgm:pt modelId="{D4DABE28-D591-47EB-A5B9-114CEEF4AB20}" type="pres">
      <dgm:prSet presAssocID="{E4444E09-C912-4A00-B7D0-9FCB1DF24CC7}" presName="aNode" presStyleLbl="fgAcc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C2B243-0C21-4E0A-8E40-2D6F96BEF4D0}" type="pres">
      <dgm:prSet presAssocID="{E4444E09-C912-4A00-B7D0-9FCB1DF24CC7}" presName="aSpace" presStyleCnt="0"/>
      <dgm:spPr/>
    </dgm:pt>
    <dgm:pt modelId="{D70CBD96-8813-4422-ACBC-8C6AAA2560FA}" type="pres">
      <dgm:prSet presAssocID="{C959EC3C-C818-493D-99FA-A8430B125653}" presName="aNode" presStyleLbl="fgAcc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F9F50E-FD90-4439-B096-589978E1F147}" type="pres">
      <dgm:prSet presAssocID="{C959EC3C-C818-493D-99FA-A8430B125653}" presName="aSpace" presStyleCnt="0"/>
      <dgm:spPr/>
    </dgm:pt>
    <dgm:pt modelId="{0D803A5C-E866-4E17-A3AA-E27DFD80307D}" type="pres">
      <dgm:prSet presAssocID="{9C281D8C-3AC6-4EC9-B7CA-D89B5D608CB0}" presName="aNode" presStyleLbl="fgAcc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ACA30C-59A1-4DC6-B257-3694A09332F4}" type="pres">
      <dgm:prSet presAssocID="{9C281D8C-3AC6-4EC9-B7CA-D89B5D608CB0}" presName="aSpace" presStyleCnt="0"/>
      <dgm:spPr/>
    </dgm:pt>
    <dgm:pt modelId="{76A39588-E2C7-45A0-881D-C7528281662F}" type="pres">
      <dgm:prSet presAssocID="{131E5E63-372B-4E84-97AD-ED29329F368E}" presName="aNode" presStyleLbl="fgAcc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CD43A5-5A7D-4CDA-9A06-59289B6A3EB1}" type="pres">
      <dgm:prSet presAssocID="{131E5E63-372B-4E84-97AD-ED29329F368E}" presName="aSpace" presStyleCnt="0"/>
      <dgm:spPr/>
    </dgm:pt>
    <dgm:pt modelId="{7D40926C-8B24-4930-A575-C712ED0D3E63}" type="pres">
      <dgm:prSet presAssocID="{310B8861-0B3D-46A6-8BB0-2C3F6CB15C31}" presName="aNode" presStyleLbl="fgAcc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FEE601-764E-42E0-BB4E-6D2C4DC10C0B}" type="pres">
      <dgm:prSet presAssocID="{310B8861-0B3D-46A6-8BB0-2C3F6CB15C31}" presName="aSpace" presStyleCnt="0"/>
      <dgm:spPr/>
    </dgm:pt>
    <dgm:pt modelId="{674D587C-B39F-4B8C-8F86-E43C8F92C115}" type="pres">
      <dgm:prSet presAssocID="{861C3363-EE74-4352-A3E3-3C6241A2B1E1}" presName="aNode" presStyleLbl="fgAcc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36531-45D2-4CA9-B701-F53F85B83EFF}" type="pres">
      <dgm:prSet presAssocID="{861C3363-EE74-4352-A3E3-3C6241A2B1E1}" presName="aSpace" presStyleCnt="0"/>
      <dgm:spPr/>
    </dgm:pt>
    <dgm:pt modelId="{91FBABD0-5F0B-4EC1-A33D-47133A073743}" type="pres">
      <dgm:prSet presAssocID="{5BC618EA-0C6E-4C70-93C5-5F658444EC1E}" presName="aNode" presStyleLbl="fgAcc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9A38D5-DB0C-4EDA-BE64-D7C4DC4650AB}" type="pres">
      <dgm:prSet presAssocID="{5BC618EA-0C6E-4C70-93C5-5F658444EC1E}" presName="aSpace" presStyleCnt="0"/>
      <dgm:spPr/>
    </dgm:pt>
    <dgm:pt modelId="{2D719403-E418-4658-A1D9-64405ADA4F69}" type="pres">
      <dgm:prSet presAssocID="{F0581454-3891-413F-AF30-EA732CEEE107}" presName="aNode" presStyleLbl="fgAcc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BD8E34-E788-424D-8194-07BB0EA6754D}" type="pres">
      <dgm:prSet presAssocID="{F0581454-3891-413F-AF30-EA732CEEE107}" presName="aSpace" presStyleCnt="0"/>
      <dgm:spPr/>
    </dgm:pt>
    <dgm:pt modelId="{CC0C740C-756C-432D-8F4B-CB797DF42726}" type="pres">
      <dgm:prSet presAssocID="{CE3150A7-4114-4AE0-B73D-846FD7718FF2}" presName="aNode" presStyleLbl="fgAcc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F42CED-9CC2-4BC3-B365-08C00D779F51}" type="pres">
      <dgm:prSet presAssocID="{CE3150A7-4114-4AE0-B73D-846FD7718FF2}" presName="aSpace" presStyleCnt="0"/>
      <dgm:spPr/>
    </dgm:pt>
    <dgm:pt modelId="{C78EDE73-C5F9-4BAB-9849-601A09D44111}" type="pres">
      <dgm:prSet presAssocID="{F0C55F49-82DF-45A8-919D-C52A00584D20}" presName="aNode" presStyleLbl="fgAcc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871E8-4E14-40E4-90AE-C69A643B43E9}" type="pres">
      <dgm:prSet presAssocID="{F0C55F49-82DF-45A8-919D-C52A00584D20}" presName="aSpace" presStyleCnt="0"/>
      <dgm:spPr/>
    </dgm:pt>
  </dgm:ptLst>
  <dgm:cxnLst>
    <dgm:cxn modelId="{EC9A5511-0D1A-4278-997D-FBB23900BDA3}" type="presOf" srcId="{310B8861-0B3D-46A6-8BB0-2C3F6CB15C31}" destId="{7D40926C-8B24-4930-A575-C712ED0D3E63}" srcOrd="0" destOrd="0" presId="urn:microsoft.com/office/officeart/2005/8/layout/pyramid2"/>
    <dgm:cxn modelId="{1F1CF97F-AE01-4AC0-BC28-E8D39271D684}" srcId="{1648D2C9-5973-488C-8A76-65D3D06723C6}" destId="{F0C55F49-82DF-45A8-919D-C52A00584D20}" srcOrd="9" destOrd="0" parTransId="{235FF060-FDEE-4711-92AB-8BD09C631191}" sibTransId="{F22ACE42-4B8D-400F-97AD-8D67546B5995}"/>
    <dgm:cxn modelId="{71672FD4-5675-42FE-91CE-1211D8110C92}" type="presOf" srcId="{861C3363-EE74-4352-A3E3-3C6241A2B1E1}" destId="{674D587C-B39F-4B8C-8F86-E43C8F92C115}" srcOrd="0" destOrd="0" presId="urn:microsoft.com/office/officeart/2005/8/layout/pyramid2"/>
    <dgm:cxn modelId="{08D5314B-CE01-4053-8E20-57E281375306}" srcId="{1648D2C9-5973-488C-8A76-65D3D06723C6}" destId="{C959EC3C-C818-493D-99FA-A8430B125653}" srcOrd="1" destOrd="0" parTransId="{8DE49D7D-76C3-4FD3-9343-6EA767F0F2A8}" sibTransId="{95E29A8A-C385-4F88-A1CE-5A245AB49605}"/>
    <dgm:cxn modelId="{273EC37B-CDEB-4F30-A64B-FABCCBB174A4}" type="presOf" srcId="{5BC618EA-0C6E-4C70-93C5-5F658444EC1E}" destId="{91FBABD0-5F0B-4EC1-A33D-47133A073743}" srcOrd="0" destOrd="0" presId="urn:microsoft.com/office/officeart/2005/8/layout/pyramid2"/>
    <dgm:cxn modelId="{25C2C6D7-9742-4BE8-9AFC-959FC3795652}" srcId="{1648D2C9-5973-488C-8A76-65D3D06723C6}" destId="{310B8861-0B3D-46A6-8BB0-2C3F6CB15C31}" srcOrd="4" destOrd="0" parTransId="{366A1726-8F68-4620-BB37-0C277E531C8E}" sibTransId="{CB7CDE1F-0FE2-4CC1-B022-95964C17E3E1}"/>
    <dgm:cxn modelId="{C04ABFC2-AD23-47FD-83C9-4FF8E2BD1F89}" srcId="{1648D2C9-5973-488C-8A76-65D3D06723C6}" destId="{5BC618EA-0C6E-4C70-93C5-5F658444EC1E}" srcOrd="6" destOrd="0" parTransId="{20FBA82F-FEF0-423E-A29C-B3C9F70C7CB0}" sibTransId="{5074EA9D-A370-4C93-A881-3AD9DD22D4D0}"/>
    <dgm:cxn modelId="{E958BF2F-268A-49B8-AE53-D54CD69FD6D5}" srcId="{1648D2C9-5973-488C-8A76-65D3D06723C6}" destId="{E4444E09-C912-4A00-B7D0-9FCB1DF24CC7}" srcOrd="0" destOrd="0" parTransId="{6F8E1E83-3A40-4495-AE7C-AEAF4A2E7393}" sibTransId="{AEE7EE02-7D46-4477-87BD-43E864B7DF52}"/>
    <dgm:cxn modelId="{8FE2C536-4DBF-42C7-B4F8-50A81558D6E5}" type="presOf" srcId="{9C281D8C-3AC6-4EC9-B7CA-D89B5D608CB0}" destId="{0D803A5C-E866-4E17-A3AA-E27DFD80307D}" srcOrd="0" destOrd="0" presId="urn:microsoft.com/office/officeart/2005/8/layout/pyramid2"/>
    <dgm:cxn modelId="{50E48D4F-F98D-4A9A-9028-BA2E0F00E0C1}" type="presOf" srcId="{E4444E09-C912-4A00-B7D0-9FCB1DF24CC7}" destId="{D4DABE28-D591-47EB-A5B9-114CEEF4AB20}" srcOrd="0" destOrd="0" presId="urn:microsoft.com/office/officeart/2005/8/layout/pyramid2"/>
    <dgm:cxn modelId="{06A5E0D5-7D5F-4F1F-93F0-A175779F84D1}" type="presOf" srcId="{F0C55F49-82DF-45A8-919D-C52A00584D20}" destId="{C78EDE73-C5F9-4BAB-9849-601A09D44111}" srcOrd="0" destOrd="0" presId="urn:microsoft.com/office/officeart/2005/8/layout/pyramid2"/>
    <dgm:cxn modelId="{C5F6B884-F56D-4B9A-B694-E5DADED43CE2}" srcId="{1648D2C9-5973-488C-8A76-65D3D06723C6}" destId="{F0581454-3891-413F-AF30-EA732CEEE107}" srcOrd="7" destOrd="0" parTransId="{A9AAD54B-BEF0-4D13-8A00-98CDFA47D635}" sibTransId="{8061FF20-05FE-4374-96D7-632B44330505}"/>
    <dgm:cxn modelId="{36AC3938-1332-4D1A-BF68-5485B907354A}" type="presOf" srcId="{1648D2C9-5973-488C-8A76-65D3D06723C6}" destId="{AEDC8F29-8407-4EF5-B880-BCC3C8B920AA}" srcOrd="0" destOrd="0" presId="urn:microsoft.com/office/officeart/2005/8/layout/pyramid2"/>
    <dgm:cxn modelId="{CB194C7F-3A85-454F-8769-BD23C674A039}" srcId="{1648D2C9-5973-488C-8A76-65D3D06723C6}" destId="{9C281D8C-3AC6-4EC9-B7CA-D89B5D608CB0}" srcOrd="2" destOrd="0" parTransId="{2465A756-02CC-4608-91E5-0A35A76E4FA7}" sibTransId="{A0BB308A-F4CC-49AA-98D2-93E0E066EB54}"/>
    <dgm:cxn modelId="{08448727-63FE-495B-910D-011359BD65C5}" srcId="{1648D2C9-5973-488C-8A76-65D3D06723C6}" destId="{CE3150A7-4114-4AE0-B73D-846FD7718FF2}" srcOrd="8" destOrd="0" parTransId="{0DA528A2-8496-4C61-9F00-33A199EC3B3E}" sibTransId="{76AFC2A5-D41D-414E-B07F-C2A0B8567EDD}"/>
    <dgm:cxn modelId="{42361302-66AF-4DD0-9FF1-3096B7A73EC3}" type="presOf" srcId="{131E5E63-372B-4E84-97AD-ED29329F368E}" destId="{76A39588-E2C7-45A0-881D-C7528281662F}" srcOrd="0" destOrd="0" presId="urn:microsoft.com/office/officeart/2005/8/layout/pyramid2"/>
    <dgm:cxn modelId="{641FA611-F423-4446-888B-9DD574B3EFFD}" type="presOf" srcId="{F0581454-3891-413F-AF30-EA732CEEE107}" destId="{2D719403-E418-4658-A1D9-64405ADA4F69}" srcOrd="0" destOrd="0" presId="urn:microsoft.com/office/officeart/2005/8/layout/pyramid2"/>
    <dgm:cxn modelId="{BADE6208-592A-4B0D-BA52-07F87737559B}" srcId="{1648D2C9-5973-488C-8A76-65D3D06723C6}" destId="{861C3363-EE74-4352-A3E3-3C6241A2B1E1}" srcOrd="5" destOrd="0" parTransId="{96605239-8966-48FC-8E60-DCD8B165D684}" sibTransId="{B9856F53-FB77-4501-B843-625F44622283}"/>
    <dgm:cxn modelId="{29254F8E-BC6F-40F3-8FA8-623CEBDB0F09}" type="presOf" srcId="{C959EC3C-C818-493D-99FA-A8430B125653}" destId="{D70CBD96-8813-4422-ACBC-8C6AAA2560FA}" srcOrd="0" destOrd="0" presId="urn:microsoft.com/office/officeart/2005/8/layout/pyramid2"/>
    <dgm:cxn modelId="{0B1AD113-0B9F-4EE0-8739-1B260FDBB756}" srcId="{1648D2C9-5973-488C-8A76-65D3D06723C6}" destId="{131E5E63-372B-4E84-97AD-ED29329F368E}" srcOrd="3" destOrd="0" parTransId="{D679480A-F5F6-42BC-96AA-2BB3029CF4F1}" sibTransId="{2E1E23C2-3098-4CC7-ADF8-760B8CCE2BF0}"/>
    <dgm:cxn modelId="{7D7FD216-022D-4125-811B-7DCFCCD80F52}" type="presOf" srcId="{CE3150A7-4114-4AE0-B73D-846FD7718FF2}" destId="{CC0C740C-756C-432D-8F4B-CB797DF42726}" srcOrd="0" destOrd="0" presId="urn:microsoft.com/office/officeart/2005/8/layout/pyramid2"/>
    <dgm:cxn modelId="{B2427EE5-760A-43BD-A2FB-F5549C01E643}" type="presParOf" srcId="{AEDC8F29-8407-4EF5-B880-BCC3C8B920AA}" destId="{6A027D8F-23C9-4301-BF06-6C5354A5EB0E}" srcOrd="0" destOrd="0" presId="urn:microsoft.com/office/officeart/2005/8/layout/pyramid2"/>
    <dgm:cxn modelId="{43674EA4-2C14-4804-B4A0-CBD68EA16D9D}" type="presParOf" srcId="{AEDC8F29-8407-4EF5-B880-BCC3C8B920AA}" destId="{6D852E4C-3F6C-41D0-8943-0C62DB9322ED}" srcOrd="1" destOrd="0" presId="urn:microsoft.com/office/officeart/2005/8/layout/pyramid2"/>
    <dgm:cxn modelId="{DE236777-CC68-40EE-AE1A-A676F18D7392}" type="presParOf" srcId="{6D852E4C-3F6C-41D0-8943-0C62DB9322ED}" destId="{D4DABE28-D591-47EB-A5B9-114CEEF4AB20}" srcOrd="0" destOrd="0" presId="urn:microsoft.com/office/officeart/2005/8/layout/pyramid2"/>
    <dgm:cxn modelId="{0F1B9D89-DC32-4687-920E-8C701C02754F}" type="presParOf" srcId="{6D852E4C-3F6C-41D0-8943-0C62DB9322ED}" destId="{83C2B243-0C21-4E0A-8E40-2D6F96BEF4D0}" srcOrd="1" destOrd="0" presId="urn:microsoft.com/office/officeart/2005/8/layout/pyramid2"/>
    <dgm:cxn modelId="{AD861E43-74EF-40F8-9396-26484AB0C398}" type="presParOf" srcId="{6D852E4C-3F6C-41D0-8943-0C62DB9322ED}" destId="{D70CBD96-8813-4422-ACBC-8C6AAA2560FA}" srcOrd="2" destOrd="0" presId="urn:microsoft.com/office/officeart/2005/8/layout/pyramid2"/>
    <dgm:cxn modelId="{DA3101F1-16F8-4555-88E7-12CDA0800FB8}" type="presParOf" srcId="{6D852E4C-3F6C-41D0-8943-0C62DB9322ED}" destId="{E8F9F50E-FD90-4439-B096-589978E1F147}" srcOrd="3" destOrd="0" presId="urn:microsoft.com/office/officeart/2005/8/layout/pyramid2"/>
    <dgm:cxn modelId="{C3F3355A-A964-40EC-81A4-44C198D6ED48}" type="presParOf" srcId="{6D852E4C-3F6C-41D0-8943-0C62DB9322ED}" destId="{0D803A5C-E866-4E17-A3AA-E27DFD80307D}" srcOrd="4" destOrd="0" presId="urn:microsoft.com/office/officeart/2005/8/layout/pyramid2"/>
    <dgm:cxn modelId="{8FB697DF-2C15-4FF3-8858-4E673B78981D}" type="presParOf" srcId="{6D852E4C-3F6C-41D0-8943-0C62DB9322ED}" destId="{3FACA30C-59A1-4DC6-B257-3694A09332F4}" srcOrd="5" destOrd="0" presId="urn:microsoft.com/office/officeart/2005/8/layout/pyramid2"/>
    <dgm:cxn modelId="{AF1DD2E8-08F0-473F-878E-1A61DACFC5BD}" type="presParOf" srcId="{6D852E4C-3F6C-41D0-8943-0C62DB9322ED}" destId="{76A39588-E2C7-45A0-881D-C7528281662F}" srcOrd="6" destOrd="0" presId="urn:microsoft.com/office/officeart/2005/8/layout/pyramid2"/>
    <dgm:cxn modelId="{F12CEE7E-EF81-4077-8A74-C8A90A2FDB02}" type="presParOf" srcId="{6D852E4C-3F6C-41D0-8943-0C62DB9322ED}" destId="{EACD43A5-5A7D-4CDA-9A06-59289B6A3EB1}" srcOrd="7" destOrd="0" presId="urn:microsoft.com/office/officeart/2005/8/layout/pyramid2"/>
    <dgm:cxn modelId="{AC155FCF-CCE9-4161-8F9F-735137CD95CA}" type="presParOf" srcId="{6D852E4C-3F6C-41D0-8943-0C62DB9322ED}" destId="{7D40926C-8B24-4930-A575-C712ED0D3E63}" srcOrd="8" destOrd="0" presId="urn:microsoft.com/office/officeart/2005/8/layout/pyramid2"/>
    <dgm:cxn modelId="{ABF49BBA-DFF1-4591-AD9B-383C550A2195}" type="presParOf" srcId="{6D852E4C-3F6C-41D0-8943-0C62DB9322ED}" destId="{1FFEE601-764E-42E0-BB4E-6D2C4DC10C0B}" srcOrd="9" destOrd="0" presId="urn:microsoft.com/office/officeart/2005/8/layout/pyramid2"/>
    <dgm:cxn modelId="{669007A1-6F64-4EBB-9E91-18D1CA99F3C5}" type="presParOf" srcId="{6D852E4C-3F6C-41D0-8943-0C62DB9322ED}" destId="{674D587C-B39F-4B8C-8F86-E43C8F92C115}" srcOrd="10" destOrd="0" presId="urn:microsoft.com/office/officeart/2005/8/layout/pyramid2"/>
    <dgm:cxn modelId="{2A140AAB-41C5-4FCC-8CFA-0F817B05D3A2}" type="presParOf" srcId="{6D852E4C-3F6C-41D0-8943-0C62DB9322ED}" destId="{E1B36531-45D2-4CA9-B701-F53F85B83EFF}" srcOrd="11" destOrd="0" presId="urn:microsoft.com/office/officeart/2005/8/layout/pyramid2"/>
    <dgm:cxn modelId="{3D118252-EDF5-4169-93D2-89A63DFE876B}" type="presParOf" srcId="{6D852E4C-3F6C-41D0-8943-0C62DB9322ED}" destId="{91FBABD0-5F0B-4EC1-A33D-47133A073743}" srcOrd="12" destOrd="0" presId="urn:microsoft.com/office/officeart/2005/8/layout/pyramid2"/>
    <dgm:cxn modelId="{99AC490D-6964-40EE-A9B2-34DE4F8A84F2}" type="presParOf" srcId="{6D852E4C-3F6C-41D0-8943-0C62DB9322ED}" destId="{C59A38D5-DB0C-4EDA-BE64-D7C4DC4650AB}" srcOrd="13" destOrd="0" presId="urn:microsoft.com/office/officeart/2005/8/layout/pyramid2"/>
    <dgm:cxn modelId="{C8369497-7A78-40C6-A123-C87FD27A45DD}" type="presParOf" srcId="{6D852E4C-3F6C-41D0-8943-0C62DB9322ED}" destId="{2D719403-E418-4658-A1D9-64405ADA4F69}" srcOrd="14" destOrd="0" presId="urn:microsoft.com/office/officeart/2005/8/layout/pyramid2"/>
    <dgm:cxn modelId="{379408B9-5606-48D7-A87F-86782E41CA8B}" type="presParOf" srcId="{6D852E4C-3F6C-41D0-8943-0C62DB9322ED}" destId="{7FBD8E34-E788-424D-8194-07BB0EA6754D}" srcOrd="15" destOrd="0" presId="urn:microsoft.com/office/officeart/2005/8/layout/pyramid2"/>
    <dgm:cxn modelId="{E7787027-6C6D-4C9F-8876-E45429A96A82}" type="presParOf" srcId="{6D852E4C-3F6C-41D0-8943-0C62DB9322ED}" destId="{CC0C740C-756C-432D-8F4B-CB797DF42726}" srcOrd="16" destOrd="0" presId="urn:microsoft.com/office/officeart/2005/8/layout/pyramid2"/>
    <dgm:cxn modelId="{6BBDCC65-3884-42FC-9D9F-0271D3C850EE}" type="presParOf" srcId="{6D852E4C-3F6C-41D0-8943-0C62DB9322ED}" destId="{5FF42CED-9CC2-4BC3-B365-08C00D779F51}" srcOrd="17" destOrd="0" presId="urn:microsoft.com/office/officeart/2005/8/layout/pyramid2"/>
    <dgm:cxn modelId="{82FD7ED6-FB1D-4F2F-AA0B-284E16FF30E4}" type="presParOf" srcId="{6D852E4C-3F6C-41D0-8943-0C62DB9322ED}" destId="{C78EDE73-C5F9-4BAB-9849-601A09D44111}" srcOrd="18" destOrd="0" presId="urn:microsoft.com/office/officeart/2005/8/layout/pyramid2"/>
    <dgm:cxn modelId="{58DE68E2-6EFA-428A-91B9-516D05041633}" type="presParOf" srcId="{6D852E4C-3F6C-41D0-8943-0C62DB9322ED}" destId="{80C871E8-4E14-40E4-90AE-C69A643B43E9}" srcOrd="1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C8FEC-170F-4A16-BE55-B90F10098086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0E71D-D7A5-4897-868E-8CAC8B836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29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0E71D-D7A5-4897-868E-8CAC8B8366B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338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View/0001201602050011?index=20&amp;rangeSize=1" TargetMode="External"/><Relationship Id="rId2" Type="http://schemas.openxmlformats.org/officeDocument/2006/relationships/hyperlink" Target="https://rg.ru/2012/12/30/obrazovanie-dok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kimc.ms/razvitie/bazovye-ploshchadki-mso/gbp-tekhnologiya-/" TargetMode="External"/><Relationship Id="rId4" Type="http://schemas.openxmlformats.org/officeDocument/2006/relationships/hyperlink" Target="https://fgosreestr.ru/registry/&#1087;&#1086;&#1086;&#1087;_&#1086;&#1086;&#1086;_06-02-%202020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3678" y="1196752"/>
            <a:ext cx="7175351" cy="1793167"/>
          </a:xfrm>
          <a:effectLst/>
        </p:spPr>
        <p:txBody>
          <a:bodyPr/>
          <a:lstStyle/>
          <a:p>
            <a:pPr marL="182880" indent="0" algn="ctr">
              <a:buNone/>
            </a:pPr>
            <a:r>
              <a:rPr lang="ru-RU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Кейс – метод как эффективный инструмент освоения технологического образования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60954" y="4941168"/>
            <a:ext cx="72008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Пискунова Валентина Александровна,</a:t>
            </a:r>
          </a:p>
          <a:p>
            <a:pPr algn="ctr"/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магистр направления  подготовки  - </a:t>
            </a:r>
          </a:p>
          <a:p>
            <a:pPr algn="ctr"/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педагогическое образование</a:t>
            </a:r>
          </a:p>
          <a:p>
            <a:pPr algn="ctr"/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«Красноярский государственный педагогический университет им. В.П. Астафьева»,</a:t>
            </a:r>
          </a:p>
          <a:p>
            <a:pPr algn="ctr"/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старший преподаватель </a:t>
            </a:r>
          </a:p>
          <a:p>
            <a:pPr algn="ctr"/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 «Красноярского  института железнодорожного транспорта» -</a:t>
            </a:r>
          </a:p>
          <a:p>
            <a:pPr algn="ctr"/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 филиал </a:t>
            </a:r>
            <a:r>
              <a:rPr lang="ru-RU" sz="1400" b="1" i="1" dirty="0" err="1">
                <a:solidFill>
                  <a:schemeClr val="accent1">
                    <a:lumMod val="75000"/>
                  </a:schemeClr>
                </a:solidFill>
              </a:rPr>
              <a:t>ИрГУПС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766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вырезанными соседними углами 1"/>
          <p:cNvSpPr>
            <a:spLocks/>
          </p:cNvSpPr>
          <p:nvPr/>
        </p:nvSpPr>
        <p:spPr>
          <a:xfrm>
            <a:off x="2311835" y="259253"/>
            <a:ext cx="4320480" cy="925157"/>
          </a:xfrm>
          <a:prstGeom prst="snip2Same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>
                <a:effectLst/>
                <a:latin typeface="Times New Roman"/>
                <a:ea typeface="Calibri"/>
                <a:cs typeface="Times New Roman"/>
              </a:rPr>
              <a:t>Виды кейсов</a:t>
            </a:r>
            <a:endParaRPr lang="ru-RU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Стрелка вниз 2"/>
          <p:cNvSpPr>
            <a:spLocks/>
          </p:cNvSpPr>
          <p:nvPr/>
        </p:nvSpPr>
        <p:spPr>
          <a:xfrm>
            <a:off x="4043133" y="1437139"/>
            <a:ext cx="857885" cy="502669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21640933"/>
              </p:ext>
            </p:extLst>
          </p:nvPr>
        </p:nvGraphicFramePr>
        <p:xfrm>
          <a:off x="1306986" y="2276872"/>
          <a:ext cx="6330177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8527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92593296"/>
              </p:ext>
            </p:extLst>
          </p:nvPr>
        </p:nvGraphicFramePr>
        <p:xfrm>
          <a:off x="467544" y="1916832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трелка вниз 8"/>
          <p:cNvSpPr/>
          <p:nvPr/>
        </p:nvSpPr>
        <p:spPr>
          <a:xfrm>
            <a:off x="1907704" y="1196752"/>
            <a:ext cx="86409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с двумя скругленными соседними углами 9"/>
          <p:cNvSpPr/>
          <p:nvPr/>
        </p:nvSpPr>
        <p:spPr>
          <a:xfrm>
            <a:off x="755576" y="176012"/>
            <a:ext cx="3168352" cy="936104"/>
          </a:xfrm>
          <a:prstGeom prst="round2Same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По источнику 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исходной информации кейсы бывают</a:t>
            </a:r>
          </a:p>
        </p:txBody>
      </p:sp>
    </p:spTree>
    <p:extLst>
      <p:ext uri="{BB962C8B-B14F-4D97-AF65-F5344CB8AC3E}">
        <p14:creationId xmlns:p14="http://schemas.microsoft.com/office/powerpoint/2010/main" val="3777177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188640"/>
            <a:ext cx="40082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dirty="0">
              <a:solidFill>
                <a:prstClr val="black"/>
              </a:solidFill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По степени сложности кейс-методы разделяют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41228707"/>
              </p:ext>
            </p:extLst>
          </p:nvPr>
        </p:nvGraphicFramePr>
        <p:xfrm>
          <a:off x="0" y="1111970"/>
          <a:ext cx="9390863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8239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нутый угол 2"/>
          <p:cNvSpPr/>
          <p:nvPr/>
        </p:nvSpPr>
        <p:spPr>
          <a:xfrm>
            <a:off x="1500094" y="764704"/>
            <a:ext cx="6672306" cy="3096344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600" dirty="0">
              <a:solidFill>
                <a:prstClr val="black"/>
              </a:solidFill>
            </a:endParaRPr>
          </a:p>
          <a:p>
            <a:pPr lvl="0"/>
            <a:endParaRPr lang="ru-RU" sz="1600" dirty="0">
              <a:solidFill>
                <a:prstClr val="black"/>
              </a:solidFill>
            </a:endParaRPr>
          </a:p>
          <a:p>
            <a:pPr lvl="0"/>
            <a:r>
              <a:rPr lang="ru-RU" sz="1600" dirty="0">
                <a:solidFill>
                  <a:prstClr val="black"/>
                </a:solidFill>
              </a:rPr>
              <a:t>При работе над кейсом высокой и средней степени сложности обучающиеся чаще всего делятся на команды (3-5 человек) для исследования ситуации, сбора и анализа недостающей информации, обсуждения возможных вариантов решения проблемы и выработки итогового решения. Каждая команда работает самостоятельно. Внутри команды возможно распределение ролей: капитан, аналитик(и), </a:t>
            </a:r>
            <a:r>
              <a:rPr lang="ru-RU" sz="1600" dirty="0" err="1">
                <a:solidFill>
                  <a:prstClr val="black"/>
                </a:solidFill>
              </a:rPr>
              <a:t>креативщик</a:t>
            </a:r>
            <a:r>
              <a:rPr lang="ru-RU" sz="1600" dirty="0">
                <a:solidFill>
                  <a:prstClr val="black"/>
                </a:solidFill>
              </a:rPr>
              <a:t>(и) и др. На этапе межгруппового взаимодействия команды представляют и защищают свои решения в виде проекта, модели, рекомендаций и пр.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4812531"/>
            <a:ext cx="338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Итог работы над кейсом </a:t>
            </a:r>
          </a:p>
          <a:p>
            <a:pPr lvl="0" algn="ctr"/>
            <a:r>
              <a:rPr lang="ru-RU" b="1" dirty="0">
                <a:solidFill>
                  <a:prstClr val="black"/>
                </a:solidFill>
              </a:rPr>
              <a:t>(независимо от степени его сложности)</a:t>
            </a:r>
          </a:p>
        </p:txBody>
      </p:sp>
      <p:sp>
        <p:nvSpPr>
          <p:cNvPr id="5" name="Пятиугольник 4"/>
          <p:cNvSpPr/>
          <p:nvPr/>
        </p:nvSpPr>
        <p:spPr>
          <a:xfrm>
            <a:off x="3579599" y="4486411"/>
            <a:ext cx="2772816" cy="1560368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интеллектуальный продукт, как вариант решения обозначенной проблемы </a:t>
            </a:r>
            <a:endParaRPr lang="ru-RU" dirty="0"/>
          </a:p>
        </p:txBody>
      </p:sp>
      <p:sp>
        <p:nvSpPr>
          <p:cNvPr id="7" name="Двойные круглые скобки 6"/>
          <p:cNvSpPr/>
          <p:nvPr/>
        </p:nvSpPr>
        <p:spPr>
          <a:xfrm>
            <a:off x="6820648" y="4494011"/>
            <a:ext cx="1944216" cy="156036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533758" y="4674031"/>
            <a:ext cx="24381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проект 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модель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рекомендации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 ответ на вопрос</a:t>
            </a:r>
          </a:p>
        </p:txBody>
      </p:sp>
    </p:spTree>
    <p:extLst>
      <p:ext uri="{BB962C8B-B14F-4D97-AF65-F5344CB8AC3E}">
        <p14:creationId xmlns:p14="http://schemas.microsoft.com/office/powerpoint/2010/main" val="955582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D30C1546-5631-4711-BD97-BC4A573277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5743128"/>
              </p:ext>
            </p:extLst>
          </p:nvPr>
        </p:nvGraphicFramePr>
        <p:xfrm>
          <a:off x="0" y="646331"/>
          <a:ext cx="9036496" cy="5951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D78992A-5994-4C82-80F9-8A9A89463826}"/>
              </a:ext>
            </a:extLst>
          </p:cNvPr>
          <p:cNvSpPr/>
          <p:nvPr/>
        </p:nvSpPr>
        <p:spPr>
          <a:xfrm>
            <a:off x="1691680" y="0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/>
              <a:t>Хороший CASE должен удовлетворять следующим требованиям</a:t>
            </a:r>
          </a:p>
        </p:txBody>
      </p:sp>
    </p:spTree>
    <p:extLst>
      <p:ext uri="{BB962C8B-B14F-4D97-AF65-F5344CB8AC3E}">
        <p14:creationId xmlns:p14="http://schemas.microsoft.com/office/powerpoint/2010/main" val="4201167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378721"/>
              </p:ext>
            </p:extLst>
          </p:nvPr>
        </p:nvGraphicFramePr>
        <p:xfrm>
          <a:off x="179512" y="558398"/>
          <a:ext cx="8784976" cy="6159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245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761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Этапы проекта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5" marR="13865" marT="13865" marB="138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Деятельность учащихся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5" marR="13865" marT="13865" marB="138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Деятельность учителя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5" marR="13865" marT="13865" marB="1386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92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Подготовительный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5" marR="13865" marT="13865" marB="1386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Изучение учебно-методического материала по изучаемой теме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5" marR="13865" marT="13865" marB="1386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Готовит кейсы: ситуация, информационные материалы, ссылки на источники.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5" marR="13865" marT="13865" marB="1386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6198">
                <a:tc row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Ознакомительный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5" marR="13865" marT="13865" marB="1386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Планируют способ решения проблемы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5" marR="13865" marT="13865" marB="13865"/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Привлечение участников к обсуждению предложенной ситуации,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описание ситуации,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оказывает помощь в распределении совместной работы в группе, распределение обязанностей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5" marR="13865" marT="13865" marB="1386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Определение индивидуальное решение проблемы, групповое, командное и др.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5" marR="13865" marT="13865" marB="1386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6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Распределяют между собой виды деятельности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5" marR="13865" marT="13865" marB="1386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6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Поиск недостающей информации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5" marR="13865" marT="13865" marB="1386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6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Анализ и обобщение информации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5" marR="13865" marT="13865" marB="1386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6198">
                <a:tc row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Аналитический. Работа с кейсом.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5" marR="13865" marT="13865" marB="13865"/>
                </a:tc>
                <a:tc>
                  <a:txBody>
                    <a:bodyPr/>
                    <a:lstStyle/>
                    <a:p>
                      <a:pPr marL="4254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Осознание и формулировка проблемы на основе  ситуации.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5" marR="13865" marT="13865" marB="13865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Выявление пробелов в изучении отдельных вопросов темы и их устранение обязательное обобщение изучаемой темы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Предлагает способ оценки по критериям.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Выставляет оценку участникам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5" marR="13865" marT="13865" marB="13865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3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254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Выявление причин возникновения данной проблемы.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5" marR="13865" marT="13865" marB="1386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3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254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Определение различных способов действий в заданной ситуации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5" marR="13865" marT="13865" marB="1386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864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254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Выбор лучшего решения с опорой на анализ положительных и отрицательных последствий каждого, а также анализ ресурсов для их осуществления.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5" marR="13865" marT="13865" marB="1386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3868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Рефлексия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5" marR="13865" marT="13865" marB="1386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Самооценка и своих сформированных умения и навыков.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5" marR="13865" marT="13865" marB="13865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3865" marR="13865" marT="13865" marB="13865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3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Оценивают других, выявляют свои недостатки и достоинства решения кейсов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865" marR="13865" marT="13865" marB="1386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71863" y="731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3538" y="25316"/>
            <a:ext cx="5045164" cy="504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450215" algn="ctr">
              <a:lnSpc>
                <a:spcPct val="150000"/>
              </a:lnSpc>
              <a:spcAft>
                <a:spcPts val="0"/>
              </a:spcAft>
              <a:tabLst>
                <a:tab pos="5034915" algn="l"/>
                <a:tab pos="5940425" algn="r"/>
              </a:tabLst>
            </a:pPr>
            <a:r>
              <a:rPr lang="ru-RU" sz="2000" b="1" dirty="0">
                <a:latin typeface="Times New Roman"/>
                <a:ea typeface="Calibri"/>
                <a:cs typeface="Times New Roman"/>
              </a:rPr>
              <a:t>Основные этапы кейс-технологии</a:t>
            </a:r>
            <a:endParaRPr lang="ru-RU" sz="16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1589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1" y="118968"/>
            <a:ext cx="2342629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Рассмотрим примеры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464527"/>
              </p:ext>
            </p:extLst>
          </p:nvPr>
        </p:nvGraphicFramePr>
        <p:xfrm>
          <a:off x="251520" y="529850"/>
          <a:ext cx="8712968" cy="6130645"/>
        </p:xfrm>
        <a:graphic>
          <a:graphicData uri="http://schemas.openxmlformats.org/drawingml/2006/table">
            <a:tbl>
              <a:tblPr firstRow="1" firstCol="1" bandRow="1"/>
              <a:tblGrid>
                <a:gridCol w="1808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040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9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Блок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– Технология, 2 – Культура, 3 – Личностное развитие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9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Модуль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Обработка конструкционных материалов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9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Класс</a:t>
                      </a: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1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 кейс-технологии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Кейс – стади (групповой анализ представленной ситуации, разработка разных вариантов проблем, поиска практического решения, оценка предложенных алгоритмов, выбор лучших)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7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 кейса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Мультимедия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4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Источник исходной информации кейса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Полевой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7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степени сложности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Средней сложности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35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Содержание кейса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Согласно статистическим данным основными причинами выхода электродвигателя токарного станка из строя является выброс смазки из подшипниковых камер внутрь двигателя (и попадание последней на коллектор) и межвитковое замыкание обмоток якоря.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Задание по кейсу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Сделайте выводы, почему смазка ухудшает параметры функционирования коллектора;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Объясните причину замыкания обмоток;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Какая из неисправностей считается более «серьезной»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835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Межпредметные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результаты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Технология – Физика, профессионального средне - профессионально, высшего образования    (сопротивление материалов, надежность механизмов и машин, техническое обслуживание и ремонт машин и комплексов и других специализированных дисциплин)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98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Личностные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Получить опыт поиска, извлечения, структурирования и обработки информации; предлагать альтернативные варианты; профессиональное самоопределение; осуществлять анализ, производить оценку и давать аргументированный ответ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047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Метапредметные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УУД (познавательные, регулятивные, коммуникативные)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Использование различных способов поиска (в справочных источниках и открытом учебном информационном пространстве сети Интернет), сбора, обработки, анализа, организации, передачи и интерпретации информации в соответствии с коммуникативными и познавательными задачами и технологиями учебного предмета, овладение основами читательской грамотности; навыки работы с информацией и формирование основ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93" marR="33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146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1565381" y="92142"/>
            <a:ext cx="11777840" cy="1549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Оценивание предложенных вариантов решений кейса осуществляется на основе заранее </a:t>
            </a:r>
          </a:p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сформулированных критериев оценивания.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Пример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критериев и показателей оценки результатов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421063" algn="l"/>
              </a:tabLst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032432"/>
              </p:ext>
            </p:extLst>
          </p:nvPr>
        </p:nvGraphicFramePr>
        <p:xfrm>
          <a:off x="1259632" y="1340768"/>
          <a:ext cx="6768753" cy="4961303"/>
        </p:xfrm>
        <a:graphic>
          <a:graphicData uri="http://schemas.openxmlformats.org/drawingml/2006/table">
            <a:tbl>
              <a:tblPr firstRow="1" firstCol="1" bandRow="1"/>
              <a:tblGrid>
                <a:gridCol w="18368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68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18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31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13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77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Высокий уровень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Достаточный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45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Информативность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знает теоретические основы дисциплин Технология, Физика в изучаемых темах;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владеет различными способами поиска информации;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в основном знает теоретические основы дисциплин Технология, Физика в изучаемых темах;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ограничен в способах поиска информации;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допускает ошибки в теории дисциплин Технология, Физика в изучаемых темах;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поиск информации осуществляет с помощью;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7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92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Решение технологических задач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свободно связывает теоретический материал с решением технологических задач;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 способен предложить различные способы решения задач;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использует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межпредметную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информацию в решении задач.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находит обоснование решению задачи в междисциплинарной области знаний;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 способен понять различные способы решения задач;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использует межпредметную информацию в решении задач.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решает технологические задачи по шаблону или с помощью;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 не придает значение поиску новых способов решения задач;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не видит межпредметные связи в решении задач.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7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1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Итого: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95-100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75-85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55-65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357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598943"/>
              </p:ext>
            </p:extLst>
          </p:nvPr>
        </p:nvGraphicFramePr>
        <p:xfrm>
          <a:off x="539552" y="188640"/>
          <a:ext cx="7992888" cy="5991310"/>
        </p:xfrm>
        <a:graphic>
          <a:graphicData uri="http://schemas.openxmlformats.org/drawingml/2006/table">
            <a:tbl>
              <a:tblPr firstRow="1" firstCol="1" bandRow="1"/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87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368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918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512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226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2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Высокий уровень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Достаточный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22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Инновационность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 решении технологических задач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-знает сущность инновационных процессов в решении технологических задач;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умеет сформулировать и предложить инновационное решение, используя межпредметные связи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-понимает необходимость внедрения инновационных процессов в решении технологических задач;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затрудняется формулировать инновационное решение, используя межпредметные связи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решает технологические задачи по образцу;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считает достаточным традиционный подход в решении технологических задам.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2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22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Командная деятельность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знает принципы работы в команде (целенаправленности, диалогичности, преобразовательности,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результативности);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умеет включаться в деятельность в любой роли (организатор, идеолог, исполнитель, аналитик и т.д.).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знает  основные принципы работы в команде;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включается в деятельность команды в конкретной роли (организатор, идеолог, исполнитель, аналитик и т.д.).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знает основные принципы работы в команде;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выбирает роль в команде, ошибается с выбором роли, настаивает на своем выборе, создает конфликтную ситуацию 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2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275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 задание выполненное быстрее или в предоставленное временя в полном объеме – (+5 баллов)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92895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Штрафные баллы за нарушение правил:  ведения дискуссии ( - 5) , некорректность поведения (-10), увеличение времени выполнения задания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(-10)  и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тд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828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Итого: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95-100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75-85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55-65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75" marR="2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955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061921"/>
              </p:ext>
            </p:extLst>
          </p:nvPr>
        </p:nvGraphicFramePr>
        <p:xfrm>
          <a:off x="179512" y="731838"/>
          <a:ext cx="8712968" cy="5818970"/>
        </p:xfrm>
        <a:graphic>
          <a:graphicData uri="http://schemas.openxmlformats.org/drawingml/2006/table">
            <a:tbl>
              <a:tblPr firstRow="1" firstCol="1" bandRow="1"/>
              <a:tblGrid>
                <a:gridCol w="27708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421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2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Блок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– Технология, 2 – Культура, 3 – Личностное развитие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2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Модуль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Технологии обработки пищевых продуктов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2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Класс</a:t>
                      </a: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 кейс-технологии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Игровое проектирование (процесс создания либо совершенствования проектов: исследовательских)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9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 кейса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Печатный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8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Источник исходной информации кейса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Полевой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13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степени сложности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Высокой сложности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369" y="3645024"/>
            <a:ext cx="5080241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8178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3961" y="260648"/>
            <a:ext cx="84991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Предметная область «Технология» является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необходимым компонентом </a:t>
            </a:r>
            <a:r>
              <a:rPr lang="ru-RU" dirty="0"/>
              <a:t>общего образования всех школьников, предоставляя им возможность применять на практике знания основ наук.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3961" y="1183978"/>
            <a:ext cx="82531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C00000"/>
                </a:solidFill>
              </a:rPr>
              <a:t>И направлена на развитие гибких компетенций (</a:t>
            </a:r>
            <a:r>
              <a:rPr lang="ru-RU" sz="1600" dirty="0" err="1">
                <a:solidFill>
                  <a:srgbClr val="C00000"/>
                </a:solidFill>
              </a:rPr>
              <a:t>Soft</a:t>
            </a:r>
            <a:r>
              <a:rPr lang="ru-RU" sz="1600" dirty="0">
                <a:solidFill>
                  <a:srgbClr val="C00000"/>
                </a:solidFill>
              </a:rPr>
              <a:t> </a:t>
            </a:r>
            <a:r>
              <a:rPr lang="ru-RU" sz="1600" dirty="0" err="1">
                <a:solidFill>
                  <a:srgbClr val="C00000"/>
                </a:solidFill>
              </a:rPr>
              <a:t>Skills</a:t>
            </a:r>
            <a:r>
              <a:rPr lang="ru-RU" sz="1600" dirty="0">
                <a:solidFill>
                  <a:srgbClr val="C00000"/>
                </a:solidFill>
              </a:rPr>
              <a:t> и </a:t>
            </a:r>
            <a:r>
              <a:rPr lang="ru-RU" sz="1600" dirty="0" err="1">
                <a:solidFill>
                  <a:srgbClr val="C00000"/>
                </a:solidFill>
              </a:rPr>
              <a:t>Hard</a:t>
            </a:r>
            <a:r>
              <a:rPr lang="ru-RU" sz="1600" dirty="0">
                <a:solidFill>
                  <a:srgbClr val="C00000"/>
                </a:solidFill>
              </a:rPr>
              <a:t> </a:t>
            </a:r>
            <a:r>
              <a:rPr lang="ru-RU" sz="1600" dirty="0" err="1">
                <a:solidFill>
                  <a:srgbClr val="C00000"/>
                </a:solidFill>
              </a:rPr>
              <a:t>Skills</a:t>
            </a:r>
            <a:r>
              <a:rPr lang="ru-RU" sz="1600" dirty="0">
                <a:solidFill>
                  <a:srgbClr val="C00000"/>
                </a:solidFill>
              </a:rPr>
              <a:t>) как комплекса неспециализированных </a:t>
            </a:r>
            <a:r>
              <a:rPr lang="ru-RU" sz="1600" dirty="0" err="1">
                <a:solidFill>
                  <a:srgbClr val="C00000"/>
                </a:solidFill>
              </a:rPr>
              <a:t>надпрофессиональных</a:t>
            </a:r>
            <a:r>
              <a:rPr lang="ru-RU" sz="1600" dirty="0">
                <a:solidFill>
                  <a:srgbClr val="C00000"/>
                </a:solidFill>
              </a:rPr>
              <a:t> навыков, которые отвечают за успешное участие человека в рабочем процессе и высокую производительность, в первую очередь таких, как </a:t>
            </a:r>
            <a:r>
              <a:rPr lang="ru-RU" sz="1600" u="sng" dirty="0">
                <a:solidFill>
                  <a:srgbClr val="C00000"/>
                </a:solidFill>
              </a:rPr>
              <a:t>коммуникация</a:t>
            </a:r>
            <a:r>
              <a:rPr lang="ru-RU" sz="1600" dirty="0">
                <a:solidFill>
                  <a:srgbClr val="C00000"/>
                </a:solidFill>
              </a:rPr>
              <a:t>, </a:t>
            </a:r>
            <a:r>
              <a:rPr lang="ru-RU" sz="1600" u="sng" dirty="0">
                <a:solidFill>
                  <a:srgbClr val="C00000"/>
                </a:solidFill>
              </a:rPr>
              <a:t>креативность</a:t>
            </a:r>
            <a:r>
              <a:rPr lang="ru-RU" sz="1600" dirty="0">
                <a:solidFill>
                  <a:srgbClr val="C00000"/>
                </a:solidFill>
              </a:rPr>
              <a:t>, командное решение проектных задач (</a:t>
            </a:r>
            <a:r>
              <a:rPr lang="ru-RU" sz="1600" u="sng" dirty="0">
                <a:solidFill>
                  <a:srgbClr val="C00000"/>
                </a:solidFill>
              </a:rPr>
              <a:t>коллаборация</a:t>
            </a:r>
            <a:r>
              <a:rPr lang="ru-RU" sz="1600" dirty="0">
                <a:solidFill>
                  <a:srgbClr val="C00000"/>
                </a:solidFill>
              </a:rPr>
              <a:t>), </a:t>
            </a:r>
            <a:r>
              <a:rPr lang="ru-RU" sz="1600" u="sng" dirty="0">
                <a:solidFill>
                  <a:srgbClr val="C00000"/>
                </a:solidFill>
              </a:rPr>
              <a:t>критическое мышление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(«Навыки XXI века»).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2753638"/>
            <a:ext cx="3033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Нормативные документы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6040" y="313652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«Об образовании в Российской Федерации»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Федеральный закон </a:t>
            </a:r>
            <a:r>
              <a:rPr lang="ru-RU" dirty="0"/>
              <a:t>РФ №273-ФЗ от 29.12.2012г. </a:t>
            </a:r>
            <a:r>
              <a:rPr lang="ru-RU" dirty="0">
                <a:hlinkClick r:id="rId2"/>
              </a:rPr>
              <a:t>https://rg.ru/2012/12/30/obrazovanie-dok.html</a:t>
            </a:r>
            <a:r>
              <a:rPr lang="ru-RU" dirty="0"/>
              <a:t>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1946" y="3933056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Федеральные государственные образовательные стандарты </a:t>
            </a:r>
            <a:r>
              <a:rPr lang="ru-RU" dirty="0"/>
              <a:t>основного общего образования Приказ Министерства образования и науки РФ от 17.12.2010 г., № 1897 (в ред. от 31.12.2015 г., № 1577) </a:t>
            </a:r>
            <a:r>
              <a:rPr lang="ru-RU" dirty="0">
                <a:hlinkClick r:id="rId3"/>
              </a:rPr>
              <a:t>http://publication.pravo.gov.ru/Document/View/0001201602050011?index=20&amp;rangeSize=1</a:t>
            </a:r>
            <a:r>
              <a:rPr lang="ru-RU" dirty="0"/>
              <a:t>    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1946" y="5412004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Примерные основные образовательные программы </a:t>
            </a:r>
            <a:r>
              <a:rPr lang="ru-RU" dirty="0"/>
              <a:t>основного общего образования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ru-RU" dirty="0"/>
              <a:t> Решение ФУМО по общему образованию (в ред. от </a:t>
            </a:r>
            <a:r>
              <a:rPr lang="ru-RU" u="sng" dirty="0"/>
              <a:t>04.02.2020 г</a:t>
            </a:r>
            <a:r>
              <a:rPr lang="ru-RU" dirty="0"/>
              <a:t>. ) </a:t>
            </a:r>
            <a:r>
              <a:rPr lang="ru-RU" dirty="0">
                <a:hlinkClick r:id="rId4"/>
              </a:rPr>
              <a:t>https://fgosreestr.ru/registry/пооп_ооо_06-02- 2020/</a:t>
            </a:r>
            <a:r>
              <a:rPr lang="ru-RU" dirty="0"/>
              <a:t>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66040" y="6488668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https://www.kimc.ms/razvitie/bazovye-ploshchadki-mso/gbp-tekhnologiya-/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0852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44620"/>
              </p:ext>
            </p:extLst>
          </p:nvPr>
        </p:nvGraphicFramePr>
        <p:xfrm>
          <a:off x="179512" y="764705"/>
          <a:ext cx="8784976" cy="6123346"/>
        </p:xfrm>
        <a:graphic>
          <a:graphicData uri="http://schemas.openxmlformats.org/drawingml/2006/table">
            <a:tbl>
              <a:tblPr firstRow="1" firstCol="1" bandRow="1"/>
              <a:tblGrid>
                <a:gridCol w="27937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91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2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Содержание кейса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Технологическая карта приготовления блюда «Гуляш».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39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Задание по кейсу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При выборе кухонной посуды для приготовления гуляша, какой отдадите предпочтение: кастрюли из алюминия или эмалированной кастрюли,  сковородки из нержавеющей стали или чугунного сотейника? Обоснуйте свой выбор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Можно ли считать показателем готовности мяса, когда оно всплыло на поверхность соуса?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В каких случаях в приготовленном блюде вместо «тающего во рту» мяса могут получиться твердые кусочки?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0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Межпредметные результаты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Технология – Физика, профессионального, средне - профессионально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0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Личностные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Саморазвитие, формирование мотивации к учению и познанию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4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Метапредметные УУД (познавательные, регулятивные, коммуникативные)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Освоение способов решения проблем творческого и поискового характера. Формирование умения планировать, контролировать и оценивать учебные действия в соответствии с поставленной задачей и условиями ее реализации; определять наиболее эффективные способы достижения результата. Формирование умения понимать причины успеха/неуспеха учебной деятельности и способности конструктивно действовать даже в ситуациях неуспеха. Освоение начальных форм познавательной и личностной рефлексии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574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206950"/>
              </p:ext>
            </p:extLst>
          </p:nvPr>
        </p:nvGraphicFramePr>
        <p:xfrm>
          <a:off x="179512" y="721382"/>
          <a:ext cx="8784976" cy="5919171"/>
        </p:xfrm>
        <a:graphic>
          <a:graphicData uri="http://schemas.openxmlformats.org/drawingml/2006/table">
            <a:tbl>
              <a:tblPr firstRow="1" firstCol="1" bandRow="1"/>
              <a:tblGrid>
                <a:gridCol w="2232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Блок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– Технология, 2 – Культура, 3 – Личностное развитие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Модуль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2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Класс</a:t>
                      </a: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 кейс-технологии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 кейса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4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Источник исходной информации кейса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0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степени сложности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95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Содержание кейса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Выдержка из статьи электронного журнала новостей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НДН.Инфо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https://ndn.info/novosti/24587-shkolnitsa-izobrela-nastoyashchego-robota-iz-multfilma-vall-i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Елизавета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Пришляк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школьница из Новосибирска придумала и создала уникального робота по сбору и сортировке уличного мусора, за это изобретение Лиза получила специальную награду в инженерном конкурсе.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Модель робота самостоятельно распознает и собирает мусор, а даже сортирует его по видам. Изобретение предлагается использовать в коммунальном хозяйстве и на промышленных объектах.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82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Задание по кейсу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4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Межпредметные результаты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0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Личностные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60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Метапредметные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1" marR="4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11760" y="188640"/>
            <a:ext cx="26094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Самостоятельная работа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2632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3055228"/>
            <a:ext cx="79208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+mj-lt"/>
                <a:cs typeface="Angsana New" panose="02020603050405020304" pitchFamily="18" charset="-34"/>
              </a:rPr>
              <a:t>«</a:t>
            </a:r>
            <a:r>
              <a:rPr lang="ru-RU" sz="2000" b="1" dirty="0">
                <a:latin typeface="+mj-lt"/>
                <a:cs typeface="Angsana New" panose="02020603050405020304" pitchFamily="18" charset="-34"/>
              </a:rPr>
              <a:t>Кейсы» не могут заменить изучение нового материала, теорию, лекции, но дают </a:t>
            </a:r>
            <a:r>
              <a:rPr lang="ru-RU" sz="2000" b="1" dirty="0">
                <a:latin typeface="+mj-lt"/>
              </a:rPr>
              <a:t>возможность развить у обучающихся самостоятельность мышления, проявить, так и усовершенствовать полученные знания, а также научиться командной работе и поиску рациональных решений существующих проблем.</a:t>
            </a:r>
          </a:p>
          <a:p>
            <a:pPr algn="ctr"/>
            <a:r>
              <a:rPr lang="ru-RU" dirty="0"/>
              <a:t> </a:t>
            </a:r>
            <a:r>
              <a:rPr lang="ru-RU" sz="2000" dirty="0"/>
              <a:t>Их подготовка и методика отработки требуют много времени.</a:t>
            </a:r>
          </a:p>
          <a:p>
            <a:pPr algn="ctr"/>
            <a:r>
              <a:rPr lang="ru-RU" sz="2000" dirty="0"/>
              <a:t> Задания должны быть разработаны таким образом, чтобы не отпугнуть сложностью обучающихся, а вызвать заинтересованность в поисках решения.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3563888" y="836712"/>
            <a:ext cx="1872208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7490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0437" y="2564904"/>
            <a:ext cx="460094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</a:p>
          <a:p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35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86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ПРИМЕРНАЯ ПРОГРАММА по модулям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51945" y="607047"/>
            <a:ext cx="8312543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1 Блок «ТЕХНОЛОГИЯ»: </a:t>
            </a:r>
          </a:p>
          <a:p>
            <a:pPr algn="just"/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Современные технологии и перспективы их развития </a:t>
            </a:r>
            <a:r>
              <a:rPr lang="ru-RU" sz="1400" dirty="0"/>
              <a:t>(как способ удовлетворения человеческих потребностей; технологическая эволюция человечества, ее закономерности; технологические тренды ближайших десятилетий). </a:t>
            </a:r>
          </a:p>
          <a:p>
            <a:pPr algn="just"/>
            <a:endParaRPr lang="ru-RU" sz="1400" dirty="0"/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2 Блок «КУЛЬТУРА»: </a:t>
            </a:r>
          </a:p>
          <a:p>
            <a:pPr algn="just"/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Формирование технологической культуры и проектно-технологического мышления обучающихся</a:t>
            </a:r>
            <a:r>
              <a:rPr lang="ru-RU" sz="1400" dirty="0"/>
              <a:t> (на основе опыта персонифицированного действия в рамках разработки и применения технологических решений, организации проектной деятельности). </a:t>
            </a:r>
          </a:p>
          <a:p>
            <a:pPr algn="just"/>
            <a:endParaRPr lang="ru-RU" sz="1400" dirty="0"/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3 Блок «ЛИЧНОСТНОЕ РАЗВИТИЕ»:</a:t>
            </a:r>
          </a:p>
          <a:p>
            <a:pPr algn="just"/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Построение образовательных траекторий и планов в области профессионального самоопределения</a:t>
            </a:r>
            <a:r>
              <a:rPr lang="ru-RU" sz="1400" dirty="0"/>
              <a:t> (формирование информационной основы и персонального опыта, необходимых для определения стратегии собственного профессионального саморазвития и успешной профессиональной самореализации в будущем). </a:t>
            </a:r>
          </a:p>
        </p:txBody>
      </p:sp>
      <p:sp>
        <p:nvSpPr>
          <p:cNvPr id="4" name="Прямоугольник 3"/>
          <p:cNvSpPr/>
          <p:nvPr/>
        </p:nvSpPr>
        <p:spPr>
          <a:xfrm rot="16200000">
            <a:off x="-424953" y="1976325"/>
            <a:ext cx="1784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dirty="0"/>
              <a:t>Без изменений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499" y="4115895"/>
            <a:ext cx="920750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90879" y="4517533"/>
            <a:ext cx="76342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Модуль  «Производство и технологии» 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Модуль «Технологии обработки материалов, пищевых продуктов» 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Модуль  «Компьютерная графика, черчение» 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Модуль «3D-моделирование, прототипирование и макетирование» 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Модуль  «Робототехника» 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Модуль «Автоматизированные системы» 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Дополнительные модули «Растениеводство» и «Животноводство»</a:t>
            </a:r>
          </a:p>
        </p:txBody>
      </p:sp>
    </p:spTree>
    <p:extLst>
      <p:ext uri="{BB962C8B-B14F-4D97-AF65-F5344CB8AC3E}">
        <p14:creationId xmlns:p14="http://schemas.microsoft.com/office/powerpoint/2010/main" val="2902156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3735209"/>
            <a:ext cx="8208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• </a:t>
            </a:r>
            <a:r>
              <a:rPr lang="ru-RU" sz="1600" dirty="0"/>
              <a:t>Задачей образовательного модуля является </a:t>
            </a:r>
            <a:r>
              <a:rPr lang="ru-RU" sz="1600" u="sng" dirty="0"/>
              <a:t>освоение сквозных технологических компетенций</a:t>
            </a:r>
            <a:r>
              <a:rPr lang="ru-RU" sz="1600" dirty="0"/>
              <a:t>, применимых в различных профессиональных областях.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8640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ПРИМЕРНАЯ ПРОГРАММА ПО МОДУЛЯМ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96475" y="4365104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• </a:t>
            </a:r>
            <a:r>
              <a:rPr lang="ru-RU" dirty="0"/>
              <a:t>Одним из наиболее эффективных инструментов для продуктивного освоения и обеспечения связи между частями модулей является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кейс-метод,</a:t>
            </a:r>
            <a:r>
              <a:rPr lang="ru-RU" dirty="0"/>
              <a:t> который, направлен на изучение обучающимися жизненной ситуации, оценку и анализ существующих проблем.</a:t>
            </a:r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4247030" y="3101938"/>
            <a:ext cx="378476" cy="8280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93" y="578359"/>
            <a:ext cx="7735997" cy="2635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36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63" y="4221088"/>
            <a:ext cx="88569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ctr">
              <a:lnSpc>
                <a:spcPct val="150000"/>
              </a:lnSpc>
              <a:spcAft>
                <a:spcPts val="0"/>
              </a:spcAft>
            </a:pPr>
            <a:endParaRPr lang="ru-RU" sz="2000" dirty="0">
              <a:latin typeface="+mj-lt"/>
              <a:ea typeface="Times New Roman"/>
              <a:cs typeface="Times New Roman"/>
            </a:endParaRPr>
          </a:p>
          <a:p>
            <a:pPr marL="457200"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+mj-lt"/>
                <a:ea typeface="Times New Roman"/>
                <a:cs typeface="Times New Roman"/>
              </a:rPr>
              <a:t>В образовании - это ряд определенных учебных ситуаций, которые специально разработаны на базе фактического данного материала для их разбора в рамках учебных занятий. </a:t>
            </a:r>
            <a:endParaRPr lang="ru-RU" sz="1600" dirty="0">
              <a:latin typeface="+mj-lt"/>
              <a:ea typeface="Calibri"/>
              <a:cs typeface="Times New Roman"/>
            </a:endParaRPr>
          </a:p>
        </p:txBody>
      </p:sp>
      <p:sp>
        <p:nvSpPr>
          <p:cNvPr id="3" name="Куб 2"/>
          <p:cNvSpPr/>
          <p:nvPr/>
        </p:nvSpPr>
        <p:spPr>
          <a:xfrm>
            <a:off x="1041476" y="439395"/>
            <a:ext cx="6790557" cy="396044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lvl="0" indent="180000" algn="ctr">
              <a:lnSpc>
                <a:spcPct val="150000"/>
              </a:lnSpc>
            </a:pPr>
            <a:r>
              <a:rPr lang="ru-RU" sz="2000" b="1" u="sng" dirty="0">
                <a:solidFill>
                  <a:prstClr val="black"/>
                </a:solidFill>
                <a:ea typeface="Times New Roman"/>
                <a:cs typeface="Times New Roman"/>
              </a:rPr>
              <a:t>Кейс – метод</a:t>
            </a:r>
          </a:p>
          <a:p>
            <a:pPr marL="180000" lvl="0" indent="180000" algn="ctr">
              <a:lnSpc>
                <a:spcPct val="150000"/>
              </a:lnSpc>
            </a:pPr>
            <a:endParaRPr lang="ru-RU" sz="2000" b="1" u="sng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180000" lvl="0" indent="180000" algn="ctr"/>
            <a:r>
              <a:rPr lang="ru-RU" sz="2000" dirty="0">
                <a:solidFill>
                  <a:prstClr val="black"/>
                </a:solidFill>
                <a:ea typeface="Times New Roman"/>
                <a:cs typeface="Times New Roman"/>
              </a:rPr>
              <a:t>В основе названия лежит латинский термин «казус»,  переводится как необычный, запутанный случай. По другой версии, это название образовано от английского </a:t>
            </a:r>
            <a:r>
              <a:rPr lang="ru-RU" sz="2000" dirty="0" err="1">
                <a:solidFill>
                  <a:prstClr val="black"/>
                </a:solidFill>
                <a:ea typeface="Times New Roman"/>
                <a:cs typeface="Times New Roman"/>
              </a:rPr>
              <a:t>case</a:t>
            </a:r>
            <a:r>
              <a:rPr lang="ru-RU" sz="2000" dirty="0">
                <a:solidFill>
                  <a:prstClr val="black"/>
                </a:solidFill>
                <a:ea typeface="Times New Roman"/>
                <a:cs typeface="Times New Roman"/>
              </a:rPr>
              <a:t> - портфель, чемоданчик. </a:t>
            </a:r>
          </a:p>
          <a:p>
            <a:pPr marL="180000" lvl="0" indent="180000" algn="just"/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9901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28092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30000"/>
              </a:lnSpc>
              <a:spcAft>
                <a:spcPts val="1000"/>
              </a:spcAf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Из истории</a:t>
            </a:r>
          </a:p>
          <a:p>
            <a:pPr indent="450215" algn="just">
              <a:lnSpc>
                <a:spcPct val="130000"/>
              </a:lnSpc>
              <a:spcAft>
                <a:spcPts val="1000"/>
              </a:spcAf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Родиной данного метода, являются Соединенные Штаты Америки, а более точно — Школа бизнеса Гарвардского университета Метод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Case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Study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 наиболее широко используется в обучении экономике (1870 год); внедрение этого метода в Гарвардской школе бизнеса началось в 1920 году. Первые подборки кейсов были опубликованы в 1925 году. </a:t>
            </a:r>
            <a:endParaRPr lang="ru-RU" sz="1600" i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30000"/>
              </a:lnSpc>
              <a:spcAft>
                <a:spcPts val="1000"/>
              </a:spcAf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В настоящее время сосуществуют две классические школы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case-study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 – Гарвардская (американская) и Манчестерская (европейская). В рамках первой школы целью метода является обучение поиску единственно верного решения, вторая – предполагает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многовариантность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 решения проблемы. </a:t>
            </a:r>
            <a:endParaRPr lang="ru-RU" sz="1600" i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30000"/>
              </a:lnSpc>
              <a:spcAft>
                <a:spcPts val="1000"/>
              </a:spcAf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В России активно применять кейс метод в обучении стали в 80-х гг., сначала в МГУ, а затем в академических и отраслевых институтах, позднее - на специальных курсах подготовки и переподготовки. В последнее время он нашел широкое распространение в изучении медицины, юриспруденции, математики, в дистанционном обучении, в школьном образовании и других науках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1614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1600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450215" algn="just">
              <a:lnSpc>
                <a:spcPct val="150000"/>
              </a:lnSpc>
            </a:pPr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Суть метода заключается в организации процесса обучения посредством применения описаний конкретных ситуаций. </a:t>
            </a:r>
          </a:p>
          <a:p>
            <a:pPr marL="457200" lvl="0" indent="450215" algn="just">
              <a:lnSpc>
                <a:spcPct val="150000"/>
              </a:lnSpc>
            </a:pPr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Кейс-технология в образовании предполагает осмысление реальной жизненной ситуации и актуализирует полученный комплекс знаний, необходимых для усвоения в ходе разрешения проблемы. Сама же проблема однозначных решений не имеет. 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178983"/>
            <a:ext cx="8748972" cy="1287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u="sng" dirty="0">
                <a:solidFill>
                  <a:schemeClr val="bg2">
                    <a:lumMod val="50000"/>
                  </a:schemeClr>
                </a:solidFill>
                <a:latin typeface="+mj-lt"/>
                <a:ea typeface="Times New Roman"/>
                <a:cs typeface="Times New Roman"/>
              </a:rPr>
              <a:t>Кейс-метод в образовании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+mj-lt"/>
                <a:ea typeface="Times New Roman"/>
                <a:cs typeface="Times New Roman"/>
              </a:rPr>
              <a:t>– инструмент, который позволяет применить имеющиеся теоретические знания для решения практических задач. </a:t>
            </a:r>
          </a:p>
        </p:txBody>
      </p:sp>
    </p:spTree>
    <p:extLst>
      <p:ext uri="{BB962C8B-B14F-4D97-AF65-F5344CB8AC3E}">
        <p14:creationId xmlns:p14="http://schemas.microsoft.com/office/powerpoint/2010/main" val="1419655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лнце 3"/>
          <p:cNvSpPr/>
          <p:nvPr/>
        </p:nvSpPr>
        <p:spPr>
          <a:xfrm>
            <a:off x="2636270" y="2064422"/>
            <a:ext cx="3640419" cy="307891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Кейс-метод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040660"/>
            <a:ext cx="21162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Развитие </a:t>
            </a:r>
          </a:p>
          <a:p>
            <a:pPr algn="ctr"/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самостоятельного</a:t>
            </a:r>
          </a:p>
          <a:p>
            <a:pPr algn="ctr"/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 мышления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94561" y="1556792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Умение выслушать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62298" y="4543173"/>
            <a:ext cx="21675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Уметь </a:t>
            </a:r>
          </a:p>
          <a:p>
            <a:pPr algn="ctr"/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аргументированно</a:t>
            </a:r>
          </a:p>
          <a:p>
            <a:pPr algn="ctr"/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 озвучить свою </a:t>
            </a:r>
          </a:p>
          <a:p>
            <a:pPr algn="ctr"/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точку зрения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55800" y="2064422"/>
            <a:ext cx="39805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Проявление и усовершенствование</a:t>
            </a:r>
          </a:p>
          <a:p>
            <a:pPr algn="ctr"/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 полученных знаний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276690" y="3179159"/>
            <a:ext cx="28119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Развитие аналитических</a:t>
            </a:r>
          </a:p>
          <a:p>
            <a:pPr algn="ctr"/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 навыков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394561" y="5503957"/>
            <a:ext cx="2137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Работа в команде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-468560" y="208878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Поиск рациональных решений</a:t>
            </a:r>
          </a:p>
          <a:p>
            <a:pPr algn="ctr"/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 проблем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43267" y="4681673"/>
            <a:ext cx="214834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Умение учитывать</a:t>
            </a:r>
          </a:p>
          <a:p>
            <a:pPr algn="ctr"/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 альтернативную</a:t>
            </a:r>
          </a:p>
          <a:p>
            <a:pPr algn="ctr"/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 точку зрения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032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188639"/>
            <a:ext cx="36433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/>
                <a:ea typeface="Times New Roman"/>
              </a:rPr>
              <a:t>Методы кейс - технологии</a:t>
            </a:r>
            <a:endParaRPr lang="ru-RU" sz="24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293484743"/>
              </p:ext>
            </p:extLst>
          </p:nvPr>
        </p:nvGraphicFramePr>
        <p:xfrm>
          <a:off x="467544" y="650304"/>
          <a:ext cx="8352928" cy="5844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201732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864</TotalTime>
  <Words>2301</Words>
  <Application>Microsoft Office PowerPoint</Application>
  <PresentationFormat>Экран (4:3)</PresentationFormat>
  <Paragraphs>304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Воздушный поток</vt:lpstr>
      <vt:lpstr>Кейс – метод как эффективный инструмент освоения технологического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Александровна Битиньш</dc:creator>
  <cp:lastModifiedBy>Юля Б.А.</cp:lastModifiedBy>
  <cp:revision>78</cp:revision>
  <dcterms:created xsi:type="dcterms:W3CDTF">2020-08-24T08:40:47Z</dcterms:created>
  <dcterms:modified xsi:type="dcterms:W3CDTF">2020-12-23T09:26:21Z</dcterms:modified>
</cp:coreProperties>
</file>