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74" r:id="rId3"/>
    <p:sldId id="265" r:id="rId4"/>
    <p:sldId id="276" r:id="rId5"/>
    <p:sldId id="27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14480" y="2000240"/>
            <a:ext cx="7215238" cy="301832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dirty="0" smtClean="0"/>
              <a:t>Организация сетевого взаимодействия по профессионально-образовательному маршруту обучающихся в ОВЗ</a:t>
            </a:r>
            <a:r>
              <a:rPr lang="ru-RU" dirty="0" smtClean="0"/>
              <a:t>»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err="1" smtClean="0"/>
              <a:t>Меерис</a:t>
            </a:r>
            <a:r>
              <a:rPr lang="ru-RU" dirty="0" smtClean="0"/>
              <a:t> Ольга </a:t>
            </a:r>
            <a:r>
              <a:rPr lang="ru-RU" dirty="0" err="1" smtClean="0"/>
              <a:t>Изасовна</a:t>
            </a:r>
            <a:r>
              <a:rPr lang="ru-RU" smtClean="0"/>
              <a:t>, учитель-дефектолог </a:t>
            </a:r>
            <a:endParaRPr lang="ru-RU" dirty="0" smtClean="0"/>
          </a:p>
          <a:p>
            <a:pPr algn="r"/>
            <a:r>
              <a:rPr lang="ru-RU" dirty="0" smtClean="0"/>
              <a:t>МБУ </a:t>
            </a:r>
            <a:r>
              <a:rPr lang="ru-RU" dirty="0" err="1" smtClean="0"/>
              <a:t>ЦППМиСП</a:t>
            </a:r>
            <a:r>
              <a:rPr lang="ru-RU" dirty="0" smtClean="0"/>
              <a:t> №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На 2022-2023 г. в ОУ района число детей с ОВЗ – 836 обучающихся: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- из них 57 обучающихся – требуют организацию профессионально-образовательного маршрута;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Недостаточная информированность родителей, коллег о возможностях получения профессий;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Отсутствует ступенчатая система сопровождения данной категории детей;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Затруднено взаимодействие с учреждениями, трудоустройство данной категории детей.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сетевого взаимодействия по профессионально-образовательному маршруту.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1071602" y="4071942"/>
            <a:ext cx="400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28662" y="6143644"/>
            <a:ext cx="6572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143108" y="5429264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5429264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ОУ (АОП)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5429264"/>
            <a:ext cx="142876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ЦППМиСП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 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5429264"/>
            <a:ext cx="121444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ТПМПК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58082" y="5429264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Спец. (</a:t>
            </a:r>
            <a:r>
              <a:rPr lang="ru-RU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школы</a:t>
            </a:r>
            <a:endParaRPr lang="ru-RU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2214554"/>
            <a:ext cx="178595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 занятости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3071810"/>
            <a:ext cx="178595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Соц. защита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3929066"/>
            <a:ext cx="178595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Мастерские - партнеры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000100" y="2071678"/>
            <a:ext cx="6357982" cy="4000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928662" y="1571612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Предприятия, волонтеры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9637751">
            <a:off x="3184337" y="2925581"/>
            <a:ext cx="3839901" cy="511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 профессионального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Организационная структура </a:t>
            </a:r>
            <a:r>
              <a:rPr lang="ru-RU" sz="27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работы.</a:t>
            </a:r>
            <a:endParaRPr lang="ru-RU" sz="27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42843" y="1535742"/>
          <a:ext cx="8572560" cy="4250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3"/>
                <a:gridCol w="1714512"/>
                <a:gridCol w="1857388"/>
                <a:gridCol w="1857388"/>
                <a:gridCol w="1785949"/>
              </a:tblGrid>
              <a:tr h="1423404">
                <a:tc>
                  <a:txBody>
                    <a:bodyPr/>
                    <a:lstStyle/>
                    <a:p>
                      <a:pPr algn="ctr"/>
                      <a:r>
                        <a:rPr lang="ru-RU" sz="1400" i="1" u="sn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Материально-техническое обеспечение</a:t>
                      </a:r>
                      <a:endParaRPr lang="ru-RU" sz="1400" i="1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Архитектурная доступность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Мини-мастерские, стажировки на рабочем месте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Обучение на рабочем месте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Базы практик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профессиональной стажировки детей с ОВЗ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3404">
                <a:tc>
                  <a:txBody>
                    <a:bodyPr/>
                    <a:lstStyle/>
                    <a:p>
                      <a:pPr algn="ctr"/>
                      <a:r>
                        <a:rPr lang="ru-RU" sz="1400" i="1" u="sn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Учебно-методическое обеспечение</a:t>
                      </a:r>
                      <a:endParaRPr lang="ru-RU" sz="1400" i="1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 профессиональной диагностики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 профессионального консультирования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 </a:t>
                      </a:r>
                      <a:r>
                        <a:rPr lang="ru-RU" sz="1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профориентационной</a:t>
                      </a:r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работы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 </a:t>
                      </a:r>
                      <a:r>
                        <a:rPr lang="ru-RU" sz="1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предпрофильного</a:t>
                      </a:r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сопровождения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03905">
                <a:tc>
                  <a:txBody>
                    <a:bodyPr/>
                    <a:lstStyle/>
                    <a:p>
                      <a:pPr algn="ctr"/>
                      <a:r>
                        <a:rPr lang="ru-RU" sz="1400" i="1" u="sn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Кадровое обеспечение</a:t>
                      </a:r>
                      <a:endParaRPr lang="ru-RU" sz="1400" i="1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Преподаватели,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мастера производственного обучения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Специалисты сопровождения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Использование сетевых форм работы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Волонтеры,</a:t>
                      </a:r>
                      <a:r>
                        <a:rPr lang="ru-RU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тьюторы</a:t>
                      </a:r>
                      <a:endParaRPr lang="ru-RU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Прогнозирование результата: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Выработка комплекса мер по профориентации лиц с ОВЗ и инвалидностью, в целях выбора ими профессий (специальностей) с учетом их способностей, склонностей, нозологий и групп инвалидности.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529</TotalTime>
  <Words>166</Words>
  <Application>Microsoft Office PowerPoint</Application>
  <PresentationFormat>Экран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«Организация сетевого взаимодействия по профессионально-образовательному маршруту обучающихся в ОВЗ»       </vt:lpstr>
      <vt:lpstr>Актуальность:</vt:lpstr>
      <vt:lpstr>Модель сетевого взаимодействия по профессионально-образовательному маршруту.</vt:lpstr>
      <vt:lpstr>Организационная структура профориентационной работы.</vt:lpstr>
      <vt:lpstr>Прогнозирование результата: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44</cp:revision>
  <dcterms:modified xsi:type="dcterms:W3CDTF">2022-12-14T05:53:55Z</dcterms:modified>
</cp:coreProperties>
</file>