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E5D7E3-9C7A-4BB8-9941-CD1F5E2CDA68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 phldr="1"/>
      <dgm:spPr/>
    </dgm:pt>
    <dgm:pt modelId="{63BBF8C2-B9FD-4D1E-A25D-4A2920794426}">
      <dgm:prSet phldrT="[Текст]" custT="1"/>
      <dgm:spPr/>
      <dgm:t>
        <a:bodyPr/>
        <a:lstStyle/>
        <a:p>
          <a:r>
            <a:rPr lang="ru-RU" sz="3200" b="1" dirty="0" smtClean="0"/>
            <a:t>Проблема</a:t>
          </a:r>
          <a:endParaRPr lang="ru-RU" sz="3200" b="1" dirty="0"/>
        </a:p>
      </dgm:t>
    </dgm:pt>
    <dgm:pt modelId="{DB013FE1-7B00-4AA3-B916-7807AEE82441}" type="parTrans" cxnId="{1FF7F585-5D0C-4B36-A0E0-41B923FA23C6}">
      <dgm:prSet/>
      <dgm:spPr/>
      <dgm:t>
        <a:bodyPr/>
        <a:lstStyle/>
        <a:p>
          <a:endParaRPr lang="ru-RU"/>
        </a:p>
      </dgm:t>
    </dgm:pt>
    <dgm:pt modelId="{EAE8C0D7-F911-470E-AF71-7A40D2E35B79}" type="sibTrans" cxnId="{1FF7F585-5D0C-4B36-A0E0-41B923FA23C6}">
      <dgm:prSet/>
      <dgm:spPr/>
      <dgm:t>
        <a:bodyPr/>
        <a:lstStyle/>
        <a:p>
          <a:endParaRPr lang="ru-RU"/>
        </a:p>
      </dgm:t>
    </dgm:pt>
    <dgm:pt modelId="{373C7BB4-0381-4445-90FA-C59D7D86F0CC}">
      <dgm:prSet phldrT="[Текст]" custT="1"/>
      <dgm:spPr/>
      <dgm:t>
        <a:bodyPr/>
        <a:lstStyle/>
        <a:p>
          <a:r>
            <a:rPr lang="ru-RU" sz="2400" b="1" dirty="0" smtClean="0"/>
            <a:t>Целеполагание </a:t>
          </a:r>
          <a:endParaRPr lang="ru-RU" sz="2400" b="1" dirty="0"/>
        </a:p>
      </dgm:t>
    </dgm:pt>
    <dgm:pt modelId="{3B50AEDE-EE2D-4B23-A466-54BDD41A73FF}" type="parTrans" cxnId="{D5811746-7ADD-496F-A55A-87D157FCA0E5}">
      <dgm:prSet/>
      <dgm:spPr/>
      <dgm:t>
        <a:bodyPr/>
        <a:lstStyle/>
        <a:p>
          <a:endParaRPr lang="ru-RU"/>
        </a:p>
      </dgm:t>
    </dgm:pt>
    <dgm:pt modelId="{BCC224DD-D5C8-43AA-B4B1-93B23DAC85F0}" type="sibTrans" cxnId="{D5811746-7ADD-496F-A55A-87D157FCA0E5}">
      <dgm:prSet/>
      <dgm:spPr/>
      <dgm:t>
        <a:bodyPr/>
        <a:lstStyle/>
        <a:p>
          <a:endParaRPr lang="ru-RU"/>
        </a:p>
      </dgm:t>
    </dgm:pt>
    <dgm:pt modelId="{0223EE79-49D5-48B1-9D06-A594A08DB86F}">
      <dgm:prSet phldrT="[Текст]" custT="1"/>
      <dgm:spPr/>
      <dgm:t>
        <a:bodyPr/>
        <a:lstStyle/>
        <a:p>
          <a:r>
            <a:rPr lang="ru-RU" sz="2400" b="1" dirty="0" smtClean="0"/>
            <a:t>Показатели</a:t>
          </a:r>
          <a:endParaRPr lang="ru-RU" sz="2400" b="1" dirty="0"/>
        </a:p>
      </dgm:t>
    </dgm:pt>
    <dgm:pt modelId="{40A0767E-6D30-4B07-9345-615712D07368}" type="parTrans" cxnId="{B7CE2612-4C58-44E1-A11B-A596E929000A}">
      <dgm:prSet/>
      <dgm:spPr/>
      <dgm:t>
        <a:bodyPr/>
        <a:lstStyle/>
        <a:p>
          <a:endParaRPr lang="ru-RU"/>
        </a:p>
      </dgm:t>
    </dgm:pt>
    <dgm:pt modelId="{45E8CD93-1597-451D-9E06-E39B3A802556}" type="sibTrans" cxnId="{B7CE2612-4C58-44E1-A11B-A596E929000A}">
      <dgm:prSet/>
      <dgm:spPr/>
      <dgm:t>
        <a:bodyPr/>
        <a:lstStyle/>
        <a:p>
          <a:endParaRPr lang="ru-RU"/>
        </a:p>
      </dgm:t>
    </dgm:pt>
    <dgm:pt modelId="{50C1C5DE-D166-45BD-9DBF-197F6754CA4A}">
      <dgm:prSet phldrT="[Текст]" custT="1"/>
      <dgm:spPr/>
      <dgm:t>
        <a:bodyPr/>
        <a:lstStyle/>
        <a:p>
          <a:r>
            <a:rPr lang="ru-RU" sz="2800" b="1" dirty="0" smtClean="0"/>
            <a:t>Готовность</a:t>
          </a:r>
          <a:endParaRPr lang="ru-RU" sz="2800" b="1" dirty="0"/>
        </a:p>
      </dgm:t>
    </dgm:pt>
    <dgm:pt modelId="{23953DC2-D5B8-49EB-94F8-0A0BF585E153}" type="parTrans" cxnId="{273EE970-C1FC-489B-9DB0-3D3C3D521EB8}">
      <dgm:prSet/>
      <dgm:spPr/>
      <dgm:t>
        <a:bodyPr/>
        <a:lstStyle/>
        <a:p>
          <a:endParaRPr lang="ru-RU"/>
        </a:p>
      </dgm:t>
    </dgm:pt>
    <dgm:pt modelId="{6D6AC331-9114-471B-800C-F9DDF90AB514}" type="sibTrans" cxnId="{273EE970-C1FC-489B-9DB0-3D3C3D521EB8}">
      <dgm:prSet/>
      <dgm:spPr/>
      <dgm:t>
        <a:bodyPr/>
        <a:lstStyle/>
        <a:p>
          <a:endParaRPr lang="ru-RU"/>
        </a:p>
      </dgm:t>
    </dgm:pt>
    <dgm:pt modelId="{693D1F4A-7025-44B5-80AC-EB6C0EA7A0E7}" type="pres">
      <dgm:prSet presAssocID="{E1E5D7E3-9C7A-4BB8-9941-CD1F5E2CDA68}" presName="diagram" presStyleCnt="0">
        <dgm:presLayoutVars>
          <dgm:dir/>
          <dgm:resizeHandles/>
        </dgm:presLayoutVars>
      </dgm:prSet>
      <dgm:spPr/>
    </dgm:pt>
    <dgm:pt modelId="{1AB31BDE-88A0-4284-8354-1507ED81496E}" type="pres">
      <dgm:prSet presAssocID="{63BBF8C2-B9FD-4D1E-A25D-4A2920794426}" presName="firstNode" presStyleLbl="node1" presStyleIdx="0" presStyleCnt="4" custScaleX="151530" custScaleY="133345" custLinFactNeighborX="-34" custLinFactNeighborY="-2877">
        <dgm:presLayoutVars>
          <dgm:bulletEnabled val="1"/>
        </dgm:presLayoutVars>
      </dgm:prSet>
      <dgm:spPr/>
    </dgm:pt>
    <dgm:pt modelId="{5CC70F1A-EEA2-4632-854F-00C97CFFADEA}" type="pres">
      <dgm:prSet presAssocID="{EAE8C0D7-F911-470E-AF71-7A40D2E35B79}" presName="sibTrans" presStyleLbl="sibTrans2D1" presStyleIdx="0" presStyleCnt="3"/>
      <dgm:spPr/>
    </dgm:pt>
    <dgm:pt modelId="{E7F36DA1-05A2-4648-937C-E8001224BAB8}" type="pres">
      <dgm:prSet presAssocID="{373C7BB4-0381-4445-90FA-C59D7D86F0CC}" presName="middleNode" presStyleCnt="0"/>
      <dgm:spPr/>
    </dgm:pt>
    <dgm:pt modelId="{C5ECA2FC-939D-4999-AC31-7593CCC9296D}" type="pres">
      <dgm:prSet presAssocID="{373C7BB4-0381-4445-90FA-C59D7D86F0CC}" presName="padding" presStyleLbl="node1" presStyleIdx="0" presStyleCnt="4"/>
      <dgm:spPr/>
    </dgm:pt>
    <dgm:pt modelId="{51A77153-0942-44B5-A45A-77D850D70F0F}" type="pres">
      <dgm:prSet presAssocID="{373C7BB4-0381-4445-90FA-C59D7D86F0CC}" presName="shape" presStyleLbl="node1" presStyleIdx="1" presStyleCnt="4" custScaleX="194065" custScaleY="142891" custLinFactNeighborX="5537" custLinFactNeighborY="4493">
        <dgm:presLayoutVars>
          <dgm:bulletEnabled val="1"/>
        </dgm:presLayoutVars>
      </dgm:prSet>
      <dgm:spPr/>
    </dgm:pt>
    <dgm:pt modelId="{E75899C0-D059-4723-A183-6F9D8B4E7B6C}" type="pres">
      <dgm:prSet presAssocID="{BCC224DD-D5C8-43AA-B4B1-93B23DAC85F0}" presName="sibTrans" presStyleLbl="sibTrans2D1" presStyleIdx="1" presStyleCnt="3"/>
      <dgm:spPr/>
    </dgm:pt>
    <dgm:pt modelId="{78974786-5E82-45E2-A024-9986ADFB7882}" type="pres">
      <dgm:prSet presAssocID="{0223EE79-49D5-48B1-9D06-A594A08DB86F}" presName="middleNode" presStyleCnt="0"/>
      <dgm:spPr/>
    </dgm:pt>
    <dgm:pt modelId="{36A789CC-F901-43FA-8133-028B1673E35E}" type="pres">
      <dgm:prSet presAssocID="{0223EE79-49D5-48B1-9D06-A594A08DB86F}" presName="padding" presStyleLbl="node1" presStyleIdx="1" presStyleCnt="4"/>
      <dgm:spPr/>
    </dgm:pt>
    <dgm:pt modelId="{C2AA548C-F4CD-4A93-94E2-BD5095C67531}" type="pres">
      <dgm:prSet presAssocID="{0223EE79-49D5-48B1-9D06-A594A08DB86F}" presName="shape" presStyleLbl="node1" presStyleIdx="2" presStyleCnt="4" custScaleX="190114" custScaleY="167772">
        <dgm:presLayoutVars>
          <dgm:bulletEnabled val="1"/>
        </dgm:presLayoutVars>
      </dgm:prSet>
      <dgm:spPr/>
    </dgm:pt>
    <dgm:pt modelId="{12547591-F125-42D5-A3CF-4C97BA415E2F}" type="pres">
      <dgm:prSet presAssocID="{45E8CD93-1597-451D-9E06-E39B3A802556}" presName="sibTrans" presStyleLbl="sibTrans2D1" presStyleIdx="2" presStyleCnt="3"/>
      <dgm:spPr/>
    </dgm:pt>
    <dgm:pt modelId="{9487CEEF-8B65-4A47-AF37-58A377C969AE}" type="pres">
      <dgm:prSet presAssocID="{50C1C5DE-D166-45BD-9DBF-197F6754CA4A}" presName="lastNode" presStyleLbl="node1" presStyleIdx="3" presStyleCnt="4" custScaleX="126806" custScaleY="120939" custLinFactNeighborX="23858" custLinFactNeighborY="3116">
        <dgm:presLayoutVars>
          <dgm:bulletEnabled val="1"/>
        </dgm:presLayoutVars>
      </dgm:prSet>
      <dgm:spPr/>
    </dgm:pt>
  </dgm:ptLst>
  <dgm:cxnLst>
    <dgm:cxn modelId="{7AAEB398-9874-487D-8DC1-78181A222D2A}" type="presOf" srcId="{0223EE79-49D5-48B1-9D06-A594A08DB86F}" destId="{C2AA548C-F4CD-4A93-94E2-BD5095C67531}" srcOrd="0" destOrd="0" presId="urn:microsoft.com/office/officeart/2005/8/layout/bProcess2"/>
    <dgm:cxn modelId="{B7CE2612-4C58-44E1-A11B-A596E929000A}" srcId="{E1E5D7E3-9C7A-4BB8-9941-CD1F5E2CDA68}" destId="{0223EE79-49D5-48B1-9D06-A594A08DB86F}" srcOrd="2" destOrd="0" parTransId="{40A0767E-6D30-4B07-9345-615712D07368}" sibTransId="{45E8CD93-1597-451D-9E06-E39B3A802556}"/>
    <dgm:cxn modelId="{0DFF6F99-9D44-48E2-A7FA-14167ADB0A28}" type="presOf" srcId="{45E8CD93-1597-451D-9E06-E39B3A802556}" destId="{12547591-F125-42D5-A3CF-4C97BA415E2F}" srcOrd="0" destOrd="0" presId="urn:microsoft.com/office/officeart/2005/8/layout/bProcess2"/>
    <dgm:cxn modelId="{539E6096-6FBE-48C9-AFE6-836EDA221AEF}" type="presOf" srcId="{50C1C5DE-D166-45BD-9DBF-197F6754CA4A}" destId="{9487CEEF-8B65-4A47-AF37-58A377C969AE}" srcOrd="0" destOrd="0" presId="urn:microsoft.com/office/officeart/2005/8/layout/bProcess2"/>
    <dgm:cxn modelId="{4AE21129-97A8-4605-A0AE-912D8B7A7F95}" type="presOf" srcId="{EAE8C0D7-F911-470E-AF71-7A40D2E35B79}" destId="{5CC70F1A-EEA2-4632-854F-00C97CFFADEA}" srcOrd="0" destOrd="0" presId="urn:microsoft.com/office/officeart/2005/8/layout/bProcess2"/>
    <dgm:cxn modelId="{1FF7F585-5D0C-4B36-A0E0-41B923FA23C6}" srcId="{E1E5D7E3-9C7A-4BB8-9941-CD1F5E2CDA68}" destId="{63BBF8C2-B9FD-4D1E-A25D-4A2920794426}" srcOrd="0" destOrd="0" parTransId="{DB013FE1-7B00-4AA3-B916-7807AEE82441}" sibTransId="{EAE8C0D7-F911-470E-AF71-7A40D2E35B79}"/>
    <dgm:cxn modelId="{D5811746-7ADD-496F-A55A-87D157FCA0E5}" srcId="{E1E5D7E3-9C7A-4BB8-9941-CD1F5E2CDA68}" destId="{373C7BB4-0381-4445-90FA-C59D7D86F0CC}" srcOrd="1" destOrd="0" parTransId="{3B50AEDE-EE2D-4B23-A466-54BDD41A73FF}" sibTransId="{BCC224DD-D5C8-43AA-B4B1-93B23DAC85F0}"/>
    <dgm:cxn modelId="{A64E7E5F-37AB-4F74-8661-B3402872E2D1}" type="presOf" srcId="{E1E5D7E3-9C7A-4BB8-9941-CD1F5E2CDA68}" destId="{693D1F4A-7025-44B5-80AC-EB6C0EA7A0E7}" srcOrd="0" destOrd="0" presId="urn:microsoft.com/office/officeart/2005/8/layout/bProcess2"/>
    <dgm:cxn modelId="{E693E38B-8592-448A-A6D3-67566BCC02A4}" type="presOf" srcId="{373C7BB4-0381-4445-90FA-C59D7D86F0CC}" destId="{51A77153-0942-44B5-A45A-77D850D70F0F}" srcOrd="0" destOrd="0" presId="urn:microsoft.com/office/officeart/2005/8/layout/bProcess2"/>
    <dgm:cxn modelId="{113347B1-F396-47B2-A6A5-DC42C2E4B267}" type="presOf" srcId="{BCC224DD-D5C8-43AA-B4B1-93B23DAC85F0}" destId="{E75899C0-D059-4723-A183-6F9D8B4E7B6C}" srcOrd="0" destOrd="0" presId="urn:microsoft.com/office/officeart/2005/8/layout/bProcess2"/>
    <dgm:cxn modelId="{F8A30026-FFE0-4B02-9CC2-8C5AAEECD7AE}" type="presOf" srcId="{63BBF8C2-B9FD-4D1E-A25D-4A2920794426}" destId="{1AB31BDE-88A0-4284-8354-1507ED81496E}" srcOrd="0" destOrd="0" presId="urn:microsoft.com/office/officeart/2005/8/layout/bProcess2"/>
    <dgm:cxn modelId="{273EE970-C1FC-489B-9DB0-3D3C3D521EB8}" srcId="{E1E5D7E3-9C7A-4BB8-9941-CD1F5E2CDA68}" destId="{50C1C5DE-D166-45BD-9DBF-197F6754CA4A}" srcOrd="3" destOrd="0" parTransId="{23953DC2-D5B8-49EB-94F8-0A0BF585E153}" sibTransId="{6D6AC331-9114-471B-800C-F9DDF90AB514}"/>
    <dgm:cxn modelId="{DD7D4DD1-12D3-45CF-BD4E-94F9317E2CE4}" type="presParOf" srcId="{693D1F4A-7025-44B5-80AC-EB6C0EA7A0E7}" destId="{1AB31BDE-88A0-4284-8354-1507ED81496E}" srcOrd="0" destOrd="0" presId="urn:microsoft.com/office/officeart/2005/8/layout/bProcess2"/>
    <dgm:cxn modelId="{315BD9F2-413F-45F0-BE1A-9ED50A0B88EA}" type="presParOf" srcId="{693D1F4A-7025-44B5-80AC-EB6C0EA7A0E7}" destId="{5CC70F1A-EEA2-4632-854F-00C97CFFADEA}" srcOrd="1" destOrd="0" presId="urn:microsoft.com/office/officeart/2005/8/layout/bProcess2"/>
    <dgm:cxn modelId="{CECCA5C8-30A4-4B28-B87D-E171B09D3B85}" type="presParOf" srcId="{693D1F4A-7025-44B5-80AC-EB6C0EA7A0E7}" destId="{E7F36DA1-05A2-4648-937C-E8001224BAB8}" srcOrd="2" destOrd="0" presId="urn:microsoft.com/office/officeart/2005/8/layout/bProcess2"/>
    <dgm:cxn modelId="{8F6E4D12-9B8C-49CC-84BD-2566B22314C4}" type="presParOf" srcId="{E7F36DA1-05A2-4648-937C-E8001224BAB8}" destId="{C5ECA2FC-939D-4999-AC31-7593CCC9296D}" srcOrd="0" destOrd="0" presId="urn:microsoft.com/office/officeart/2005/8/layout/bProcess2"/>
    <dgm:cxn modelId="{86D8D50C-DA61-4DB7-82E0-3A313FEAF034}" type="presParOf" srcId="{E7F36DA1-05A2-4648-937C-E8001224BAB8}" destId="{51A77153-0942-44B5-A45A-77D850D70F0F}" srcOrd="1" destOrd="0" presId="urn:microsoft.com/office/officeart/2005/8/layout/bProcess2"/>
    <dgm:cxn modelId="{6FFDE6A0-0F95-475A-B8D1-8B4803AD2012}" type="presParOf" srcId="{693D1F4A-7025-44B5-80AC-EB6C0EA7A0E7}" destId="{E75899C0-D059-4723-A183-6F9D8B4E7B6C}" srcOrd="3" destOrd="0" presId="urn:microsoft.com/office/officeart/2005/8/layout/bProcess2"/>
    <dgm:cxn modelId="{24BD4D12-8A3C-46ED-9407-58ACE27496B2}" type="presParOf" srcId="{693D1F4A-7025-44B5-80AC-EB6C0EA7A0E7}" destId="{78974786-5E82-45E2-A024-9986ADFB7882}" srcOrd="4" destOrd="0" presId="urn:microsoft.com/office/officeart/2005/8/layout/bProcess2"/>
    <dgm:cxn modelId="{EFE6B47F-0133-4E36-89B8-9BE79DB808FA}" type="presParOf" srcId="{78974786-5E82-45E2-A024-9986ADFB7882}" destId="{36A789CC-F901-43FA-8133-028B1673E35E}" srcOrd="0" destOrd="0" presId="urn:microsoft.com/office/officeart/2005/8/layout/bProcess2"/>
    <dgm:cxn modelId="{D420FB64-7226-4A84-A2A7-FB243889B154}" type="presParOf" srcId="{78974786-5E82-45E2-A024-9986ADFB7882}" destId="{C2AA548C-F4CD-4A93-94E2-BD5095C67531}" srcOrd="1" destOrd="0" presId="urn:microsoft.com/office/officeart/2005/8/layout/bProcess2"/>
    <dgm:cxn modelId="{0D4C11FC-0D9C-4357-85B1-EC5F651FCDFB}" type="presParOf" srcId="{693D1F4A-7025-44B5-80AC-EB6C0EA7A0E7}" destId="{12547591-F125-42D5-A3CF-4C97BA415E2F}" srcOrd="5" destOrd="0" presId="urn:microsoft.com/office/officeart/2005/8/layout/bProcess2"/>
    <dgm:cxn modelId="{D2D3F8E8-EB1D-49EB-878B-A66A74C075D6}" type="presParOf" srcId="{693D1F4A-7025-44B5-80AC-EB6C0EA7A0E7}" destId="{9487CEEF-8B65-4A47-AF37-58A377C969AE}" srcOrd="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31BDE-88A0-4284-8354-1507ED81496E}">
      <dsp:nvSpPr>
        <dsp:cNvPr id="0" name=""/>
        <dsp:cNvSpPr/>
      </dsp:nvSpPr>
      <dsp:spPr>
        <a:xfrm>
          <a:off x="1301392" y="0"/>
          <a:ext cx="2968600" cy="26123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Проблема</a:t>
          </a:r>
          <a:endParaRPr lang="ru-RU" sz="3200" b="1" kern="1200" dirty="0"/>
        </a:p>
      </dsp:txBody>
      <dsp:txXfrm>
        <a:off x="1736133" y="382568"/>
        <a:ext cx="2099118" cy="1847204"/>
      </dsp:txXfrm>
    </dsp:sp>
    <dsp:sp modelId="{5CC70F1A-EEA2-4632-854F-00C97CFFADEA}">
      <dsp:nvSpPr>
        <dsp:cNvPr id="0" name=""/>
        <dsp:cNvSpPr/>
      </dsp:nvSpPr>
      <dsp:spPr>
        <a:xfrm rot="10716843">
          <a:off x="2484105" y="2837017"/>
          <a:ext cx="685679" cy="348509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77153-0942-44B5-A45A-77D850D70F0F}">
      <dsp:nvSpPr>
        <dsp:cNvPr id="0" name=""/>
        <dsp:cNvSpPr/>
      </dsp:nvSpPr>
      <dsp:spPr>
        <a:xfrm>
          <a:off x="1590778" y="3390630"/>
          <a:ext cx="2535864" cy="18671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Целеполагание </a:t>
          </a:r>
          <a:endParaRPr lang="ru-RU" sz="2400" b="1" kern="1200" dirty="0"/>
        </a:p>
      </dsp:txBody>
      <dsp:txXfrm>
        <a:off x="1962147" y="3664071"/>
        <a:ext cx="1793126" cy="1320287"/>
      </dsp:txXfrm>
    </dsp:sp>
    <dsp:sp modelId="{E75899C0-D059-4723-A183-6F9D8B4E7B6C}">
      <dsp:nvSpPr>
        <dsp:cNvPr id="0" name=""/>
        <dsp:cNvSpPr/>
      </dsp:nvSpPr>
      <dsp:spPr>
        <a:xfrm rot="5245975">
          <a:off x="4355063" y="4067502"/>
          <a:ext cx="685679" cy="348509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A548C-F4CD-4A93-94E2-BD5095C67531}">
      <dsp:nvSpPr>
        <dsp:cNvPr id="0" name=""/>
        <dsp:cNvSpPr/>
      </dsp:nvSpPr>
      <dsp:spPr>
        <a:xfrm>
          <a:off x="5250200" y="3065160"/>
          <a:ext cx="2484236" cy="21922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Показатели</a:t>
          </a:r>
          <a:endParaRPr lang="ru-RU" sz="2400" b="1" kern="1200" dirty="0"/>
        </a:p>
      </dsp:txBody>
      <dsp:txXfrm>
        <a:off x="5614008" y="3386214"/>
        <a:ext cx="1756620" cy="1550183"/>
      </dsp:txXfrm>
    </dsp:sp>
    <dsp:sp modelId="{12547591-F125-42D5-A3CF-4C97BA415E2F}">
      <dsp:nvSpPr>
        <dsp:cNvPr id="0" name=""/>
        <dsp:cNvSpPr/>
      </dsp:nvSpPr>
      <dsp:spPr>
        <a:xfrm rot="548335">
          <a:off x="6377853" y="2567439"/>
          <a:ext cx="685679" cy="348509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7CEEF-8B65-4A47-AF37-58A377C969AE}">
      <dsp:nvSpPr>
        <dsp:cNvPr id="0" name=""/>
        <dsp:cNvSpPr/>
      </dsp:nvSpPr>
      <dsp:spPr>
        <a:xfrm>
          <a:off x="5717599" y="71229"/>
          <a:ext cx="2484236" cy="23692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Готовность</a:t>
          </a:r>
          <a:endParaRPr lang="ru-RU" sz="2800" b="1" kern="1200" dirty="0"/>
        </a:p>
      </dsp:txBody>
      <dsp:txXfrm>
        <a:off x="6081407" y="418204"/>
        <a:ext cx="1756620" cy="1675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1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9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3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4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0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3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48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8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76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04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9FDB5-2286-4061-B00D-799CD3089EC2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A2DC-2D18-4A7F-AEF7-FC36CDDBF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1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rebencova.G@kimc.m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8784976" cy="4968551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Совещание </a:t>
            </a:r>
            <a:r>
              <a:rPr lang="ru-RU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/>
            </a:r>
            <a:br>
              <a:rPr lang="ru-RU" b="1" dirty="0" smtClean="0">
                <a:solidFill>
                  <a:srgbClr val="FF0000"/>
                </a:solidFill>
                <a:cs typeface="Aharoni" panose="02010803020104030203" pitchFamily="2" charset="-79"/>
              </a:rPr>
            </a:br>
            <a:r>
              <a:rPr lang="ru-RU" b="1" dirty="0">
                <a:cs typeface="Aharoni" panose="02010803020104030203" pitchFamily="2" charset="-79"/>
              </a:rPr>
              <a:t/>
            </a:r>
            <a:br>
              <a:rPr lang="ru-RU" b="1" dirty="0">
                <a:cs typeface="Aharoni" panose="02010803020104030203" pitchFamily="2" charset="-79"/>
              </a:rPr>
            </a:br>
            <a:r>
              <a:rPr lang="ru-RU" b="1" dirty="0" smtClean="0">
                <a:cs typeface="Aharoni" panose="02010803020104030203" pitchFamily="2" charset="-79"/>
              </a:rPr>
              <a:t>«О реализации школьных программ повышения качества образования»</a:t>
            </a:r>
            <a:br>
              <a:rPr lang="ru-RU" b="1" dirty="0" smtClean="0">
                <a:cs typeface="Aharoni" panose="02010803020104030203" pitchFamily="2" charset="-79"/>
              </a:rPr>
            </a:br>
            <a:r>
              <a:rPr lang="ru-RU" b="1" dirty="0" smtClean="0">
                <a:cs typeface="Aharoni" panose="02010803020104030203" pitchFamily="2" charset="-79"/>
              </a:rPr>
              <a:t/>
            </a:r>
            <a:br>
              <a:rPr lang="ru-RU" b="1" dirty="0" smtClean="0">
                <a:cs typeface="Aharoni" panose="02010803020104030203" pitchFamily="2" charset="-79"/>
              </a:rPr>
            </a:br>
            <a:endParaRPr lang="ru-RU" b="1" dirty="0"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5445224"/>
            <a:ext cx="5616624" cy="1224136"/>
          </a:xfrm>
        </p:spPr>
        <p:txBody>
          <a:bodyPr>
            <a:normAutofit fontScale="92500" lnSpcReduction="10000"/>
          </a:bodyPr>
          <a:lstStyle/>
          <a:p>
            <a:pPr lvl="0" algn="r">
              <a:buClr>
                <a:srgbClr val="F0A22E"/>
              </a:buClr>
              <a:buSzPct val="70000"/>
            </a:pPr>
            <a:r>
              <a:rPr lang="ru-RU" sz="2500" b="1" dirty="0">
                <a:solidFill>
                  <a:srgbClr val="0070C0"/>
                </a:solidFill>
                <a:latin typeface="Franklin Gothic Medium"/>
              </a:rPr>
              <a:t>ГРЕБЕНЦОВА ГАЛИНА ВАСИЛЬЕВНА</a:t>
            </a:r>
            <a:r>
              <a:rPr lang="ru-RU" sz="2500" dirty="0">
                <a:solidFill>
                  <a:srgbClr val="4E3B30">
                    <a:shade val="75000"/>
                  </a:srgbClr>
                </a:solidFill>
                <a:latin typeface="Franklin Gothic Medium"/>
              </a:rPr>
              <a:t>,</a:t>
            </a:r>
          </a:p>
          <a:p>
            <a:pPr lvl="0" algn="r">
              <a:buClr>
                <a:srgbClr val="F0A22E"/>
              </a:buClr>
              <a:buSzPct val="70000"/>
            </a:pPr>
            <a:r>
              <a:rPr lang="ru-RU" sz="2500" dirty="0">
                <a:solidFill>
                  <a:srgbClr val="4E3B30">
                    <a:shade val="75000"/>
                  </a:srgbClr>
                </a:solidFill>
                <a:latin typeface="Franklin Gothic Medium"/>
              </a:rPr>
              <a:t>заместитель  директора МКУ КИМЦ</a:t>
            </a:r>
          </a:p>
          <a:p>
            <a:pPr lvl="0" algn="r">
              <a:buClr>
                <a:srgbClr val="F0A22E"/>
              </a:buClr>
              <a:buSzPct val="70000"/>
            </a:pPr>
            <a:r>
              <a:rPr lang="en-US" sz="2500" dirty="0">
                <a:solidFill>
                  <a:srgbClr val="C0504D"/>
                </a:solidFill>
                <a:latin typeface="Franklin Gothic Medium"/>
                <a:hlinkClick r:id="rId2"/>
              </a:rPr>
              <a:t>Grebencova.G@kimc.ms</a:t>
            </a:r>
            <a:endParaRPr lang="en-US" sz="2500" dirty="0">
              <a:solidFill>
                <a:srgbClr val="C0504D"/>
              </a:solidFill>
              <a:latin typeface="Franklin Gothic Medium"/>
            </a:endParaRP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7" y="116632"/>
            <a:ext cx="1655509" cy="158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4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80120"/>
          </a:xfrm>
        </p:spPr>
        <p:txBody>
          <a:bodyPr/>
          <a:lstStyle/>
          <a:p>
            <a:r>
              <a:rPr lang="ru-RU" b="1" dirty="0" smtClean="0"/>
              <a:t>УПРАВЛЕНИЕ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/>
              <a:t>Управленческая команда </a:t>
            </a:r>
            <a:r>
              <a:rPr lang="ru-RU" sz="3600" dirty="0" smtClean="0"/>
              <a:t>в образовательной организации — это группа </a:t>
            </a:r>
            <a:r>
              <a:rPr lang="ru-RU" sz="3600" b="1" dirty="0" smtClean="0"/>
              <a:t>заместителей</a:t>
            </a:r>
            <a:r>
              <a:rPr lang="ru-RU" sz="3600" dirty="0" smtClean="0"/>
              <a:t> руководителя, </a:t>
            </a:r>
            <a:r>
              <a:rPr lang="ru-RU" sz="3600" b="1" dirty="0" smtClean="0"/>
              <a:t>руководителей</a:t>
            </a:r>
            <a:r>
              <a:rPr lang="ru-RU" sz="3600" dirty="0" smtClean="0"/>
              <a:t> ШМО и др., которые, взяв на себя обязательства по достижению </a:t>
            </a:r>
            <a:r>
              <a:rPr lang="ru-RU" sz="3600" b="1" dirty="0" smtClean="0"/>
              <a:t>общей</a:t>
            </a:r>
            <a:r>
              <a:rPr lang="ru-RU" sz="3600" dirty="0" smtClean="0"/>
              <a:t> социально значимой </a:t>
            </a:r>
            <a:r>
              <a:rPr lang="ru-RU" sz="3600" b="1" dirty="0" smtClean="0"/>
              <a:t>цели</a:t>
            </a:r>
            <a:r>
              <a:rPr lang="ru-RU" sz="3600" dirty="0" smtClean="0"/>
              <a:t> организации и взаимодействуя на основе разделяемых ценностей, добиваются высоких результатов управления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35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Стратегия перехода в эффективный режим функционирования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910451"/>
              </p:ext>
            </p:extLst>
          </p:nvPr>
        </p:nvGraphicFramePr>
        <p:xfrm>
          <a:off x="107504" y="1484784"/>
          <a:ext cx="903649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56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08112"/>
          </a:xfrm>
        </p:spPr>
        <p:txBody>
          <a:bodyPr/>
          <a:lstStyle/>
          <a:p>
            <a:r>
              <a:rPr lang="ru-RU" b="1" dirty="0" smtClean="0"/>
              <a:t>Проблемы и трудности ШНОР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58924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dirty="0" smtClean="0"/>
              <a:t>Сопротивление педагогов и руководителей школ факту признания их школами с низкими результатами обучения; </a:t>
            </a:r>
          </a:p>
          <a:p>
            <a:pPr algn="just"/>
            <a:r>
              <a:rPr lang="ru-RU" sz="3600" dirty="0" smtClean="0"/>
              <a:t>Игнорирование педагогами мероприятий, проводимых в рамках реализации проектов по повышению качества образования;</a:t>
            </a:r>
          </a:p>
          <a:p>
            <a:pPr algn="just"/>
            <a:r>
              <a:rPr lang="ru-RU" sz="3600" dirty="0" smtClean="0"/>
              <a:t>БОЛЬШАЯ ЗАГРУЖЕННОСТЬ ;</a:t>
            </a:r>
          </a:p>
          <a:p>
            <a:pPr algn="just"/>
            <a:r>
              <a:rPr lang="ru-RU" sz="3600" dirty="0" smtClean="0"/>
              <a:t>Недостаточная методическая  компетентность педагогов;</a:t>
            </a:r>
          </a:p>
          <a:p>
            <a:r>
              <a:rPr lang="ru-RU" sz="3600" dirty="0" smtClean="0"/>
              <a:t>...........................................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30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МОНИТОРИНГ РЕАЛИЗАЦИИ ШППКО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/>
          <a:lstStyle/>
          <a:p>
            <a:pPr algn="just"/>
            <a:r>
              <a:rPr lang="ru-RU" sz="3600" b="0" i="0" dirty="0" smtClean="0">
                <a:solidFill>
                  <a:srgbClr val="333333"/>
                </a:solidFill>
                <a:effectLst/>
                <a:latin typeface="Helvetica Neue"/>
              </a:rPr>
              <a:t>группа показателей по выявлению динамики образовательных результатов ШНОР;</a:t>
            </a:r>
          </a:p>
          <a:p>
            <a:pPr algn="just"/>
            <a:r>
              <a:rPr lang="ru-RU" sz="3600" b="0" i="0" dirty="0" smtClean="0">
                <a:solidFill>
                  <a:srgbClr val="333333"/>
                </a:solidFill>
                <a:effectLst/>
                <a:latin typeface="Helvetica Neue"/>
              </a:rPr>
              <a:t>группа показателей по учету педагогических работников ШНОР, прошедших диагностику профессиональных  Дефицитов/предметных компетенций;</a:t>
            </a:r>
          </a:p>
          <a:p>
            <a:pPr>
              <a:buFont typeface="Arial"/>
              <a:buChar char="•"/>
            </a:pPr>
            <a:r>
              <a:rPr lang="ru-RU" sz="3600" b="0" i="0" dirty="0" smtClean="0">
                <a:solidFill>
                  <a:srgbClr val="333333"/>
                </a:solidFill>
                <a:effectLst/>
                <a:latin typeface="Helvetica Neue"/>
              </a:rPr>
              <a:t>группа показателей по оказанию методической помощи ШНОР.</a:t>
            </a:r>
          </a:p>
          <a:p>
            <a:pPr algn="just"/>
            <a:endParaRPr lang="ru-RU" b="0" i="0" dirty="0" smtClean="0">
              <a:solidFill>
                <a:srgbClr val="333333"/>
              </a:solidFill>
              <a:effectLst/>
              <a:latin typeface="Helvetica Neue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5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 разработке дорожной карты реализации  ШППКО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предусматриваются:</a:t>
            </a:r>
          </a:p>
          <a:p>
            <a:pPr algn="just">
              <a:buFontTx/>
              <a:buChar char="-"/>
            </a:pPr>
            <a:r>
              <a:rPr lang="ru-RU" sz="3600" dirty="0" smtClean="0"/>
              <a:t>мероприятия, направленные на повышение качества подготовки обучающихся в школах;</a:t>
            </a:r>
          </a:p>
          <a:p>
            <a:pPr algn="just">
              <a:buFontTx/>
              <a:buChar char="-"/>
            </a:pPr>
            <a:r>
              <a:rPr lang="ru-RU" sz="3600" dirty="0" smtClean="0"/>
              <a:t>содержание мер по развитию сетевого взаимодействия;</a:t>
            </a:r>
          </a:p>
          <a:p>
            <a:pPr algn="just">
              <a:buFontTx/>
              <a:buChar char="-"/>
            </a:pPr>
            <a:r>
              <a:rPr lang="ru-RU" sz="3600" dirty="0" smtClean="0"/>
              <a:t>выявление профессиональных дефицитов педагогов и повышение квалификации педагогических работников и управленцев;</a:t>
            </a:r>
          </a:p>
          <a:p>
            <a:pPr algn="just">
              <a:buFontTx/>
              <a:buChar char="-"/>
            </a:pPr>
            <a:r>
              <a:rPr lang="ru-RU" sz="3600" dirty="0" smtClean="0"/>
              <a:t>изменения в методической работе с </a:t>
            </a:r>
            <a:r>
              <a:rPr lang="ru-RU" sz="3600" dirty="0" err="1" smtClean="0"/>
              <a:t>педкадрами</a:t>
            </a:r>
            <a:r>
              <a:rPr lang="ru-RU" sz="3600" dirty="0" smtClean="0"/>
              <a:t>;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27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864096"/>
          </a:xfrm>
        </p:spPr>
        <p:txBody>
          <a:bodyPr>
            <a:normAutofit/>
          </a:bodyPr>
          <a:lstStyle/>
          <a:p>
            <a:r>
              <a:rPr lang="ru-RU" b="1" dirty="0" smtClean="0"/>
              <a:t>ФОРМИРУЮЩЕЕ ОЦЕНИВАНИЕ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16624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000000"/>
                </a:solidFill>
              </a:rPr>
              <a:t>Низкая адаптивность учебного </a:t>
            </a:r>
            <a:r>
              <a:rPr lang="ru-RU" b="1" dirty="0" smtClean="0">
                <a:solidFill>
                  <a:srgbClr val="000000"/>
                </a:solidFill>
              </a:rPr>
              <a:t>процесса;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</a:rPr>
              <a:t>Недостаточная предметная и методическая компетентность </a:t>
            </a:r>
            <a:r>
              <a:rPr lang="ru-RU" b="1" dirty="0" smtClean="0">
                <a:solidFill>
                  <a:srgbClr val="000000"/>
                </a:solidFill>
              </a:rPr>
              <a:t>педагогов;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</a:rPr>
              <a:t>Высокая доля обучающихся с рисками учебной </a:t>
            </a:r>
            <a:r>
              <a:rPr lang="ru-RU" b="1" dirty="0" err="1" smtClean="0">
                <a:solidFill>
                  <a:srgbClr val="000000"/>
                </a:solidFill>
              </a:rPr>
              <a:t>неуспешности</a:t>
            </a:r>
            <a:r>
              <a:rPr lang="ru-RU" b="1" dirty="0" smtClean="0">
                <a:solidFill>
                  <a:srgbClr val="000000"/>
                </a:solidFill>
              </a:rPr>
              <a:t>;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r>
              <a:rPr lang="ru-RU" b="1" dirty="0" err="1" smtClean="0">
                <a:solidFill>
                  <a:srgbClr val="000000"/>
                </a:solidFill>
              </a:rPr>
              <a:t>Несформированность</a:t>
            </a:r>
            <a:r>
              <a:rPr lang="ru-RU" b="1" dirty="0" smtClean="0">
                <a:solidFill>
                  <a:srgbClr val="000000"/>
                </a:solidFill>
              </a:rPr>
              <a:t> внутренней </a:t>
            </a:r>
            <a:r>
              <a:rPr lang="ru-RU" b="1" dirty="0">
                <a:solidFill>
                  <a:srgbClr val="000000"/>
                </a:solidFill>
              </a:rPr>
              <a:t>системы повышения квалификации </a:t>
            </a:r>
            <a:r>
              <a:rPr lang="ru-RU" b="1" dirty="0" smtClean="0">
                <a:solidFill>
                  <a:srgbClr val="000000"/>
                </a:solidFill>
              </a:rPr>
              <a:t>педагогов;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</a:rPr>
              <a:t>Пониженный уровень качества школьной образовательной и воспитательной </a:t>
            </a:r>
            <a:r>
              <a:rPr lang="ru-RU" b="1" dirty="0" smtClean="0">
                <a:solidFill>
                  <a:srgbClr val="000000"/>
                </a:solidFill>
              </a:rPr>
              <a:t>среды;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</a:rPr>
              <a:t>Низкий уровень вовлеченности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37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228998"/>
          </a:xfrm>
        </p:spPr>
        <p:txBody>
          <a:bodyPr/>
          <a:lstStyle/>
          <a:p>
            <a:r>
              <a:rPr lang="ru-RU" b="1" dirty="0" smtClean="0"/>
              <a:t>ИССЛЕДОВАНИЕ НА УРОКЕ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Предполагает:</a:t>
            </a:r>
          </a:p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sz="4000" dirty="0" smtClean="0"/>
              <a:t>Адаптацию планирования уроков под потребности учеников;</a:t>
            </a:r>
          </a:p>
          <a:p>
            <a:pPr marL="0" indent="0" algn="just">
              <a:buNone/>
            </a:pPr>
            <a:r>
              <a:rPr lang="ru-RU" sz="4000" dirty="0" smtClean="0"/>
              <a:t>-Профессиональный  рост педагогов;</a:t>
            </a:r>
          </a:p>
          <a:p>
            <a:pPr marL="0" indent="0" algn="just">
              <a:buNone/>
            </a:pPr>
            <a:r>
              <a:rPr lang="ru-RU" sz="4000" dirty="0" smtClean="0"/>
              <a:t>-Повышение качества преподавания;</a:t>
            </a:r>
          </a:p>
          <a:p>
            <a:pPr marL="0" indent="0" algn="just">
              <a:buNone/>
            </a:pPr>
            <a:r>
              <a:rPr lang="ru-RU" sz="4000" dirty="0" smtClean="0"/>
              <a:t>-Эффективное взаимодействие педагогов.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4360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5373216"/>
            <a:ext cx="8064896" cy="148478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s://metod.tgl.net.ru/wp-content/uploads/2020/11/1bb494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7" b="14687"/>
          <a:stretch>
            <a:fillRect/>
          </a:stretch>
        </p:blipFill>
        <p:spPr bwMode="auto">
          <a:xfrm>
            <a:off x="250825" y="188912"/>
            <a:ext cx="8642350" cy="5112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972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254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Совещание   «О реализации школьных программ повышения качества образования»  </vt:lpstr>
      <vt:lpstr>УПРАВЛЕНИЕ</vt:lpstr>
      <vt:lpstr>Стратегия перехода в эффективный режим функционирования</vt:lpstr>
      <vt:lpstr>Проблемы и трудности ШНОР</vt:lpstr>
      <vt:lpstr>МОНИТОРИНГ РЕАЛИЗАЦИИ ШППКО</vt:lpstr>
      <vt:lpstr>При разработке дорожной карты реализации  ШППКО</vt:lpstr>
      <vt:lpstr>ФОРМИРУЮЩЕЕ ОЦЕНИВАНИЕ</vt:lpstr>
      <vt:lpstr>ИССЛЕДОВАНИЕ НА УРОКЕ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profnet@kimc.ms</dc:creator>
  <cp:lastModifiedBy>profnet@kimc.ms</cp:lastModifiedBy>
  <cp:revision>10</cp:revision>
  <dcterms:created xsi:type="dcterms:W3CDTF">2022-04-06T03:51:01Z</dcterms:created>
  <dcterms:modified xsi:type="dcterms:W3CDTF">2022-04-06T06:08:44Z</dcterms:modified>
</cp:coreProperties>
</file>