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media/image1.jpeg" ContentType="image/jpeg"/>
  <Override PartName="/ppt/media/image2.png" ContentType="image/png"/>
  <Override PartName="/ppt/media/image12.jpeg" ContentType="image/jpeg"/>
  <Override PartName="/ppt/media/image7.jpeg" ContentType="image/jpeg"/>
  <Override PartName="/ppt/media/image30.jpeg" ContentType="image/jpeg"/>
  <Override PartName="/ppt/media/image3.jpeg" ContentType="image/jpeg"/>
  <Override PartName="/ppt/media/image18.png" ContentType="image/png"/>
  <Override PartName="/ppt/media/image4.jpeg" ContentType="image/jpeg"/>
  <Override PartName="/ppt/media/image5.jpeg" ContentType="image/jpeg"/>
  <Override PartName="/ppt/media/image10.jpeg" ContentType="image/jpeg"/>
  <Override PartName="/ppt/media/image6.jpeg" ContentType="image/jpeg"/>
  <Override PartName="/ppt/media/image11.jpeg" ContentType="image/jpeg"/>
  <Override PartName="/ppt/media/image16.png" ContentType="image/png"/>
  <Override PartName="/ppt/media/image8.jpeg" ContentType="image/jpeg"/>
  <Override PartName="/ppt/media/image13.jpeg" ContentType="image/jpeg"/>
  <Override PartName="/ppt/media/image9.jpeg" ContentType="image/jpeg"/>
  <Override PartName="/ppt/media/image14.jpeg" ContentType="image/jpeg"/>
  <Override PartName="/ppt/media/image15.jpeg" ContentType="image/jpeg"/>
  <Override PartName="/ppt/media/image17.png" ContentType="image/png"/>
  <Override PartName="/ppt/media/image21.jpeg" ContentType="image/jpeg"/>
  <Override PartName="/ppt/media/image19.png" ContentType="image/png"/>
  <Override PartName="/ppt/media/image20.png" ContentType="image/pn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4FD69F7-7AA0-4BD4-BD8C-DD716788756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881D92D-3535-4D2A-AAE7-08DC769E8BA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6801509-3170-4E99-A9B0-F61C1C702C7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3A6BE5D-435E-49AB-BDAD-E4B5145F79E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AB83C8E-B937-4BCC-B394-39397837446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AD79838-152A-4203-823E-D41C59EA2A8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F7217CB-456D-420A-BECA-3F22993E38E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1980110-F1EC-4F37-B93F-5BEDAA26529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9728D1A-7C2E-465B-BA07-A7695236996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FF77AC3-A8A7-4222-9CB7-22A70B607F1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A862A7B-79F1-4165-9AD3-DB72C1AFA53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432AA48-39FF-44D1-A8C4-F6299EDCD88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6F6F32F-089A-453E-9B45-E0DB92A0E5D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FDE6984-B6F0-4234-A815-D7BB7B123FD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4866354-8996-4A3E-AF04-1D464B94366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BF78C06-28AF-490E-9A0A-7BF9CB0B5E4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C0FEE66-6828-4730-BE78-C6253E691F0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52DEF87-16BE-45B7-8452-629A9E0997D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4E0E94E-CCB2-4EE2-8707-0800A6CE7EC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6AC0EFD-A50B-4ACA-8698-B86329FD3AD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FB4D9A8-929D-43A2-91A7-FB550FF4C5F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ED7D9F7-9614-4502-AF32-CDB5CF2B2A3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3EAC43E-39D4-4A32-BE00-BCF477D6C90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2CD580A-7CB1-45BB-B18B-29BB70F2A13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3844CB6-D5DA-42F2-BAAF-92CDCF2E331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39C6C67-91DD-43C4-91D1-DAF350A69D7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0BD1FB2-30F7-4CF9-B202-063557A163A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C1804F3-B96F-47D3-A64F-9B40D8A65CF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56E9A18-B376-4B68-8898-0C0EA0A5AA7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2C055B4-D48E-46AD-8776-A9E87278C86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6276D26-1DF2-4FED-8609-BAD4A518CE8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49163F8-7537-4789-864D-8E826DDB31B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72ECFA4-B4A4-4CBE-B7EB-D9D0600DEA9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F67A784-E0F9-42DF-815D-326EBD5C507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DD16226-2127-45BE-803D-20323C2439E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A7CCE15-101A-4197-8DDD-4456E08E7C2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hyperlink" Target="https://presentation-creation.ru/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hyperlink" Target="https://presentation-creation.ru/" TargetMode="External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hyperlink" Target="https://presentation-creation.ru/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hyperlink" Target="https://presentation-creation.ru/" TargetMode="External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-1194120" y="367560"/>
            <a:ext cx="757080" cy="75708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6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-1194120" y="367560"/>
            <a:ext cx="757080" cy="75708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2BB24A5-DA2E-4992-AD28-BA463FDF728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6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-1194120" y="367560"/>
            <a:ext cx="757080" cy="757080"/>
          </a:xfrm>
          <a:prstGeom prst="rect">
            <a:avLst/>
          </a:prstGeom>
          <a:ln w="0">
            <a:noFill/>
          </a:ln>
        </p:spPr>
      </p:pic>
      <p:pic>
        <p:nvPicPr>
          <p:cNvPr id="82" name="Рисунок 7" descr=""/>
          <p:cNvPicPr/>
          <p:nvPr/>
        </p:nvPicPr>
        <p:blipFill>
          <a:blip r:embed="rId4"/>
          <a:stretch/>
        </p:blipFill>
        <p:spPr>
          <a:xfrm>
            <a:off x="0" y="-5760"/>
            <a:ext cx="12191400" cy="1740960"/>
          </a:xfrm>
          <a:prstGeom prst="rect">
            <a:avLst/>
          </a:prstGeom>
          <a:ln w="0"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63B118D-2C85-4349-8549-DD3E1BC5B12B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Рисунок 6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-1194120" y="367560"/>
            <a:ext cx="757080" cy="757080"/>
          </a:xfrm>
          <a:prstGeom prst="rect">
            <a:avLst/>
          </a:prstGeom>
          <a:ln w="0">
            <a:noFill/>
          </a:ln>
        </p:spPr>
      </p:pic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352600" y="18360"/>
            <a:ext cx="97527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0DD2E0E-7B94-455F-9053-13D3E80D50D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4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883920" y="2261880"/>
            <a:ext cx="5054760" cy="134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6600" spc="-1" strike="noStrike">
                <a:solidFill>
                  <a:srgbClr val="000000"/>
                </a:solidFill>
                <a:latin typeface="Times New Roman"/>
              </a:rPr>
              <a:t>«Наш опыт»</a:t>
            </a:r>
            <a:endParaRPr b="0" lang="ru-RU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TextBox 2"/>
          <p:cNvSpPr/>
          <p:nvPr/>
        </p:nvSpPr>
        <p:spPr>
          <a:xfrm>
            <a:off x="6912000" y="5775120"/>
            <a:ext cx="499824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Долгова Мария Валерьевна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учитель технологии, МАОУ СШ№53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2352600" y="18360"/>
            <a:ext cx="975276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chemeClr val="accent2">
                    <a:lumMod val="75000"/>
                  </a:schemeClr>
                </a:solidFill>
                <a:latin typeface="Calibri Light"/>
              </a:rPr>
              <a:t>Пути реализации программы на базе техникума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6" name="Группа 3"/>
          <p:cNvGrpSpPr/>
          <p:nvPr/>
        </p:nvGrpSpPr>
        <p:grpSpPr>
          <a:xfrm>
            <a:off x="487440" y="3007440"/>
            <a:ext cx="2308320" cy="3007800"/>
            <a:chOff x="487440" y="3007440"/>
            <a:chExt cx="2308320" cy="3007800"/>
          </a:xfrm>
        </p:grpSpPr>
        <p:grpSp>
          <p:nvGrpSpPr>
            <p:cNvPr id="197" name="Группа 4"/>
            <p:cNvGrpSpPr/>
            <p:nvPr/>
          </p:nvGrpSpPr>
          <p:grpSpPr>
            <a:xfrm>
              <a:off x="487440" y="3007440"/>
              <a:ext cx="2185200" cy="2252160"/>
              <a:chOff x="487440" y="3007440"/>
              <a:chExt cx="2185200" cy="2252160"/>
            </a:xfrm>
          </p:grpSpPr>
          <p:sp>
            <p:nvSpPr>
              <p:cNvPr id="198" name="Овал 8"/>
              <p:cNvSpPr/>
              <p:nvPr/>
            </p:nvSpPr>
            <p:spPr>
              <a:xfrm>
                <a:off x="487440" y="3007440"/>
                <a:ext cx="2185200" cy="2252160"/>
              </a:xfrm>
              <a:prstGeom prst="ellipse">
                <a:avLst/>
              </a:prstGeom>
              <a:solidFill>
                <a:srgbClr val="0f6f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ru-RU" sz="1800" spc="-1" strike="noStrike">
                  <a:solidFill>
                    <a:schemeClr val="lt1"/>
                  </a:solidFill>
                  <a:latin typeface="Calibri"/>
                  <a:ea typeface="DejaVu Sans"/>
                </a:endParaRPr>
              </a:p>
            </p:txBody>
          </p:sp>
          <p:sp>
            <p:nvSpPr>
              <p:cNvPr id="199" name="Овал 9"/>
              <p:cNvSpPr/>
              <p:nvPr/>
            </p:nvSpPr>
            <p:spPr>
              <a:xfrm>
                <a:off x="673200" y="3198960"/>
                <a:ext cx="1813680" cy="1869480"/>
              </a:xfrm>
              <a:prstGeom prst="ellipse">
                <a:avLst/>
              </a:prstGeom>
              <a:solidFill>
                <a:srgbClr val="0f6fc6"/>
              </a:solidFill>
              <a:ln>
                <a:noFill/>
              </a:ln>
              <a:effectLst>
                <a:outerShdw algn="tl" blurRad="50760" dir="2522953" dist="24724" rotWithShape="0" sx="114000" sy="11400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ru-RU" sz="1800" spc="-1" strike="noStrike">
                  <a:solidFill>
                    <a:schemeClr val="lt1"/>
                  </a:solidFill>
                  <a:latin typeface="Calibri"/>
                  <a:ea typeface="DejaVu Sans"/>
                </a:endParaRPr>
              </a:p>
            </p:txBody>
          </p:sp>
        </p:grpSp>
        <p:pic>
          <p:nvPicPr>
            <p:cNvPr id="200" name="Рисунок 5" descr=""/>
            <p:cNvPicPr/>
            <p:nvPr/>
          </p:nvPicPr>
          <p:blipFill>
            <a:blip r:embed="rId1"/>
            <a:stretch/>
          </p:blipFill>
          <p:spPr>
            <a:xfrm>
              <a:off x="1049400" y="3586680"/>
              <a:ext cx="1061280" cy="1094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1" name="Прямоугольник 6"/>
            <p:cNvSpPr/>
            <p:nvPr/>
          </p:nvSpPr>
          <p:spPr>
            <a:xfrm>
              <a:off x="610560" y="5703840"/>
              <a:ext cx="2185200" cy="311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endParaRPr b="0" lang="ru-RU" sz="14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02" name="Прямоугольник 7"/>
            <p:cNvSpPr/>
            <p:nvPr/>
          </p:nvSpPr>
          <p:spPr>
            <a:xfrm>
              <a:off x="785160" y="5390640"/>
              <a:ext cx="17046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Коммуникация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03" name="Группа 10"/>
          <p:cNvGrpSpPr/>
          <p:nvPr/>
        </p:nvGrpSpPr>
        <p:grpSpPr>
          <a:xfrm>
            <a:off x="3301560" y="3007440"/>
            <a:ext cx="2221920" cy="2655000"/>
            <a:chOff x="3301560" y="3007440"/>
            <a:chExt cx="2221920" cy="2655000"/>
          </a:xfrm>
        </p:grpSpPr>
        <p:grpSp>
          <p:nvGrpSpPr>
            <p:cNvPr id="204" name="Группа 11"/>
            <p:cNvGrpSpPr/>
            <p:nvPr/>
          </p:nvGrpSpPr>
          <p:grpSpPr>
            <a:xfrm>
              <a:off x="3301560" y="3007440"/>
              <a:ext cx="2221920" cy="2221920"/>
              <a:chOff x="3301560" y="3007440"/>
              <a:chExt cx="2221920" cy="2221920"/>
            </a:xfrm>
          </p:grpSpPr>
          <p:sp>
            <p:nvSpPr>
              <p:cNvPr id="205" name="Овал 15"/>
              <p:cNvSpPr/>
              <p:nvPr/>
            </p:nvSpPr>
            <p:spPr>
              <a:xfrm>
                <a:off x="3301560" y="3007440"/>
                <a:ext cx="2221920" cy="222192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ru-RU" sz="1800" spc="-1" strike="noStrike">
                  <a:solidFill>
                    <a:schemeClr val="lt1"/>
                  </a:solidFill>
                  <a:latin typeface="Calibri"/>
                  <a:ea typeface="DejaVu Sans"/>
                </a:endParaRPr>
              </a:p>
            </p:txBody>
          </p:sp>
          <p:sp>
            <p:nvSpPr>
              <p:cNvPr id="206" name="Овал 16"/>
              <p:cNvSpPr/>
              <p:nvPr/>
            </p:nvSpPr>
            <p:spPr>
              <a:xfrm>
                <a:off x="3490560" y="3196440"/>
                <a:ext cx="1844280" cy="184428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algn="tl" blurRad="50760" dir="2522953" dist="24724" rotWithShape="0" sx="114000" sy="11400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ru-RU" sz="1800" spc="-1" strike="noStrike">
                  <a:solidFill>
                    <a:schemeClr val="lt1"/>
                  </a:solidFill>
                  <a:latin typeface="Calibri"/>
                  <a:ea typeface="DejaVu Sans"/>
                </a:endParaRPr>
              </a:p>
            </p:txBody>
          </p:sp>
        </p:grpSp>
        <p:sp>
          <p:nvSpPr>
            <p:cNvPr id="207" name="Прямоугольник 13"/>
            <p:cNvSpPr/>
            <p:nvPr/>
          </p:nvSpPr>
          <p:spPr>
            <a:xfrm>
              <a:off x="3404520" y="5298480"/>
              <a:ext cx="20232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Договор подписан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08" name="Рисунок 14" descr=""/>
            <p:cNvPicPr/>
            <p:nvPr/>
          </p:nvPicPr>
          <p:blipFill>
            <a:blip r:embed="rId2"/>
            <a:stretch/>
          </p:blipFill>
          <p:spPr>
            <a:xfrm flipH="1">
              <a:off x="3873600" y="3578760"/>
              <a:ext cx="1079280" cy="10792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09" name="Группа 17"/>
          <p:cNvGrpSpPr/>
          <p:nvPr/>
        </p:nvGrpSpPr>
        <p:grpSpPr>
          <a:xfrm>
            <a:off x="6396840" y="3010680"/>
            <a:ext cx="2664000" cy="2659320"/>
            <a:chOff x="6396840" y="3010680"/>
            <a:chExt cx="2664000" cy="2659320"/>
          </a:xfrm>
        </p:grpSpPr>
        <p:grpSp>
          <p:nvGrpSpPr>
            <p:cNvPr id="210" name="Группа 18"/>
            <p:cNvGrpSpPr/>
            <p:nvPr/>
          </p:nvGrpSpPr>
          <p:grpSpPr>
            <a:xfrm>
              <a:off x="6396840" y="3010680"/>
              <a:ext cx="2221920" cy="2221920"/>
              <a:chOff x="6396840" y="3010680"/>
              <a:chExt cx="2221920" cy="2221920"/>
            </a:xfrm>
          </p:grpSpPr>
          <p:sp>
            <p:nvSpPr>
              <p:cNvPr id="211" name="Овал 22"/>
              <p:cNvSpPr/>
              <p:nvPr/>
            </p:nvSpPr>
            <p:spPr>
              <a:xfrm>
                <a:off x="6396840" y="3010680"/>
                <a:ext cx="2221920" cy="222192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ru-RU" sz="1800" spc="-1" strike="noStrike">
                  <a:solidFill>
                    <a:schemeClr val="lt1"/>
                  </a:solidFill>
                  <a:latin typeface="Calibri"/>
                  <a:ea typeface="DejaVu Sans"/>
                </a:endParaRPr>
              </a:p>
            </p:txBody>
          </p:sp>
          <p:sp>
            <p:nvSpPr>
              <p:cNvPr id="212" name="Овал 23"/>
              <p:cNvSpPr/>
              <p:nvPr/>
            </p:nvSpPr>
            <p:spPr>
              <a:xfrm>
                <a:off x="6585480" y="3199680"/>
                <a:ext cx="1844280" cy="18442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algn="tl" blurRad="50760" dir="2522953" dist="24724" rotWithShape="0" sx="114000" sy="11400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ru-RU" sz="1800" spc="-1" strike="noStrike">
                  <a:solidFill>
                    <a:schemeClr val="lt1"/>
                  </a:solidFill>
                  <a:latin typeface="Calibri"/>
                  <a:ea typeface="DejaVu Sans"/>
                </a:endParaRPr>
              </a:p>
            </p:txBody>
          </p:sp>
        </p:grpSp>
        <p:sp>
          <p:nvSpPr>
            <p:cNvPr id="213" name="Прямоугольник 20"/>
            <p:cNvSpPr/>
            <p:nvPr/>
          </p:nvSpPr>
          <p:spPr>
            <a:xfrm>
              <a:off x="6583320" y="5306040"/>
              <a:ext cx="247752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Программа составлена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14" name="Рисунок 21" descr=""/>
            <p:cNvPicPr/>
            <p:nvPr/>
          </p:nvPicPr>
          <p:blipFill>
            <a:blip r:embed="rId3"/>
            <a:stretch/>
          </p:blipFill>
          <p:spPr>
            <a:xfrm flipH="1">
              <a:off x="6968880" y="3578760"/>
              <a:ext cx="1079280" cy="10792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15" name="Группа 24"/>
          <p:cNvGrpSpPr/>
          <p:nvPr/>
        </p:nvGrpSpPr>
        <p:grpSpPr>
          <a:xfrm>
            <a:off x="9487440" y="3007440"/>
            <a:ext cx="2281320" cy="2657880"/>
            <a:chOff x="9487440" y="3007440"/>
            <a:chExt cx="2281320" cy="2657880"/>
          </a:xfrm>
        </p:grpSpPr>
        <p:grpSp>
          <p:nvGrpSpPr>
            <p:cNvPr id="216" name="Группа 25"/>
            <p:cNvGrpSpPr/>
            <p:nvPr/>
          </p:nvGrpSpPr>
          <p:grpSpPr>
            <a:xfrm>
              <a:off x="9487440" y="3007440"/>
              <a:ext cx="2221920" cy="2221920"/>
              <a:chOff x="9487440" y="3007440"/>
              <a:chExt cx="2221920" cy="2221920"/>
            </a:xfrm>
          </p:grpSpPr>
          <p:sp>
            <p:nvSpPr>
              <p:cNvPr id="217" name="Овал 29"/>
              <p:cNvSpPr/>
              <p:nvPr/>
            </p:nvSpPr>
            <p:spPr>
              <a:xfrm>
                <a:off x="9487440" y="3007440"/>
                <a:ext cx="2221920" cy="22219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ru-RU" sz="1800" spc="-1" strike="noStrike">
                  <a:solidFill>
                    <a:schemeClr val="lt1"/>
                  </a:solidFill>
                  <a:latin typeface="Calibri"/>
                  <a:ea typeface="DejaVu Sans"/>
                </a:endParaRPr>
              </a:p>
            </p:txBody>
          </p:sp>
          <p:sp>
            <p:nvSpPr>
              <p:cNvPr id="218" name="Овал 30"/>
              <p:cNvSpPr/>
              <p:nvPr/>
            </p:nvSpPr>
            <p:spPr>
              <a:xfrm>
                <a:off x="9676440" y="3196440"/>
                <a:ext cx="1844280" cy="184428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algn="tl" blurRad="50760" dir="2522953" dist="24724" rotWithShape="0" sx="114000" sy="11400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ru-RU" sz="1800" spc="-1" strike="noStrike">
                  <a:solidFill>
                    <a:schemeClr val="lt1"/>
                  </a:solidFill>
                  <a:latin typeface="Calibri"/>
                  <a:ea typeface="DejaVu Sans"/>
                </a:endParaRPr>
              </a:p>
            </p:txBody>
          </p:sp>
        </p:grpSp>
        <p:sp>
          <p:nvSpPr>
            <p:cNvPr id="219" name="Прямоугольник 27"/>
            <p:cNvSpPr/>
            <p:nvPr/>
          </p:nvSpPr>
          <p:spPr>
            <a:xfrm>
              <a:off x="9590040" y="5301360"/>
              <a:ext cx="217872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Расписание занятий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20" name="Рисунок 28" descr=""/>
            <p:cNvPicPr/>
            <p:nvPr/>
          </p:nvPicPr>
          <p:blipFill>
            <a:blip r:embed="rId4"/>
            <a:stretch/>
          </p:blipFill>
          <p:spPr>
            <a:xfrm flipH="1">
              <a:off x="10085040" y="3571200"/>
              <a:ext cx="1079280" cy="10792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21" name="Овал 31"/>
          <p:cNvSpPr/>
          <p:nvPr/>
        </p:nvSpPr>
        <p:spPr>
          <a:xfrm>
            <a:off x="1190880" y="2503080"/>
            <a:ext cx="224280" cy="224280"/>
          </a:xfrm>
          <a:prstGeom prst="ellipse">
            <a:avLst/>
          </a:prstGeom>
          <a:solidFill>
            <a:schemeClr val="bg1"/>
          </a:solidFill>
          <a:ln w="44450">
            <a:solidFill>
              <a:srgbClr val="0b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22" name="Овал 32"/>
          <p:cNvSpPr/>
          <p:nvPr/>
        </p:nvSpPr>
        <p:spPr>
          <a:xfrm>
            <a:off x="4300560" y="2503080"/>
            <a:ext cx="224280" cy="224280"/>
          </a:xfrm>
          <a:prstGeom prst="ellipse">
            <a:avLst/>
          </a:prstGeom>
          <a:solidFill>
            <a:schemeClr val="bg1"/>
          </a:solidFill>
          <a:ln w="44450">
            <a:solidFill>
              <a:srgbClr val="009d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23" name="Овал 33"/>
          <p:cNvSpPr/>
          <p:nvPr/>
        </p:nvSpPr>
        <p:spPr>
          <a:xfrm>
            <a:off x="7395480" y="2503080"/>
            <a:ext cx="224280" cy="224280"/>
          </a:xfrm>
          <a:prstGeom prst="ellipse">
            <a:avLst/>
          </a:prstGeom>
          <a:solidFill>
            <a:schemeClr val="bg1"/>
          </a:solidFill>
          <a:ln w="44450">
            <a:solidFill>
              <a:srgbClr val="0bd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24" name="Овал 34"/>
          <p:cNvSpPr/>
          <p:nvPr/>
        </p:nvSpPr>
        <p:spPr>
          <a:xfrm>
            <a:off x="10399320" y="2503080"/>
            <a:ext cx="224280" cy="224280"/>
          </a:xfrm>
          <a:prstGeom prst="ellipse">
            <a:avLst/>
          </a:prstGeom>
          <a:solidFill>
            <a:schemeClr val="bg1"/>
          </a:solidFill>
          <a:ln w="44450">
            <a:solidFill>
              <a:srgbClr val="10cf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25" name="TextBox 35"/>
          <p:cNvSpPr/>
          <p:nvPr/>
        </p:nvSpPr>
        <p:spPr>
          <a:xfrm>
            <a:off x="1006920" y="1861920"/>
            <a:ext cx="5922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01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TextBox 36"/>
          <p:cNvSpPr/>
          <p:nvPr/>
        </p:nvSpPr>
        <p:spPr>
          <a:xfrm>
            <a:off x="4116600" y="1861920"/>
            <a:ext cx="5922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02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TextBox 37"/>
          <p:cNvSpPr/>
          <p:nvPr/>
        </p:nvSpPr>
        <p:spPr>
          <a:xfrm>
            <a:off x="7225920" y="1861920"/>
            <a:ext cx="5922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03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TextBox 38"/>
          <p:cNvSpPr/>
          <p:nvPr/>
        </p:nvSpPr>
        <p:spPr>
          <a:xfrm>
            <a:off x="10215360" y="1861920"/>
            <a:ext cx="5922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04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Овал 39"/>
          <p:cNvSpPr/>
          <p:nvPr/>
        </p:nvSpPr>
        <p:spPr>
          <a:xfrm>
            <a:off x="4601160" y="1437120"/>
            <a:ext cx="224280" cy="224280"/>
          </a:xfrm>
          <a:prstGeom prst="ellipse">
            <a:avLst/>
          </a:prstGeom>
          <a:solidFill>
            <a:schemeClr val="accent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30" name="Овал 40"/>
          <p:cNvSpPr/>
          <p:nvPr/>
        </p:nvSpPr>
        <p:spPr>
          <a:xfrm>
            <a:off x="5335560" y="1437120"/>
            <a:ext cx="224280" cy="224280"/>
          </a:xfrm>
          <a:prstGeom prst="ellipse">
            <a:avLst/>
          </a:prstGeom>
          <a:solidFill>
            <a:schemeClr val="accent2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31" name="Овал 41"/>
          <p:cNvSpPr/>
          <p:nvPr/>
        </p:nvSpPr>
        <p:spPr>
          <a:xfrm>
            <a:off x="6067080" y="1437120"/>
            <a:ext cx="224280" cy="224280"/>
          </a:xfrm>
          <a:prstGeom prst="ellipse">
            <a:avLst/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32" name="Овал 42"/>
          <p:cNvSpPr/>
          <p:nvPr/>
        </p:nvSpPr>
        <p:spPr>
          <a:xfrm>
            <a:off x="6800400" y="1448280"/>
            <a:ext cx="224280" cy="224280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33" name="Овал 43"/>
          <p:cNvSpPr/>
          <p:nvPr/>
        </p:nvSpPr>
        <p:spPr>
          <a:xfrm>
            <a:off x="1777320" y="2547000"/>
            <a:ext cx="118440" cy="118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240" bIns="3924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34" name="Овал 44"/>
          <p:cNvSpPr/>
          <p:nvPr/>
        </p:nvSpPr>
        <p:spPr>
          <a:xfrm>
            <a:off x="2198160" y="2543760"/>
            <a:ext cx="118440" cy="118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240" bIns="3924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35" name="Овал 45"/>
          <p:cNvSpPr/>
          <p:nvPr/>
        </p:nvSpPr>
        <p:spPr>
          <a:xfrm>
            <a:off x="2620080" y="2553120"/>
            <a:ext cx="118440" cy="118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240" bIns="3924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36" name="Овал 46"/>
          <p:cNvSpPr/>
          <p:nvPr/>
        </p:nvSpPr>
        <p:spPr>
          <a:xfrm>
            <a:off x="3040920" y="2549880"/>
            <a:ext cx="118440" cy="118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240" bIns="3924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37" name="Овал 47"/>
          <p:cNvSpPr/>
          <p:nvPr/>
        </p:nvSpPr>
        <p:spPr>
          <a:xfrm>
            <a:off x="3461760" y="2559240"/>
            <a:ext cx="118440" cy="118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240" bIns="3924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38" name="Овал 48"/>
          <p:cNvSpPr/>
          <p:nvPr/>
        </p:nvSpPr>
        <p:spPr>
          <a:xfrm>
            <a:off x="3819600" y="2556360"/>
            <a:ext cx="118440" cy="118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240" bIns="3924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39" name="Овал 49"/>
          <p:cNvSpPr/>
          <p:nvPr/>
        </p:nvSpPr>
        <p:spPr>
          <a:xfrm>
            <a:off x="4903560" y="2550600"/>
            <a:ext cx="118440" cy="118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240" bIns="3924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40" name="Овал 50"/>
          <p:cNvSpPr/>
          <p:nvPr/>
        </p:nvSpPr>
        <p:spPr>
          <a:xfrm>
            <a:off x="5324760" y="2547360"/>
            <a:ext cx="118440" cy="118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240" bIns="3924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41" name="Овал 51"/>
          <p:cNvSpPr/>
          <p:nvPr/>
        </p:nvSpPr>
        <p:spPr>
          <a:xfrm>
            <a:off x="5746320" y="2556720"/>
            <a:ext cx="118440" cy="118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240" bIns="3924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42" name="Овал 52"/>
          <p:cNvSpPr/>
          <p:nvPr/>
        </p:nvSpPr>
        <p:spPr>
          <a:xfrm>
            <a:off x="6167520" y="2553840"/>
            <a:ext cx="118440" cy="118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240" bIns="3924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43" name="Овал 53"/>
          <p:cNvSpPr/>
          <p:nvPr/>
        </p:nvSpPr>
        <p:spPr>
          <a:xfrm>
            <a:off x="6588360" y="2563200"/>
            <a:ext cx="118440" cy="118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240" bIns="3924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44" name="Овал 54"/>
          <p:cNvSpPr/>
          <p:nvPr/>
        </p:nvSpPr>
        <p:spPr>
          <a:xfrm>
            <a:off x="6946200" y="2559960"/>
            <a:ext cx="118440" cy="118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240" bIns="3924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45" name="Овал 55"/>
          <p:cNvSpPr/>
          <p:nvPr/>
        </p:nvSpPr>
        <p:spPr>
          <a:xfrm>
            <a:off x="7939800" y="2548440"/>
            <a:ext cx="118440" cy="118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240" bIns="3924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46" name="Овал 56"/>
          <p:cNvSpPr/>
          <p:nvPr/>
        </p:nvSpPr>
        <p:spPr>
          <a:xfrm>
            <a:off x="8360640" y="2545200"/>
            <a:ext cx="118440" cy="118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240" bIns="3924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47" name="Овал 57"/>
          <p:cNvSpPr/>
          <p:nvPr/>
        </p:nvSpPr>
        <p:spPr>
          <a:xfrm>
            <a:off x="8782200" y="2554560"/>
            <a:ext cx="118440" cy="118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240" bIns="3924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48" name="Овал 58"/>
          <p:cNvSpPr/>
          <p:nvPr/>
        </p:nvSpPr>
        <p:spPr>
          <a:xfrm>
            <a:off x="9203400" y="2551680"/>
            <a:ext cx="118440" cy="118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240" bIns="3924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49" name="Овал 59"/>
          <p:cNvSpPr/>
          <p:nvPr/>
        </p:nvSpPr>
        <p:spPr>
          <a:xfrm>
            <a:off x="9624240" y="2561040"/>
            <a:ext cx="118440" cy="118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240" bIns="3924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50" name="Овал 60"/>
          <p:cNvSpPr/>
          <p:nvPr/>
        </p:nvSpPr>
        <p:spPr>
          <a:xfrm>
            <a:off x="9982080" y="2557800"/>
            <a:ext cx="118440" cy="118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240" bIns="3924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286200" y="141480"/>
            <a:ext cx="53812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0000"/>
                </a:solidFill>
                <a:latin typeface="Calibri Light"/>
              </a:rPr>
              <a:t>«Школьный дворик»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2" name="Рисунок 2" descr=""/>
          <p:cNvPicPr/>
          <p:nvPr/>
        </p:nvPicPr>
        <p:blipFill>
          <a:blip r:embed="rId1"/>
          <a:stretch/>
        </p:blipFill>
        <p:spPr>
          <a:xfrm>
            <a:off x="0" y="2366280"/>
            <a:ext cx="5667480" cy="4250520"/>
          </a:xfrm>
          <a:prstGeom prst="rect">
            <a:avLst/>
          </a:prstGeom>
          <a:ln w="0">
            <a:noFill/>
          </a:ln>
        </p:spPr>
      </p:pic>
      <p:pic>
        <p:nvPicPr>
          <p:cNvPr id="253" name="Рисунок 3" descr=""/>
          <p:cNvPicPr/>
          <p:nvPr/>
        </p:nvPicPr>
        <p:blipFill>
          <a:blip r:embed="rId2"/>
          <a:stretch/>
        </p:blipFill>
        <p:spPr>
          <a:xfrm>
            <a:off x="4919400" y="1467000"/>
            <a:ext cx="3862080" cy="5149440"/>
          </a:xfrm>
          <a:prstGeom prst="rect">
            <a:avLst/>
          </a:prstGeom>
          <a:ln w="0">
            <a:noFill/>
          </a:ln>
        </p:spPr>
      </p:pic>
      <p:pic>
        <p:nvPicPr>
          <p:cNvPr id="254" name="Рисунок 4" descr=""/>
          <p:cNvPicPr/>
          <p:nvPr/>
        </p:nvPicPr>
        <p:blipFill>
          <a:blip r:embed="rId3"/>
          <a:stretch/>
        </p:blipFill>
        <p:spPr>
          <a:xfrm>
            <a:off x="8782200" y="2070720"/>
            <a:ext cx="3409200" cy="4545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2352600" y="18360"/>
            <a:ext cx="975276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chemeClr val="accent2">
                    <a:lumMod val="75000"/>
                  </a:schemeClr>
                </a:solidFill>
                <a:latin typeface="Calibri Light"/>
              </a:rPr>
              <a:t>Компетенция «Производство мебели» и «Столярное дело»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6" name="Рисунок 2" descr=""/>
          <p:cNvPicPr/>
          <p:nvPr/>
        </p:nvPicPr>
        <p:blipFill>
          <a:blip r:embed="rId1"/>
          <a:stretch/>
        </p:blipFill>
        <p:spPr>
          <a:xfrm>
            <a:off x="633240" y="2403720"/>
            <a:ext cx="3170880" cy="4227840"/>
          </a:xfrm>
          <a:prstGeom prst="rect">
            <a:avLst/>
          </a:prstGeom>
          <a:ln w="0">
            <a:noFill/>
          </a:ln>
        </p:spPr>
      </p:pic>
      <p:pic>
        <p:nvPicPr>
          <p:cNvPr id="257" name="Рисунок 3" descr=""/>
          <p:cNvPicPr/>
          <p:nvPr/>
        </p:nvPicPr>
        <p:blipFill>
          <a:blip r:embed="rId2"/>
          <a:stretch/>
        </p:blipFill>
        <p:spPr>
          <a:xfrm>
            <a:off x="8231760" y="1796400"/>
            <a:ext cx="3625920" cy="4834800"/>
          </a:xfrm>
          <a:prstGeom prst="rect">
            <a:avLst/>
          </a:prstGeom>
          <a:ln w="0">
            <a:noFill/>
          </a:ln>
        </p:spPr>
      </p:pic>
      <p:pic>
        <p:nvPicPr>
          <p:cNvPr id="258" name="Рисунок 4" descr=""/>
          <p:cNvPicPr/>
          <p:nvPr/>
        </p:nvPicPr>
        <p:blipFill>
          <a:blip r:embed="rId3"/>
          <a:stretch/>
        </p:blipFill>
        <p:spPr>
          <a:xfrm>
            <a:off x="4275000" y="2073240"/>
            <a:ext cx="3418560" cy="4558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Picture 2" descr="https://catherineasquithgallery.com/uploads/posts/2021-02/thumbs/1613715034_13-p-kirpichnii-fon-dlya-prezentatsii-16.jpg"/>
          <p:cNvPicPr/>
          <p:nvPr/>
        </p:nvPicPr>
        <p:blipFill>
          <a:blip r:embed="rId1"/>
          <a:stretch/>
        </p:blipFill>
        <p:spPr>
          <a:xfrm>
            <a:off x="0" y="-5040"/>
            <a:ext cx="12191400" cy="6862320"/>
          </a:xfrm>
          <a:prstGeom prst="rect">
            <a:avLst/>
          </a:prstGeom>
          <a:ln w="0">
            <a:noFill/>
          </a:ln>
        </p:spPr>
      </p:pic>
      <p:pic>
        <p:nvPicPr>
          <p:cNvPr id="260" name="Рисунок 1" descr=""/>
          <p:cNvPicPr/>
          <p:nvPr/>
        </p:nvPicPr>
        <p:blipFill>
          <a:blip r:embed="rId2"/>
          <a:stretch/>
        </p:blipFill>
        <p:spPr>
          <a:xfrm>
            <a:off x="7132320" y="1005840"/>
            <a:ext cx="3629160" cy="5261040"/>
          </a:xfrm>
          <a:prstGeom prst="rect">
            <a:avLst/>
          </a:prstGeom>
          <a:ln w="0"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61" name="Рисунок 2" descr=""/>
          <p:cNvPicPr/>
          <p:nvPr/>
        </p:nvPicPr>
        <p:blipFill>
          <a:blip r:embed="rId3"/>
          <a:stretch/>
        </p:blipFill>
        <p:spPr>
          <a:xfrm>
            <a:off x="1201680" y="832680"/>
            <a:ext cx="4257720" cy="5433840"/>
          </a:xfrm>
          <a:prstGeom prst="rect">
            <a:avLst/>
          </a:prstGeom>
          <a:ln cap="sq" w="127000">
            <a:solidFill>
              <a:srgbClr val="000000"/>
            </a:solidFill>
            <a:miter/>
          </a:ln>
          <a:effectLst>
            <a:outerShdw algn="tl" blurRad="57240" dir="2700000" dist="49893" rotWithShape="0">
              <a:srgbClr val="000000">
                <a:alpha val="40000"/>
              </a:srgbClr>
            </a:outerShdw>
          </a:effectLst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Рисунок 10" descr="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263" name="TextBox 11"/>
          <p:cNvSpPr/>
          <p:nvPr/>
        </p:nvSpPr>
        <p:spPr>
          <a:xfrm>
            <a:off x="2202120" y="2024640"/>
            <a:ext cx="25779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+7923 366 11 96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Прямоугольник 12"/>
          <p:cNvSpPr/>
          <p:nvPr/>
        </p:nvSpPr>
        <p:spPr>
          <a:xfrm>
            <a:off x="5473440" y="3892680"/>
            <a:ext cx="1331640" cy="378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Рисунок 1" descr=""/>
          <p:cNvPicPr/>
          <p:nvPr/>
        </p:nvPicPr>
        <p:blipFill>
          <a:blip r:embed="rId1"/>
          <a:stretch/>
        </p:blipFill>
        <p:spPr>
          <a:xfrm>
            <a:off x="627120" y="235080"/>
            <a:ext cx="10867680" cy="637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2994480" y="339120"/>
            <a:ext cx="654984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chemeClr val="accent2">
                    <a:lumMod val="75000"/>
                  </a:schemeClr>
                </a:solidFill>
                <a:latin typeface="Calibri Light"/>
              </a:rPr>
              <a:t>Как реализовать?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78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algn="ctr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ff0000"/>
                </a:solidFill>
                <a:latin typeface="Calibri"/>
              </a:rPr>
              <a:t>5. 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Сетевое взаимодействие со средними специальными учреждениями.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ff0000"/>
                </a:solidFill>
                <a:latin typeface="Calibri"/>
              </a:rPr>
              <a:t>4. 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Профессиональные конкурсы (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WS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, «Профессионалы»).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ff0000"/>
                </a:solidFill>
                <a:latin typeface="Calibri"/>
              </a:rPr>
              <a:t>3. 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Профессиональные пробы «Билет в будущее».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ff0000"/>
                </a:solidFill>
                <a:latin typeface="Calibri"/>
              </a:rPr>
              <a:t>2. 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Мастер-классы, экскурсии на производства.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ff0000"/>
                </a:solidFill>
                <a:latin typeface="Calibri"/>
              </a:rPr>
              <a:t>1. 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Инфраструктурные проекты.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2352600" y="18360"/>
            <a:ext cx="975276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chemeClr val="accent2">
                    <a:lumMod val="75000"/>
                  </a:schemeClr>
                </a:solidFill>
                <a:latin typeface="Calibri Light"/>
              </a:rPr>
              <a:t>Инфраструктурные проекты + Территория Красноярский край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" name="Рисунок 2" descr=""/>
          <p:cNvPicPr/>
          <p:nvPr/>
        </p:nvPicPr>
        <p:blipFill>
          <a:blip r:embed="rId1"/>
          <a:stretch/>
        </p:blipFill>
        <p:spPr>
          <a:xfrm>
            <a:off x="5402160" y="2133720"/>
            <a:ext cx="3308040" cy="4194360"/>
          </a:xfrm>
          <a:prstGeom prst="rect">
            <a:avLst/>
          </a:prstGeom>
          <a:ln w="0">
            <a:noFill/>
          </a:ln>
        </p:spPr>
      </p:pic>
      <p:pic>
        <p:nvPicPr>
          <p:cNvPr id="173" name="Рисунок 3" descr=""/>
          <p:cNvPicPr/>
          <p:nvPr/>
        </p:nvPicPr>
        <p:blipFill>
          <a:blip r:embed="rId2"/>
          <a:stretch/>
        </p:blipFill>
        <p:spPr>
          <a:xfrm>
            <a:off x="8930880" y="1569240"/>
            <a:ext cx="3069000" cy="4092120"/>
          </a:xfrm>
          <a:prstGeom prst="rect">
            <a:avLst/>
          </a:prstGeom>
          <a:ln w="0">
            <a:noFill/>
          </a:ln>
        </p:spPr>
      </p:pic>
      <p:pic>
        <p:nvPicPr>
          <p:cNvPr id="174" name="Рисунок 4" descr=""/>
          <p:cNvPicPr/>
          <p:nvPr/>
        </p:nvPicPr>
        <p:blipFill>
          <a:blip r:embed="rId3"/>
          <a:stretch/>
        </p:blipFill>
        <p:spPr>
          <a:xfrm>
            <a:off x="158400" y="2560680"/>
            <a:ext cx="5023080" cy="376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2352600" y="18360"/>
            <a:ext cx="975276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chemeClr val="accent2">
                    <a:lumMod val="75000"/>
                  </a:schemeClr>
                </a:solidFill>
                <a:latin typeface="Calibri Light"/>
              </a:rPr>
              <a:t>Красноярский техникум пищевой промышленности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Box 3"/>
          <p:cNvSpPr/>
          <p:nvPr/>
        </p:nvSpPr>
        <p:spPr>
          <a:xfrm>
            <a:off x="1787040" y="1743480"/>
            <a:ext cx="37911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 Black"/>
                <a:ea typeface="DejaVu Sans"/>
              </a:rPr>
              <a:t>Профессиональные пробы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 Black"/>
                <a:ea typeface="DejaVu Sans"/>
              </a:rPr>
              <a:t>«Билет в будущее»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TextBox 4"/>
          <p:cNvSpPr/>
          <p:nvPr/>
        </p:nvSpPr>
        <p:spPr>
          <a:xfrm>
            <a:off x="7454520" y="1374120"/>
            <a:ext cx="3821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 Black"/>
                <a:ea typeface="DejaVu Sans"/>
              </a:rPr>
              <a:t>Экскурсии на производство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8" name="Рисунок 2" descr=""/>
          <p:cNvPicPr/>
          <p:nvPr/>
        </p:nvPicPr>
        <p:blipFill>
          <a:blip r:embed="rId1"/>
          <a:stretch/>
        </p:blipFill>
        <p:spPr>
          <a:xfrm>
            <a:off x="7707960" y="1810080"/>
            <a:ext cx="3150720" cy="4697280"/>
          </a:xfrm>
          <a:prstGeom prst="rect">
            <a:avLst/>
          </a:prstGeom>
          <a:ln w="0">
            <a:noFill/>
          </a:ln>
        </p:spPr>
      </p:pic>
      <p:pic>
        <p:nvPicPr>
          <p:cNvPr id="179" name="Рисунок 6" descr=""/>
          <p:cNvPicPr/>
          <p:nvPr/>
        </p:nvPicPr>
        <p:blipFill>
          <a:blip r:embed="rId2"/>
          <a:stretch/>
        </p:blipFill>
        <p:spPr>
          <a:xfrm>
            <a:off x="882360" y="2647080"/>
            <a:ext cx="5630040" cy="3803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2352600" y="18360"/>
            <a:ext cx="975276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chemeClr val="accent2">
                    <a:lumMod val="75000"/>
                  </a:schemeClr>
                </a:solidFill>
                <a:latin typeface="Calibri Light"/>
              </a:rPr>
              <a:t>Компетенция «Интернет маркетинг»</a:t>
            </a:r>
            <a:br>
              <a:rPr sz="4400"/>
            </a:br>
            <a:r>
              <a:rPr b="1" lang="ru-RU" sz="4400" spc="-1" strike="noStrike">
                <a:solidFill>
                  <a:schemeClr val="accent2">
                    <a:lumMod val="75000"/>
                  </a:schemeClr>
                </a:solidFill>
                <a:latin typeface="Calibri Light"/>
              </a:rPr>
              <a:t>2019-2020гг.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1" name="Picture 2" descr="https://sun9-21.userapi.com/impg/NJP0IJYAQhGkhfc6ULMtffhg-aYnJKUk3_eNgA/RYd9KRgfC5k.jpg?size=1280x853&amp;quality=96&amp;sign=59c32e251213829f98c3f7f376586b66&amp;type=album"/>
          <p:cNvPicPr/>
          <p:nvPr/>
        </p:nvPicPr>
        <p:blipFill>
          <a:blip r:embed="rId1"/>
          <a:stretch/>
        </p:blipFill>
        <p:spPr>
          <a:xfrm>
            <a:off x="569520" y="2246040"/>
            <a:ext cx="5894640" cy="4089960"/>
          </a:xfrm>
          <a:prstGeom prst="rect">
            <a:avLst/>
          </a:prstGeom>
          <a:ln w="0">
            <a:noFill/>
          </a:ln>
        </p:spPr>
      </p:pic>
      <p:pic>
        <p:nvPicPr>
          <p:cNvPr id="182" name="Рисунок 2" descr=""/>
          <p:cNvPicPr/>
          <p:nvPr/>
        </p:nvPicPr>
        <p:blipFill>
          <a:blip r:embed="rId2"/>
          <a:stretch/>
        </p:blipFill>
        <p:spPr>
          <a:xfrm>
            <a:off x="7021800" y="1107000"/>
            <a:ext cx="4255200" cy="55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2352600" y="18360"/>
            <a:ext cx="975276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chemeClr val="accent2">
                    <a:lumMod val="75000"/>
                  </a:schemeClr>
                </a:solidFill>
                <a:latin typeface="Calibri Light"/>
              </a:rPr>
              <a:t>Компетенция «Графический дизайн»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4" name="Рисунок 3" descr=""/>
          <p:cNvPicPr/>
          <p:nvPr/>
        </p:nvPicPr>
        <p:blipFill>
          <a:blip r:embed="rId1"/>
          <a:stretch/>
        </p:blipFill>
        <p:spPr>
          <a:xfrm>
            <a:off x="1395720" y="1515960"/>
            <a:ext cx="3448440" cy="5004360"/>
          </a:xfrm>
          <a:prstGeom prst="rect">
            <a:avLst/>
          </a:prstGeom>
          <a:ln w="0">
            <a:noFill/>
          </a:ln>
        </p:spPr>
      </p:pic>
      <p:pic>
        <p:nvPicPr>
          <p:cNvPr id="185" name="Рисунок 2" descr=""/>
          <p:cNvPicPr/>
          <p:nvPr/>
        </p:nvPicPr>
        <p:blipFill>
          <a:blip r:embed="rId2"/>
          <a:stretch/>
        </p:blipFill>
        <p:spPr>
          <a:xfrm>
            <a:off x="5865120" y="2651760"/>
            <a:ext cx="5159160" cy="3766320"/>
          </a:xfrm>
          <a:prstGeom prst="rect">
            <a:avLst/>
          </a:prstGeom>
          <a:ln w="0">
            <a:noFill/>
          </a:ln>
        </p:spPr>
      </p:pic>
      <p:sp>
        <p:nvSpPr>
          <p:cNvPr id="186" name="TextBox 4"/>
          <p:cNvSpPr/>
          <p:nvPr/>
        </p:nvSpPr>
        <p:spPr>
          <a:xfrm>
            <a:off x="6332040" y="2116080"/>
            <a:ext cx="4146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 Black"/>
                <a:ea typeface="DejaVu Sans"/>
              </a:rPr>
              <a:t>5 место в Региональном этапе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4" descr="https://sun9-80.userapi.com/impg/C0S4Wid2TrrzbdmOgvsFCzYuls30dUr4saKh6w/B2nnYjwZU8A.jpg?size=810x1080&amp;quality=95&amp;sign=d5652ae5d196aa4a6895312018f69263&amp;type=album"/>
          <p:cNvPicPr/>
          <p:nvPr/>
        </p:nvPicPr>
        <p:blipFill>
          <a:blip r:embed="rId1"/>
          <a:stretch/>
        </p:blipFill>
        <p:spPr>
          <a:xfrm>
            <a:off x="1263240" y="1920600"/>
            <a:ext cx="3549600" cy="4732920"/>
          </a:xfrm>
          <a:prstGeom prst="rect">
            <a:avLst/>
          </a:prstGeom>
          <a:ln w="0">
            <a:noFill/>
          </a:ln>
        </p:spPr>
      </p:pic>
      <p:pic>
        <p:nvPicPr>
          <p:cNvPr id="188" name="Picture 6" descr="https://sun9-52.userapi.com/impg/39bdtbpHCPw8-DPxFGxz8PdywaUiMtK3J82KPQ/ifxA3cbVjX0.jpg?size=810x1080&amp;quality=95&amp;sign=cab0f8e375ea30c615683fe25a488b88&amp;type=album"/>
          <p:cNvPicPr/>
          <p:nvPr/>
        </p:nvPicPr>
        <p:blipFill>
          <a:blip r:embed="rId2"/>
          <a:stretch/>
        </p:blipFill>
        <p:spPr>
          <a:xfrm>
            <a:off x="6780960" y="1875240"/>
            <a:ext cx="3629520" cy="4778280"/>
          </a:xfrm>
          <a:prstGeom prst="rect">
            <a:avLst/>
          </a:prstGeom>
          <a:ln w="0">
            <a:noFill/>
          </a:ln>
        </p:spPr>
      </p:pic>
      <p:sp>
        <p:nvSpPr>
          <p:cNvPr id="189" name="TextBox 5"/>
          <p:cNvSpPr/>
          <p:nvPr/>
        </p:nvSpPr>
        <p:spPr>
          <a:xfrm>
            <a:off x="6659280" y="1551240"/>
            <a:ext cx="3873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 Black"/>
                <a:ea typeface="DejaVu Sans"/>
              </a:rPr>
              <a:t>1 место -Красноярский край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TextBox 6"/>
          <p:cNvSpPr/>
          <p:nvPr/>
        </p:nvSpPr>
        <p:spPr>
          <a:xfrm>
            <a:off x="826200" y="1551240"/>
            <a:ext cx="4696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 Black"/>
                <a:ea typeface="DejaVu Sans"/>
              </a:rPr>
              <a:t>6 место – на Всероссийском этапе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TextBox 7"/>
          <p:cNvSpPr/>
          <p:nvPr/>
        </p:nvSpPr>
        <p:spPr>
          <a:xfrm>
            <a:off x="2935440" y="481320"/>
            <a:ext cx="781596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latin typeface="Arial Black"/>
                <a:ea typeface="DejaVu Sans"/>
              </a:rPr>
              <a:t>КОМПЕТЕНЦИЯ «ТУРИЗМ»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2352600" y="18360"/>
            <a:ext cx="975276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chemeClr val="accent2">
                    <a:lumMod val="75000"/>
                  </a:schemeClr>
                </a:solidFill>
                <a:latin typeface="Calibri Light"/>
              </a:rPr>
              <a:t>Красноярский политехнический техникум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774000" y="1857600"/>
            <a:ext cx="4933080" cy="417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Предпринимательство.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Ландшафтный дизайн.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Обработка листового металла.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Столярное дело.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Изготовление мебели.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Электромонтаж.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4" name="Рисунок 4" descr=""/>
          <p:cNvPicPr/>
          <p:nvPr/>
        </p:nvPicPr>
        <p:blipFill>
          <a:blip r:embed="rId1"/>
          <a:stretch/>
        </p:blipFill>
        <p:spPr>
          <a:xfrm>
            <a:off x="7229520" y="1857600"/>
            <a:ext cx="3952080" cy="3952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иний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иний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Тема Office">
  <a:themeElements>
    <a:clrScheme name="Синий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Тема Office">
  <a:themeElements>
    <a:clrScheme name="Синий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Application>LibreOffice/7.5.4.2$Windows_X86_64 LibreOffice_project/36ccfdc35048b057fd9854c757a8b67ec53977b6</Application>
  <AppVersion>15.0000</AppVersion>
  <Words>167</Words>
  <Paragraphs>39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2021-05-01T17:59:24Z</dcterms:created>
  <dc:creator>User Obstinate</dc:creator>
  <dc:description/>
  <dc:language>ru-RU</dc:language>
  <cp:lastModifiedBy/>
  <dcterms:modified xsi:type="dcterms:W3CDTF">2023-09-05T17:40:27Z</dcterms:modified>
  <cp:revision>27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r8>14</vt:r8>
  </property>
</Properties>
</file>