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1.xml" ContentType="application/vnd.openxmlformats-officedocument.presentationml.notesSlide+xml"/>
  <Override PartName="/ppt/notesSlides/notesSlide56.xml" ContentType="application/vnd.openxmlformats-officedocument.presentationml.notesSlide+xml"/>
  <Override PartName="/ppt/notesSlides/notesSlide20.xml" ContentType="application/vnd.openxmlformats-officedocument.presentationml.notesSlide+xml"/>
  <Override PartName="/ppt/notesSlides/_rels/notesSlide56.xml.rels" ContentType="application/vnd.openxmlformats-package.relationships+xml"/>
  <Override PartName="/ppt/notesSlides/_rels/notesSlide1.xml.rels" ContentType="application/vnd.openxmlformats-package.relationships+xml"/>
  <Override PartName="/ppt/notesSlides/_rels/notesSlide20.xml.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embeddings/oleObject1.bin" ContentType="application/vnd.openxmlformats-officedocument.oleObject"/>
  <Override PartName="/ppt/media/image1.png" ContentType="image/png"/>
  <Override PartName="/ppt/media/image2.png" ContentType="image/png"/>
  <Override PartName="/ppt/media/image19.jpeg" ContentType="image/jpeg"/>
  <Override PartName="/ppt/media/image3.png" ContentType="image/png"/>
  <Override PartName="/ppt/media/image29.jpeg" ContentType="image/jpeg"/>
  <Override PartName="/ppt/media/image4.png" ContentType="image/png"/>
  <Override PartName="/ppt/media/image5.png" ContentType="image/png"/>
  <Override PartName="/ppt/media/image104.png" ContentType="image/png"/>
  <Override PartName="/ppt/media/image10.png" ContentType="image/png"/>
  <Override PartName="/ppt/media/image17.jpeg" ContentType="image/jpeg"/>
  <Override PartName="/ppt/media/image39.jpeg" ContentType="image/jpeg"/>
  <Override PartName="/ppt/media/image126.png" ContentType="image/png"/>
  <Override PartName="/ppt/media/image6.png" ContentType="image/png"/>
  <Override PartName="/ppt/media/image27.jpeg" ContentType="image/jpeg"/>
  <Override PartName="/ppt/media/image105.png" ContentType="image/png"/>
  <Override PartName="/ppt/media/image49.jpeg" ContentType="image/jpeg"/>
  <Override PartName="/ppt/media/image7.png" ContentType="image/png"/>
  <Override PartName="/ppt/media/image109.jpeg" ContentType="image/jpeg"/>
  <Override PartName="/ppt/media/image15.jpeg" ContentType="image/jpeg"/>
  <Override PartName="/ppt/media/image37.jpeg" ContentType="image/jpeg"/>
  <Override PartName="/ppt/media/image69.jpeg" ContentType="image/jpeg"/>
  <Override PartName="/ppt/media/image8.png" ContentType="image/png"/>
  <Override PartName="/ppt/media/image119.jpeg" ContentType="image/jpeg"/>
  <Override PartName="/ppt/media/image13.png" ContentType="image/png"/>
  <Override PartName="/ppt/media/image25.jpeg" ContentType="image/jpeg"/>
  <Override PartName="/ppt/media/image35.png" ContentType="image/png"/>
  <Override PartName="/ppt/media/image47.jpeg" ContentType="image/jpeg"/>
  <Override PartName="/ppt/media/image9.png" ContentType="image/png"/>
  <Override PartName="/ppt/media/image57.jpeg" ContentType="image/jpeg"/>
  <Override PartName="/ppt/media/image58.png" ContentType="image/png"/>
  <Override PartName="/ppt/media/image11.jpeg" ContentType="image/jpeg"/>
  <Override PartName="/ppt/media/image33.jpeg" ContentType="image/jpeg"/>
  <Override PartName="/ppt/media/image55.jpeg" ContentType="image/jpeg"/>
  <Override PartName="/ppt/media/image12.wmf" ContentType="image/x-wmf"/>
  <Override PartName="/ppt/media/image124.jpeg" ContentType="image/jpeg"/>
  <Override PartName="/ppt/media/image30.jpeg" ContentType="image/jpeg"/>
  <Override PartName="/ppt/media/image52.jpeg" ContentType="image/jpeg"/>
  <Override PartName="/ppt/media/image108.jpeg" ContentType="image/jpeg"/>
  <Override PartName="/ppt/media/image14.jpeg" ContentType="image/jpeg"/>
  <Override PartName="/ppt/media/image36.jpeg" ContentType="image/jpeg"/>
  <Override PartName="/ppt/media/image38.jpeg" ContentType="image/jpeg"/>
  <Override PartName="/ppt/media/image16.jpeg" ContentType="image/jpeg"/>
  <Override PartName="/ppt/media/image44.png" ContentType="image/png"/>
  <Override PartName="/ppt/media/image18.jpeg" ContentType="image/jpeg"/>
  <Override PartName="/ppt/media/image42.png" ContentType="image/png"/>
  <Override PartName="/ppt/media/image114.jpeg" ContentType="image/jpeg"/>
  <Override PartName="/ppt/media/image20.jpeg" ContentType="image/jpeg"/>
  <Override PartName="/ppt/media/image64.jpeg" ContentType="image/jpeg"/>
  <Override PartName="/ppt/media/image21.jpeg" ContentType="image/jpeg"/>
  <Override PartName="/ppt/media/image116.jpeg" ContentType="image/jpeg"/>
  <Override PartName="/ppt/media/image22.jpeg" ContentType="image/jpeg"/>
  <Override PartName="/ppt/media/image117.jpeg" ContentType="image/jpeg"/>
  <Override PartName="/ppt/media/image23.jpeg" ContentType="image/jpeg"/>
  <Override PartName="/ppt/media/image45.jpeg" ContentType="image/jpeg"/>
  <Override PartName="/ppt/media/image59.png" ContentType="image/png"/>
  <Override PartName="/ppt/media/image118.jpeg" ContentType="image/jpeg"/>
  <Override PartName="/ppt/media/image24.jpeg" ContentType="image/jpeg"/>
  <Override PartName="/ppt/media/image46.jpeg" ContentType="image/jpeg"/>
  <Override PartName="/ppt/media/image26.jpeg" ContentType="image/jpeg"/>
  <Override PartName="/ppt/media/image48.jpeg" ContentType="image/jpeg"/>
  <Override PartName="/ppt/media/image28.jpeg" ContentType="image/jpeg"/>
  <Override PartName="/ppt/media/image43.png" ContentType="image/png"/>
  <Override PartName="/ppt/media/image31.jpeg" ContentType="image/jpeg"/>
  <Override PartName="/ppt/media/image53.jpeg" ContentType="image/jpeg"/>
  <Override PartName="/ppt/media/image54.jpeg" ContentType="image/jpeg"/>
  <Override PartName="/ppt/media/image32.jpeg" ContentType="image/jpeg"/>
  <Override PartName="/ppt/media/image56.jpeg" ContentType="image/jpeg"/>
  <Override PartName="/ppt/media/image34.jpeg" ContentType="image/jpeg"/>
  <Override PartName="/ppt/media/image62.jpeg" ContentType="image/jpeg"/>
  <Override PartName="/ppt/media/image40.jpeg" ContentType="image/jpeg"/>
  <Override PartName="/ppt/media/image63.jpeg" ContentType="image/jpeg"/>
  <Override PartName="/ppt/media/image41.jpeg" ContentType="image/jpeg"/>
  <Override PartName="/ppt/media/image50.jpeg" ContentType="image/jpeg"/>
  <Override PartName="/ppt/media/image51.jpeg" ContentType="image/jpeg"/>
  <Override PartName="/ppt/media/image60.jpeg" ContentType="image/jpeg"/>
  <Override PartName="/ppt/media/image61.jpeg" ContentType="image/jpeg"/>
  <Override PartName="/ppt/media/image65.png" ContentType="image/png"/>
  <Override PartName="/ppt/media/image66.jpeg" ContentType="image/jpeg"/>
  <Override PartName="/ppt/media/image67.jpeg" ContentType="image/jpeg"/>
  <Override PartName="/ppt/media/image68.jpeg" ContentType="image/jpeg"/>
  <Override PartName="/ppt/media/image70.png" ContentType="image/png"/>
  <Override PartName="/ppt/media/image71.jpeg" ContentType="image/jpeg"/>
  <Override PartName="/ppt/media/image72.jpeg" ContentType="image/jpeg"/>
  <Override PartName="/ppt/media/image73.jpeg" ContentType="image/jpeg"/>
  <Override PartName="/ppt/media/image74.jpeg" ContentType="image/jpeg"/>
  <Override PartName="/ppt/media/image75.jpeg" ContentType="image/jpeg"/>
  <Override PartName="/ppt/media/image76.png" ContentType="image/png"/>
  <Override PartName="/ppt/media/image77.png" ContentType="image/png"/>
  <Override PartName="/ppt/media/image78.jpeg" ContentType="image/jpeg"/>
  <Override PartName="/ppt/media/image79.jpeg" ContentType="image/jpeg"/>
  <Override PartName="/ppt/media/image80.jpeg" ContentType="image/jpeg"/>
  <Override PartName="/ppt/media/image81.png" ContentType="image/png"/>
  <Override PartName="/ppt/media/image82.jpeg" ContentType="image/jpeg"/>
  <Override PartName="/ppt/media/image83.jpeg" ContentType="image/jpeg"/>
  <Override PartName="/ppt/media/image84.png" ContentType="image/png"/>
  <Override PartName="/ppt/media/image85.jpeg" ContentType="image/jpeg"/>
  <Override PartName="/ppt/media/image86.jpeg" ContentType="image/jpeg"/>
  <Override PartName="/ppt/media/image87.jpeg" ContentType="image/jpeg"/>
  <Override PartName="/ppt/media/image88.jpeg" ContentType="image/jpeg"/>
  <Override PartName="/ppt/media/image89.jpeg" ContentType="image/jpeg"/>
  <Override PartName="/ppt/media/image90.jpeg" ContentType="image/jpeg"/>
  <Override PartName="/ppt/media/image91.jpeg" ContentType="image/jpeg"/>
  <Override PartName="/ppt/media/image92.png" ContentType="image/png"/>
  <Override PartName="/ppt/media/image93.jpeg" ContentType="image/jpeg"/>
  <Override PartName="/ppt/media/image94.jpeg" ContentType="image/jpeg"/>
  <Override PartName="/ppt/media/image95.jpeg" ContentType="image/jpeg"/>
  <Override PartName="/ppt/media/image96.jpeg" ContentType="image/jpeg"/>
  <Override PartName="/ppt/media/image97.png" ContentType="image/png"/>
  <Override PartName="/ppt/media/image98.jpeg" ContentType="image/jpeg"/>
  <Override PartName="/ppt/media/image99.jpeg" ContentType="image/jpeg"/>
  <Override PartName="/ppt/media/image100.jpeg" ContentType="image/jpeg"/>
  <Override PartName="/ppt/media/image101.jpeg" ContentType="image/jpeg"/>
  <Override PartName="/ppt/media/image102.jpeg" ContentType="image/jpeg"/>
  <Override PartName="/ppt/media/image103.png" ContentType="image/png"/>
  <Override PartName="/ppt/media/hdphoto1.wdp" ContentType="image/vnd.ms-photo"/>
  <Override PartName="/ppt/media/image106.jpeg" ContentType="image/jpeg"/>
  <Override PartName="/ppt/media/image107.jpeg" ContentType="image/jpeg"/>
  <Override PartName="/ppt/media/image110.jpeg" ContentType="image/jpeg"/>
  <Override PartName="/ppt/media/image111.png" ContentType="image/png"/>
  <Override PartName="/ppt/media/image112.gif" ContentType="image/gif"/>
  <Override PartName="/ppt/media/image113.jpeg" ContentType="image/jpeg"/>
  <Override PartName="/ppt/media/image115.png" ContentType="image/png"/>
  <Override PartName="/ppt/media/image120.png" ContentType="image/png"/>
  <Override PartName="/ppt/media/image121.jpeg" ContentType="image/jpeg"/>
  <Override PartName="/ppt/media/image122.jpeg" ContentType="image/jpeg"/>
  <Override PartName="/ppt/media/image123.jpeg" ContentType="image/jpeg"/>
  <Override PartName="/ppt/media/image125.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54.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56.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54.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55.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56.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45.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24.xml.rels" ContentType="application/vnd.openxmlformats-package.relationships+xml"/>
  <Override PartName="/ppt/slides/_rels/slide47.xml.rels" ContentType="application/vnd.openxmlformats-package.relationships+xml"/>
  <Override PartName="/ppt/slides/_rels/slide25.xml.rels" ContentType="application/vnd.openxmlformats-package.relationships+xml"/>
  <Override PartName="/ppt/slides/_rels/slide48.xml.rels" ContentType="application/vnd.openxmlformats-package.relationships+xml"/>
  <Override PartName="/ppt/slides/_rels/slide26.xml.rels" ContentType="application/vnd.openxmlformats-package.relationships+xml"/>
  <Override PartName="/ppt/slides/_rels/slide4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52.xml.rels" ContentType="application/vnd.openxmlformats-package.relationships+xml"/>
  <Override PartName="/ppt/slides/_rels/slide30.xml.rels" ContentType="application/vnd.openxmlformats-package.relationships+xml"/>
  <Override PartName="/ppt/slides/_rels/slide53.xml.rels" ContentType="application/vnd.openxmlformats-package.relationships+xml"/>
  <Override PartName="/ppt/slides/_rels/slide31.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50.xml.rels" ContentType="application/vnd.openxmlformats-package.relationships+xml"/>
  <Override PartName="/ppt/slides/_rels/slide51.xml.rels" ContentType="application/vnd.openxmlformats-package.relationships+xml"/>
  <Override PartName="/ppt/slides/slide21.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23.xml" ContentType="application/vnd.openxmlformats-officedocument.presentationml.slide+xml"/>
  <Override PartName="/ppt/slides/slide45.xml" ContentType="application/vnd.openxmlformats-officedocument.presentationml.slide+xml"/>
  <Override PartName="/ppt/slides/slide24.xml" ContentType="application/vnd.openxmlformats-officedocument.presentationml.slide+xml"/>
  <Override PartName="/ppt/slides/slide46.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4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2.xml" ContentType="application/vnd.openxmlformats-officedocument.presentationml.slide+xml"/>
  <Override PartName="/ppt/slides/slide31.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12192000" cy="6858000"/>
  <p:notesSz cx="6805613" cy="99441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ru-RU" sz="4400" spc="-1" strike="noStrike">
                <a:solidFill>
                  <a:srgbClr val="000000"/>
                </a:solidFill>
                <a:latin typeface="Arial"/>
              </a:rPr>
              <a:t>Для перемещения страницы щёлкните мышью</a:t>
            </a:r>
            <a:endParaRPr b="0" lang="ru-RU" sz="4400" spc="-1" strike="noStrike">
              <a:solidFill>
                <a:srgbClr val="000000"/>
              </a:solidFill>
              <a:latin typeface="Arial"/>
            </a:endParaRPr>
          </a:p>
        </p:txBody>
      </p:sp>
      <p:sp>
        <p:nvSpPr>
          <p:cNvPr id="26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ru-RU" sz="2000" spc="-1" strike="noStrike">
                <a:solidFill>
                  <a:srgbClr val="000000"/>
                </a:solidFill>
                <a:latin typeface="Arial"/>
              </a:rPr>
              <a:t>Для правки формата примечаний щёлкните мышью</a:t>
            </a:r>
            <a:endParaRPr b="0" lang="ru-RU" sz="2000" spc="-1" strike="noStrike">
              <a:solidFill>
                <a:srgbClr val="000000"/>
              </a:solidFill>
              <a:latin typeface="Arial"/>
            </a:endParaRPr>
          </a:p>
        </p:txBody>
      </p:sp>
      <p:sp>
        <p:nvSpPr>
          <p:cNvPr id="265"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ru-RU" sz="1400" spc="-1" strike="noStrike">
                <a:solidFill>
                  <a:srgbClr val="000000"/>
                </a:solidFill>
                <a:latin typeface="Times New Roman"/>
              </a:rPr>
              <a:t>&lt;верхний колонтитул&gt;</a:t>
            </a:r>
            <a:endParaRPr b="0" lang="ru-RU" sz="1400" spc="-1" strike="noStrike">
              <a:solidFill>
                <a:srgbClr val="000000"/>
              </a:solidFill>
              <a:latin typeface="Times New Roman"/>
            </a:endParaRPr>
          </a:p>
        </p:txBody>
      </p:sp>
      <p:sp>
        <p:nvSpPr>
          <p:cNvPr id="266"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ru-RU" sz="1400" spc="-1" strike="noStrike">
                <a:solidFill>
                  <a:srgbClr val="000000"/>
                </a:solidFill>
                <a:latin typeface="Times New Roman"/>
              </a:defRPr>
            </a:lvl1pPr>
          </a:lstStyle>
          <a:p>
            <a:pPr indent="0" algn="r">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267"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68"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ru-RU" sz="1400" spc="-1" strike="noStrike">
                <a:solidFill>
                  <a:srgbClr val="000000"/>
                </a:solidFill>
                <a:latin typeface="Times New Roman"/>
              </a:defRPr>
            </a:lvl1pPr>
          </a:lstStyle>
          <a:p>
            <a:pPr indent="0" algn="r">
              <a:buNone/>
            </a:pPr>
            <a:fld id="{3FE88432-A61C-423D-9D33-C2680B7732A1}"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sldImg"/>
          </p:nvPr>
        </p:nvSpPr>
        <p:spPr>
          <a:xfrm>
            <a:off x="420840" y="1243080"/>
            <a:ext cx="5963040" cy="3354840"/>
          </a:xfrm>
          <a:prstGeom prst="rect">
            <a:avLst/>
          </a:prstGeom>
          <a:ln w="0">
            <a:noFill/>
          </a:ln>
        </p:spPr>
      </p:sp>
      <p:sp>
        <p:nvSpPr>
          <p:cNvPr id="690" name="PlaceHolder 2"/>
          <p:cNvSpPr>
            <a:spLocks noGrp="1"/>
          </p:cNvSpPr>
          <p:nvPr>
            <p:ph type="body"/>
          </p:nvPr>
        </p:nvSpPr>
        <p:spPr>
          <a:xfrm>
            <a:off x="680400" y="4785480"/>
            <a:ext cx="5443560" cy="3914280"/>
          </a:xfrm>
          <a:prstGeom prst="rect">
            <a:avLst/>
          </a:prstGeom>
          <a:noFill/>
          <a:ln w="0">
            <a:noFill/>
          </a:ln>
        </p:spPr>
        <p:txBody>
          <a:bodyPr lIns="0" rIns="0" tIns="0" bIns="0" anchor="t">
            <a:noAutofit/>
          </a:bodyPr>
          <a:p>
            <a:pPr marL="216000" indent="0">
              <a:buNone/>
            </a:pPr>
            <a:endParaRPr b="0" lang="ru-RU" sz="1800" spc="-1" strike="noStrike">
              <a:solidFill>
                <a:srgbClr val="000000"/>
              </a:solidFill>
              <a:latin typeface="Arial"/>
            </a:endParaRPr>
          </a:p>
        </p:txBody>
      </p:sp>
      <p:sp>
        <p:nvSpPr>
          <p:cNvPr id="691" name="PlaceHolder 3"/>
          <p:cNvSpPr>
            <a:spLocks noGrp="1"/>
          </p:cNvSpPr>
          <p:nvPr>
            <p:ph type="hdr"/>
          </p:nvPr>
        </p:nvSpPr>
        <p:spPr>
          <a:xfrm>
            <a:off x="0" y="0"/>
            <a:ext cx="2922480" cy="538560"/>
          </a:xfrm>
          <a:prstGeom prst="rect">
            <a:avLst/>
          </a:prstGeom>
          <a:noFill/>
          <a:ln w="0">
            <a:noFill/>
          </a:ln>
        </p:spPr>
        <p:txBody>
          <a:bodyPr lIns="0" rIns="0" tIns="0" bIns="0" anchor="t">
            <a:noAutofit/>
          </a:bodyPr>
          <a:p>
            <a:pPr indent="0">
              <a:lnSpc>
                <a:spcPct val="100000"/>
              </a:lnSpc>
              <a:buNone/>
              <a:tabLst>
                <a:tab algn="l" pos="0"/>
              </a:tabLst>
            </a:pPr>
            <a:r>
              <a:rPr b="0" lang="ru-RU" sz="1200" spc="-1" strike="noStrike">
                <a:solidFill>
                  <a:srgbClr val="000000"/>
                </a:solidFill>
                <a:latin typeface="+mn-lt"/>
                <a:ea typeface="+mn-ea"/>
              </a:rPr>
              <a:t>1</a:t>
            </a:r>
            <a:endParaRPr b="0" lang="ru-RU" sz="1200" spc="-1" strike="noStrike">
              <a:solidFill>
                <a:srgbClr val="000000"/>
              </a:solidFill>
              <a:latin typeface="Times New Roman"/>
            </a:endParaRPr>
          </a:p>
        </p:txBody>
      </p:sp>
      <p:sp>
        <p:nvSpPr>
          <p:cNvPr id="692" name="PlaceHolder 4"/>
          <p:cNvSpPr>
            <a:spLocks noGrp="1"/>
          </p:cNvSpPr>
          <p:nvPr>
            <p:ph type="dt" idx="4"/>
          </p:nvPr>
        </p:nvSpPr>
        <p:spPr>
          <a:xfrm>
            <a:off x="3820680" y="0"/>
            <a:ext cx="2922480" cy="538560"/>
          </a:xfrm>
          <a:prstGeom prst="rect">
            <a:avLst/>
          </a:prstGeom>
          <a:noFill/>
          <a:ln w="0">
            <a:noFill/>
          </a:ln>
        </p:spPr>
        <p:txBody>
          <a:bodyPr lIns="0" rIns="0" tIns="0" bIns="0" anchor="t">
            <a:noAutofit/>
          </a:bodyPr>
          <a:lstStyle>
            <a:lvl1pPr indent="0" algn="r">
              <a:lnSpc>
                <a:spcPct val="100000"/>
              </a:lnSpc>
              <a:buNone/>
              <a:tabLst>
                <a:tab algn="l" pos="0"/>
              </a:tabLst>
              <a:defRPr b="0" lang="ru-RU" sz="1200" spc="-1" strike="noStrike">
                <a:solidFill>
                  <a:srgbClr val="000000"/>
                </a:solidFill>
                <a:latin typeface="+mn-lt"/>
                <a:ea typeface="+mn-ea"/>
              </a:defRPr>
            </a:lvl1pPr>
          </a:lstStyle>
          <a:p>
            <a:pPr indent="0" algn="r">
              <a:lnSpc>
                <a:spcPct val="100000"/>
              </a:lnSpc>
              <a:buNone/>
              <a:tabLst>
                <a:tab algn="l" pos="0"/>
              </a:tabLst>
            </a:pPr>
            <a:fld id="{FC813B0C-347B-4A0D-BBF5-31F7EEA506D0}" type="datetime1">
              <a:rPr b="0" lang="ru-RU" sz="1200" spc="-1" strike="noStrike">
                <a:solidFill>
                  <a:srgbClr val="000000"/>
                </a:solidFill>
                <a:latin typeface="+mn-lt"/>
                <a:ea typeface="+mn-ea"/>
              </a:rPr>
              <a:t>06.09.2023</a:t>
            </a:fld>
            <a:endParaRPr b="0" lang="ru-RU"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1"/>
          <p:cNvSpPr>
            <a:spLocks noGrp="1"/>
          </p:cNvSpPr>
          <p:nvPr>
            <p:ph type="sldImg"/>
          </p:nvPr>
        </p:nvSpPr>
        <p:spPr>
          <a:xfrm>
            <a:off x="420840" y="1243080"/>
            <a:ext cx="5963040" cy="3354840"/>
          </a:xfrm>
          <a:prstGeom prst="rect">
            <a:avLst/>
          </a:prstGeom>
          <a:ln w="0">
            <a:noFill/>
          </a:ln>
        </p:spPr>
      </p:sp>
      <p:sp>
        <p:nvSpPr>
          <p:cNvPr id="694" name="PlaceHolder 2"/>
          <p:cNvSpPr>
            <a:spLocks noGrp="1"/>
          </p:cNvSpPr>
          <p:nvPr>
            <p:ph type="body"/>
          </p:nvPr>
        </p:nvSpPr>
        <p:spPr>
          <a:xfrm>
            <a:off x="680400" y="4785480"/>
            <a:ext cx="5443560" cy="3914280"/>
          </a:xfrm>
          <a:prstGeom prst="rect">
            <a:avLst/>
          </a:prstGeom>
          <a:noFill/>
          <a:ln w="0">
            <a:noFill/>
          </a:ln>
        </p:spPr>
        <p:txBody>
          <a:bodyPr lIns="0" rIns="0" tIns="0" bIns="0" anchor="t">
            <a:noAutofit/>
          </a:bodyPr>
          <a:p>
            <a:pPr marL="216000" indent="0">
              <a:buNone/>
            </a:pPr>
            <a:endParaRPr b="0" lang="ru-RU" sz="1800" spc="-1" strike="noStrike">
              <a:solidFill>
                <a:srgbClr val="000000"/>
              </a:solidFill>
              <a:latin typeface="Arial"/>
            </a:endParaRPr>
          </a:p>
        </p:txBody>
      </p:sp>
      <p:sp>
        <p:nvSpPr>
          <p:cNvPr id="695" name="PlaceHolder 3"/>
          <p:cNvSpPr>
            <a:spLocks noGrp="1"/>
          </p:cNvSpPr>
          <p:nvPr>
            <p:ph type="hdr"/>
          </p:nvPr>
        </p:nvSpPr>
        <p:spPr>
          <a:xfrm>
            <a:off x="0" y="0"/>
            <a:ext cx="2922480" cy="538560"/>
          </a:xfrm>
          <a:prstGeom prst="rect">
            <a:avLst/>
          </a:prstGeom>
          <a:noFill/>
          <a:ln w="0">
            <a:noFill/>
          </a:ln>
        </p:spPr>
        <p:txBody>
          <a:bodyPr lIns="0" rIns="0" tIns="0" bIns="0" anchor="t">
            <a:noAutofit/>
          </a:bodyPr>
          <a:p>
            <a:pPr indent="0">
              <a:lnSpc>
                <a:spcPct val="100000"/>
              </a:lnSpc>
              <a:buNone/>
              <a:tabLst>
                <a:tab algn="l" pos="0"/>
              </a:tabLst>
            </a:pPr>
            <a:r>
              <a:rPr b="0" lang="ru-RU" sz="1200" spc="-1" strike="noStrike">
                <a:solidFill>
                  <a:srgbClr val="000000"/>
                </a:solidFill>
                <a:latin typeface="Calibri"/>
                <a:ea typeface="+mn-ea"/>
              </a:rPr>
              <a:t>1</a:t>
            </a:r>
            <a:endParaRPr b="0" lang="ru-RU" sz="1200" spc="-1" strike="noStrike">
              <a:solidFill>
                <a:srgbClr val="000000"/>
              </a:solidFill>
              <a:latin typeface="Times New Roman"/>
            </a:endParaRPr>
          </a:p>
        </p:txBody>
      </p:sp>
      <p:sp>
        <p:nvSpPr>
          <p:cNvPr id="696" name="PlaceHolder 4"/>
          <p:cNvSpPr>
            <a:spLocks noGrp="1"/>
          </p:cNvSpPr>
          <p:nvPr>
            <p:ph type="dt" idx="5"/>
          </p:nvPr>
        </p:nvSpPr>
        <p:spPr>
          <a:xfrm>
            <a:off x="3820680" y="0"/>
            <a:ext cx="2922480" cy="538560"/>
          </a:xfrm>
          <a:prstGeom prst="rect">
            <a:avLst/>
          </a:prstGeom>
          <a:noFill/>
          <a:ln w="0">
            <a:noFill/>
          </a:ln>
        </p:spPr>
        <p:txBody>
          <a:bodyPr lIns="0" rIns="0" tIns="0" bIns="0" anchor="t">
            <a:noAutofit/>
          </a:bodyPr>
          <a:lstStyle>
            <a:lvl1pPr indent="0" algn="r">
              <a:lnSpc>
                <a:spcPct val="100000"/>
              </a:lnSpc>
              <a:buNone/>
              <a:tabLst>
                <a:tab algn="l" pos="0"/>
              </a:tabLst>
              <a:defRPr b="0" lang="ru-RU" sz="1200" spc="-1" strike="noStrike">
                <a:solidFill>
                  <a:srgbClr val="000000"/>
                </a:solidFill>
                <a:latin typeface="Calibri"/>
                <a:ea typeface="+mn-ea"/>
              </a:defRPr>
            </a:lvl1pPr>
          </a:lstStyle>
          <a:p>
            <a:pPr indent="0" algn="r">
              <a:lnSpc>
                <a:spcPct val="100000"/>
              </a:lnSpc>
              <a:buNone/>
              <a:tabLst>
                <a:tab algn="l" pos="0"/>
              </a:tabLst>
            </a:pPr>
            <a:fld id="{B2F4AC0E-CAF4-4B2B-8832-9BE1EC1A318F}" type="datetime1">
              <a:rPr b="0" lang="ru-RU" sz="1200" spc="-1" strike="noStrike">
                <a:solidFill>
                  <a:srgbClr val="000000"/>
                </a:solidFill>
                <a:latin typeface="Calibri"/>
                <a:ea typeface="+mn-ea"/>
              </a:rPr>
              <a:t>06.09.2023</a:t>
            </a:fld>
            <a:endParaRPr b="0" lang="ru-RU" sz="1200" spc="-1" strike="noStrike">
              <a:solidFill>
                <a:srgbClr val="000000"/>
              </a:solidFill>
              <a:latin typeface="Times New Roman"/>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sldImg"/>
          </p:nvPr>
        </p:nvSpPr>
        <p:spPr>
          <a:xfrm>
            <a:off x="420840" y="1243080"/>
            <a:ext cx="5963040" cy="3354840"/>
          </a:xfrm>
          <a:prstGeom prst="rect">
            <a:avLst/>
          </a:prstGeom>
          <a:ln w="0">
            <a:noFill/>
          </a:ln>
        </p:spPr>
      </p:sp>
      <p:sp>
        <p:nvSpPr>
          <p:cNvPr id="698" name="PlaceHolder 2"/>
          <p:cNvSpPr>
            <a:spLocks noGrp="1"/>
          </p:cNvSpPr>
          <p:nvPr>
            <p:ph type="body"/>
          </p:nvPr>
        </p:nvSpPr>
        <p:spPr>
          <a:xfrm>
            <a:off x="680400" y="4785480"/>
            <a:ext cx="5443560" cy="3914280"/>
          </a:xfrm>
          <a:prstGeom prst="rect">
            <a:avLst/>
          </a:prstGeom>
          <a:noFill/>
          <a:ln w="0">
            <a:noFill/>
          </a:ln>
        </p:spPr>
        <p:txBody>
          <a:bodyPr lIns="0" rIns="0" tIns="0" bIns="0" anchor="t">
            <a:noAutofit/>
          </a:bodyPr>
          <a:p>
            <a:pPr marL="216000" indent="0">
              <a:buNone/>
            </a:pPr>
            <a:endParaRPr b="0" lang="ru-RU" sz="1800" spc="-1" strike="noStrike">
              <a:solidFill>
                <a:srgbClr val="000000"/>
              </a:solidFill>
              <a:latin typeface="Arial"/>
            </a:endParaRPr>
          </a:p>
        </p:txBody>
      </p:sp>
      <p:sp>
        <p:nvSpPr>
          <p:cNvPr id="699" name="PlaceHolder 3"/>
          <p:cNvSpPr>
            <a:spLocks noGrp="1"/>
          </p:cNvSpPr>
          <p:nvPr>
            <p:ph type="sldNum" idx="6"/>
          </p:nvPr>
        </p:nvSpPr>
        <p:spPr>
          <a:xfrm>
            <a:off x="3854880" y="9445320"/>
            <a:ext cx="2948040" cy="497880"/>
          </a:xfrm>
          <a:prstGeom prst="rect">
            <a:avLst/>
          </a:prstGeom>
          <a:noFill/>
          <a:ln w="0">
            <a:noFill/>
          </a:ln>
        </p:spPr>
        <p:txBody>
          <a:bodyPr lIns="0" rIns="0" tIns="0" bIns="0" anchor="b">
            <a:noAutofit/>
          </a:bodyPr>
          <a:lstStyle>
            <a:lvl1pPr indent="0" algn="r">
              <a:lnSpc>
                <a:spcPct val="100000"/>
              </a:lnSpc>
              <a:buNone/>
              <a:tabLst>
                <a:tab algn="l" pos="0"/>
              </a:tabLst>
              <a:defRPr b="0" lang="ru-RU" sz="1200" spc="-1" strike="noStrike">
                <a:solidFill>
                  <a:srgbClr val="000000"/>
                </a:solidFill>
                <a:latin typeface="Calibri"/>
                <a:ea typeface="+mn-ea"/>
              </a:defRPr>
            </a:lvl1pPr>
          </a:lstStyle>
          <a:p>
            <a:pPr indent="0" algn="r">
              <a:lnSpc>
                <a:spcPct val="100000"/>
              </a:lnSpc>
              <a:buNone/>
              <a:tabLst>
                <a:tab algn="l" pos="0"/>
              </a:tabLst>
            </a:pPr>
            <a:fld id="{45FB353B-FACA-4F43-A457-4ACC1D82BC3E}" type="slidenum">
              <a:rPr b="0" lang="ru-RU" sz="1200" spc="-1" strike="noStrike">
                <a:solidFill>
                  <a:srgbClr val="000000"/>
                </a:solidFill>
                <a:latin typeface="Calibri"/>
                <a:ea typeface="+mn-ea"/>
              </a:rPr>
              <a:t>&lt;номер&gt;</a:t>
            </a:fld>
            <a:endParaRPr b="0" lang="ru-RU"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0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2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23"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24"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25"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26"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27"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28"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4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5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5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5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6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8"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69"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70"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71"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72"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173"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8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9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9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9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19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0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ffffff"/>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11"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12"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13"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14"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15"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16"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2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57"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58"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59"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60"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61"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
        <p:nvSpPr>
          <p:cNvPr id="262"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pPr indent="0">
              <a:spcBef>
                <a:spcPts val="1417"/>
              </a:spcBef>
              <a:buNone/>
            </a:pPr>
            <a:endParaRPr b="0" lang="ru-RU"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ffffff"/>
              </a:solidFill>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oleObject" Target="../embeddings/oleObject1.bin"/><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oleObject" Target="../embeddings/oleObject1.bin"/><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oleObject" Target="../embeddings/oleObject1.bin"/><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oleObject" Target="../embeddings/oleObject1.bin"/><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oleObject" Target="../embeddings/oleObject1.bin"/><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33c78">
            <a:alpha val="31000"/>
          </a:srgbClr>
        </a:solidFill>
      </p:bgPr>
    </p:bg>
    <p:spTree>
      <p:nvGrpSpPr>
        <p:cNvPr id="1" name=""/>
        <p:cNvGrpSpPr/>
        <p:nvPr/>
      </p:nvGrpSpPr>
      <p:grpSpPr>
        <a:xfrm>
          <a:off x="0" y="0"/>
          <a:ext cx="0" cy="0"/>
          <a:chOff x="0" y="0"/>
          <a:chExt cx="0" cy="0"/>
        </a:xfrm>
      </p:grpSpPr>
      <p:pic>
        <p:nvPicPr>
          <p:cNvPr id="0" name="Рисунок 2" descr=""/>
          <p:cNvPicPr/>
          <p:nvPr/>
        </p:nvPicPr>
        <p:blipFill>
          <a:blip r:embed="rId2"/>
          <a:stretch/>
        </p:blipFill>
        <p:spPr>
          <a:xfrm>
            <a:off x="10130760" y="6126840"/>
            <a:ext cx="1630800" cy="468000"/>
          </a:xfrm>
          <a:prstGeom prst="rect">
            <a:avLst/>
          </a:prstGeom>
          <a:ln w="0">
            <a:noFill/>
          </a:ln>
        </p:spPr>
      </p:pic>
      <p:pic>
        <p:nvPicPr>
          <p:cNvPr id="1" name="Рисунок 1" descr=""/>
          <p:cNvPicPr/>
          <p:nvPr/>
        </p:nvPicPr>
        <p:blipFill>
          <a:blip r:embed="rId3">
            <a:alphaModFix amt="35000"/>
          </a:blip>
          <a:stretch/>
        </p:blipFill>
        <p:spPr>
          <a:xfrm>
            <a:off x="0" y="2223000"/>
            <a:ext cx="2262600" cy="4633920"/>
          </a:xfrm>
          <a:prstGeom prst="rect">
            <a:avLst/>
          </a:prstGeom>
          <a:ln w="0">
            <a:noFill/>
          </a:ln>
        </p:spPr>
      </p:pic>
      <p:pic>
        <p:nvPicPr>
          <p:cNvPr id="2" name="Рисунок 3" descr=""/>
          <p:cNvPicPr/>
          <p:nvPr/>
        </p:nvPicPr>
        <p:blipFill>
          <a:blip r:embed="rId4">
            <a:alphaModFix amt="35000"/>
          </a:blip>
          <a:stretch/>
        </p:blipFill>
        <p:spPr>
          <a:xfrm>
            <a:off x="8575560" y="0"/>
            <a:ext cx="3615120" cy="5946120"/>
          </a:xfrm>
          <a:prstGeom prst="rect">
            <a:avLst/>
          </a:prstGeom>
          <a:ln w="0">
            <a:noFill/>
          </a:ln>
        </p:spPr>
      </p:pic>
      <p:sp>
        <p:nvSpPr>
          <p:cNvPr id="3" name="TextBox 5"/>
          <p:cNvSpPr/>
          <p:nvPr/>
        </p:nvSpPr>
        <p:spPr>
          <a:xfrm>
            <a:off x="377640" y="6408360"/>
            <a:ext cx="25790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000" spc="-1" strike="noStrike">
                <a:solidFill>
                  <a:srgbClr val="d9d9d9">
                    <a:alpha val="40000"/>
                  </a:srgbClr>
                </a:solidFill>
                <a:latin typeface="Calibri"/>
                <a:ea typeface="DejaVu Sans"/>
              </a:rPr>
              <a:t>© АО «Издательство «Просвещение», 20</a:t>
            </a:r>
            <a:r>
              <a:rPr b="0" lang="en-US" sz="1000" spc="-1" strike="noStrike">
                <a:solidFill>
                  <a:srgbClr val="d9d9d9">
                    <a:alpha val="40000"/>
                  </a:srgbClr>
                </a:solidFill>
                <a:latin typeface="Calibri"/>
                <a:ea typeface="DejaVu Sans"/>
              </a:rPr>
              <a:t>2</a:t>
            </a:r>
            <a:r>
              <a:rPr b="0" lang="ru-RU" sz="1000" spc="-1" strike="noStrike">
                <a:solidFill>
                  <a:srgbClr val="d9d9d9">
                    <a:alpha val="40000"/>
                  </a:srgbClr>
                </a:solidFill>
                <a:latin typeface="Calibri"/>
                <a:ea typeface="DejaVu Sans"/>
              </a:rPr>
              <a:t>2</a:t>
            </a:r>
            <a:endParaRPr b="0" lang="ru-RU" sz="1000" spc="-1" strike="noStrike">
              <a:solidFill>
                <a:srgbClr val="ffffff"/>
              </a:solidFill>
              <a:latin typeface="Arial"/>
            </a:endParaRPr>
          </a:p>
        </p:txBody>
      </p:sp>
      <p:sp>
        <p:nvSpPr>
          <p:cNvPr id="4" name="Текст 1"/>
          <p:cNvSpPr/>
          <p:nvPr/>
        </p:nvSpPr>
        <p:spPr>
          <a:xfrm>
            <a:off x="11323440" y="485640"/>
            <a:ext cx="459000" cy="21384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83A6BD85-0423-40FF-8444-F43489A13AC0}" type="slidenum">
              <a:rPr b="1" lang="ru-RU" sz="1400" spc="-1" strike="noStrike">
                <a:solidFill>
                  <a:srgbClr val="ffffff"/>
                </a:solidFill>
                <a:latin typeface="Calibri"/>
                <a:ea typeface="Arial"/>
              </a:rPr>
              <a:t>19</a:t>
            </a:fld>
            <a:endParaRPr b="0" lang="ru-RU" sz="1400" spc="-1" strike="noStrike">
              <a:solidFill>
                <a:srgbClr val="ffffff"/>
              </a:solidFill>
              <a:latin typeface="Arial"/>
            </a:endParaRPr>
          </a:p>
        </p:txBody>
      </p:sp>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ffffff"/>
                </a:solidFill>
                <a:latin typeface="Arial"/>
              </a:rPr>
              <a:t>Для правки текста заглавия щёлкните мышью</a:t>
            </a:r>
            <a:endParaRPr b="0" lang="ru-RU" sz="4400" spc="-1" strike="noStrike">
              <a:solidFill>
                <a:srgbClr val="ffffff"/>
              </a:solidFill>
              <a:latin typeface="Arial"/>
            </a:endParaRPr>
          </a:p>
        </p:txBody>
      </p:sp>
      <p:sp>
        <p:nvSpPr>
          <p:cNvPr id="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ru-RU" sz="3200" spc="-1" strike="noStrike">
                <a:solidFill>
                  <a:srgbClr val="ffffff"/>
                </a:solidFill>
                <a:latin typeface="Arial"/>
              </a:rPr>
              <a:t>Для правки структуры щёлкните мышью</a:t>
            </a:r>
            <a:endParaRPr b="0" lang="ru-RU"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ru-RU" sz="2800" spc="-1" strike="noStrike">
                <a:solidFill>
                  <a:srgbClr val="ffffff"/>
                </a:solidFill>
                <a:latin typeface="Arial"/>
              </a:rPr>
              <a:t>Второй уровень структуры</a:t>
            </a:r>
            <a:endParaRPr b="0" lang="ru-RU"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ru-RU" sz="2400" spc="-1" strike="noStrike">
                <a:solidFill>
                  <a:srgbClr val="ffffff"/>
                </a:solidFill>
                <a:latin typeface="Arial"/>
              </a:rPr>
              <a:t>Третий уровень структуры</a:t>
            </a:r>
            <a:endParaRPr b="0" lang="ru-RU"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ru-RU" sz="2000" spc="-1" strike="noStrike">
                <a:solidFill>
                  <a:srgbClr val="ffffff"/>
                </a:solidFill>
                <a:latin typeface="Arial"/>
              </a:rPr>
              <a:t>Четвёртый уровень структуры</a:t>
            </a:r>
            <a:endParaRPr b="0" lang="ru-RU"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ru-RU" sz="2000" spc="-1" strike="noStrike">
                <a:solidFill>
                  <a:srgbClr val="ffffff"/>
                </a:solidFill>
                <a:latin typeface="Arial"/>
              </a:rPr>
              <a:t>Пятый уровень структуры</a:t>
            </a:r>
            <a:endParaRPr b="0" lang="ru-RU"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ru-RU" sz="2000" spc="-1" strike="noStrike">
                <a:solidFill>
                  <a:srgbClr val="ffffff"/>
                </a:solidFill>
                <a:latin typeface="Arial"/>
              </a:rPr>
              <a:t>Шестой уровень структуры</a:t>
            </a:r>
            <a:endParaRPr b="0" lang="ru-RU"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ru-RU" sz="2000" spc="-1" strike="noStrike">
                <a:solidFill>
                  <a:srgbClr val="ffffff"/>
                </a:solidFill>
                <a:latin typeface="Arial"/>
              </a:rPr>
              <a:t>Седьмой уровень структуры</a:t>
            </a:r>
            <a:endParaRPr b="0" lang="ru-RU"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3" name="Объект 1"/>
          <p:cNvGraphicFramePr/>
          <p:nvPr/>
        </p:nvGraphicFramePr>
        <p:xfrm>
          <a:off x="1440" y="1440"/>
          <a:ext cx="360" cy="360"/>
        </p:xfrm>
        <a:graphic>
          <a:graphicData uri="http://schemas.openxmlformats.org/presentationml/2006/ole">
            <p:oleObj progId="TCLayout.ActiveDocument.1" r:id="rId2" spid="">
              <p:embed/>
            </p:oleObj>
          </a:graphicData>
        </a:graphic>
      </p:graphicFrame>
      <p:sp>
        <p:nvSpPr>
          <p:cNvPr id="44" name="Текст 1"/>
          <p:cNvSpPr/>
          <p:nvPr/>
        </p:nvSpPr>
        <p:spPr>
          <a:xfrm>
            <a:off x="11190240" y="498960"/>
            <a:ext cx="459360" cy="21312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AF886573-1D3A-4C86-B778-C16E2BB87B49}" type="slidenum">
              <a:rPr b="1" lang="ru-RU" sz="1400" spc="-1" strike="noStrike">
                <a:solidFill>
                  <a:srgbClr val="233c78"/>
                </a:solidFill>
                <a:latin typeface="Arial"/>
                <a:ea typeface="Arial"/>
              </a:rPr>
              <a:t>&lt;номер&gt;</a:t>
            </a:fld>
            <a:endParaRPr b="0" lang="ru-RU" sz="1400" spc="-1" strike="noStrike">
              <a:solidFill>
                <a:srgbClr val="000000"/>
              </a:solidFill>
              <a:latin typeface="Arial"/>
            </a:endParaRPr>
          </a:p>
        </p:txBody>
      </p:sp>
      <p:pic>
        <p:nvPicPr>
          <p:cNvPr id="45" name="Рисунок 2" descr=""/>
          <p:cNvPicPr/>
          <p:nvPr/>
        </p:nvPicPr>
        <p:blipFill>
          <a:blip r:embed="rId3"/>
          <a:stretch/>
        </p:blipFill>
        <p:spPr>
          <a:xfrm>
            <a:off x="9113760" y="5951880"/>
            <a:ext cx="957600" cy="502920"/>
          </a:xfrm>
          <a:prstGeom prst="rect">
            <a:avLst/>
          </a:prstGeom>
          <a:ln w="0">
            <a:noFill/>
          </a:ln>
        </p:spPr>
      </p:pic>
      <p:pic>
        <p:nvPicPr>
          <p:cNvPr id="46" name="Рисунок 4" descr=""/>
          <p:cNvPicPr/>
          <p:nvPr/>
        </p:nvPicPr>
        <p:blipFill>
          <a:blip r:embed="rId4"/>
          <a:stretch/>
        </p:blipFill>
        <p:spPr>
          <a:xfrm>
            <a:off x="10568160" y="5951880"/>
            <a:ext cx="1082160" cy="502920"/>
          </a:xfrm>
          <a:prstGeom prst="rect">
            <a:avLst/>
          </a:prstGeom>
          <a:ln w="0">
            <a:noFill/>
          </a:ln>
        </p:spPr>
      </p:pic>
      <p:pic>
        <p:nvPicPr>
          <p:cNvPr id="47" name="Рисунок 6" descr=""/>
          <p:cNvPicPr/>
          <p:nvPr/>
        </p:nvPicPr>
        <p:blipFill>
          <a:blip r:embed="rId5"/>
          <a:stretch/>
        </p:blipFill>
        <p:spPr>
          <a:xfrm>
            <a:off x="7215120" y="5951880"/>
            <a:ext cx="1406880" cy="502920"/>
          </a:xfrm>
          <a:prstGeom prst="rect">
            <a:avLst/>
          </a:prstGeom>
          <a:ln w="0">
            <a:noFill/>
          </a:ln>
        </p:spPr>
      </p:pic>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86" name="Объект 1"/>
          <p:cNvGraphicFramePr/>
          <p:nvPr/>
        </p:nvGraphicFramePr>
        <p:xfrm>
          <a:off x="1440" y="1440"/>
          <a:ext cx="360" cy="360"/>
        </p:xfrm>
        <a:graphic>
          <a:graphicData uri="http://schemas.openxmlformats.org/presentationml/2006/ole">
            <p:oleObj progId="TCLayout.ActiveDocument.1" r:id="rId2" spid="">
              <p:embed/>
            </p:oleObj>
          </a:graphicData>
        </a:graphic>
      </p:graphicFrame>
      <p:sp>
        <p:nvSpPr>
          <p:cNvPr id="87" name="Текст 1"/>
          <p:cNvSpPr/>
          <p:nvPr/>
        </p:nvSpPr>
        <p:spPr>
          <a:xfrm>
            <a:off x="11190240" y="498960"/>
            <a:ext cx="459360" cy="21312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AF97C562-1A91-45F2-AF28-5CAF39F4C0B0}" type="slidenum">
              <a:rPr b="1" lang="ru-RU" sz="1400" spc="-1" strike="noStrike">
                <a:solidFill>
                  <a:srgbClr val="233c78"/>
                </a:solidFill>
                <a:latin typeface="Arial"/>
                <a:ea typeface="Arial"/>
              </a:rPr>
              <a:t>&lt;номер&gt;</a:t>
            </a:fld>
            <a:endParaRPr b="0" lang="ru-RU" sz="1400" spc="-1" strike="noStrike">
              <a:solidFill>
                <a:srgbClr val="000000"/>
              </a:solidFill>
              <a:latin typeface="Arial"/>
            </a:endParaRPr>
          </a:p>
        </p:txBody>
      </p:sp>
      <p:pic>
        <p:nvPicPr>
          <p:cNvPr id="88" name="Рисунок 2" descr=""/>
          <p:cNvPicPr/>
          <p:nvPr/>
        </p:nvPicPr>
        <p:blipFill>
          <a:blip r:embed="rId3"/>
          <a:stretch/>
        </p:blipFill>
        <p:spPr>
          <a:xfrm>
            <a:off x="9113760" y="5951880"/>
            <a:ext cx="957600" cy="502920"/>
          </a:xfrm>
          <a:prstGeom prst="rect">
            <a:avLst/>
          </a:prstGeom>
          <a:ln w="0">
            <a:noFill/>
          </a:ln>
        </p:spPr>
      </p:pic>
      <p:pic>
        <p:nvPicPr>
          <p:cNvPr id="89" name="Рисунок 4" descr=""/>
          <p:cNvPicPr/>
          <p:nvPr/>
        </p:nvPicPr>
        <p:blipFill>
          <a:blip r:embed="rId4"/>
          <a:stretch/>
        </p:blipFill>
        <p:spPr>
          <a:xfrm>
            <a:off x="10568160" y="5951880"/>
            <a:ext cx="1082160" cy="502920"/>
          </a:xfrm>
          <a:prstGeom prst="rect">
            <a:avLst/>
          </a:prstGeom>
          <a:ln w="0">
            <a:noFill/>
          </a:ln>
        </p:spPr>
      </p:pic>
      <p:pic>
        <p:nvPicPr>
          <p:cNvPr id="90" name="Рисунок 6" descr=""/>
          <p:cNvPicPr/>
          <p:nvPr/>
        </p:nvPicPr>
        <p:blipFill>
          <a:blip r:embed="rId5"/>
          <a:stretch/>
        </p:blipFill>
        <p:spPr>
          <a:xfrm>
            <a:off x="7215120" y="5951880"/>
            <a:ext cx="1406880" cy="502920"/>
          </a:xfrm>
          <a:prstGeom prst="rect">
            <a:avLst/>
          </a:prstGeom>
          <a:ln w="0">
            <a:noFill/>
          </a:ln>
        </p:spPr>
      </p:pic>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9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4f8fa"/>
        </a:solidFill>
      </p:bgPr>
    </p:bg>
    <p:spTree>
      <p:nvGrpSpPr>
        <p:cNvPr id="1" name=""/>
        <p:cNvGrpSpPr/>
        <p:nvPr/>
      </p:nvGrpSpPr>
      <p:grpSpPr>
        <a:xfrm>
          <a:off x="0" y="0"/>
          <a:ext cx="0" cy="0"/>
          <a:chOff x="0" y="0"/>
          <a:chExt cx="0" cy="0"/>
        </a:xfrm>
      </p:grpSpPr>
      <p:graphicFrame>
        <p:nvGraphicFramePr>
          <p:cNvPr id="129" name="Объект 1"/>
          <p:cNvGraphicFramePr/>
          <p:nvPr/>
        </p:nvGraphicFramePr>
        <p:xfrm>
          <a:off x="1440" y="1440"/>
          <a:ext cx="360" cy="360"/>
        </p:xfrm>
        <a:graphic>
          <a:graphicData uri="http://schemas.openxmlformats.org/presentationml/2006/ole">
            <p:oleObj progId="TCLayout.ActiveDocument.1" r:id="rId2" spid="">
              <p:embed/>
            </p:oleObj>
          </a:graphicData>
        </a:graphic>
      </p:graphicFrame>
      <p:sp>
        <p:nvSpPr>
          <p:cNvPr id="130" name="Текст 1"/>
          <p:cNvSpPr/>
          <p:nvPr/>
        </p:nvSpPr>
        <p:spPr>
          <a:xfrm>
            <a:off x="11323800" y="485640"/>
            <a:ext cx="459360" cy="21312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FB2B2362-0D9C-4065-9C5F-3FA2A18BC418}" type="slidenum">
              <a:rPr b="1" lang="ru-RU" sz="1400" spc="-1" strike="noStrike">
                <a:solidFill>
                  <a:srgbClr val="233c78"/>
                </a:solidFill>
                <a:latin typeface="Calibri"/>
                <a:ea typeface="Arial"/>
              </a:rPr>
              <a:t>&lt;номер&gt;</a:t>
            </a:fld>
            <a:endParaRPr b="0" lang="ru-RU" sz="1400" spc="-1" strike="noStrike">
              <a:solidFill>
                <a:srgbClr val="000000"/>
              </a:solidFill>
              <a:latin typeface="Arial"/>
            </a:endParaRPr>
          </a:p>
        </p:txBody>
      </p:sp>
      <p:grpSp>
        <p:nvGrpSpPr>
          <p:cNvPr id="131" name="Группа 1"/>
          <p:cNvGrpSpPr/>
          <p:nvPr/>
        </p:nvGrpSpPr>
        <p:grpSpPr>
          <a:xfrm>
            <a:off x="7242840" y="6050880"/>
            <a:ext cx="4539960" cy="571320"/>
            <a:chOff x="7242840" y="6050880"/>
            <a:chExt cx="4539960" cy="571320"/>
          </a:xfrm>
        </p:grpSpPr>
        <p:pic>
          <p:nvPicPr>
            <p:cNvPr id="132" name="Рисунок 4" descr=""/>
            <p:cNvPicPr/>
            <p:nvPr/>
          </p:nvPicPr>
          <p:blipFill>
            <a:blip r:embed="rId3"/>
            <a:stretch/>
          </p:blipFill>
          <p:spPr>
            <a:xfrm>
              <a:off x="10601640" y="6075000"/>
              <a:ext cx="1181160" cy="523800"/>
            </a:xfrm>
            <a:prstGeom prst="rect">
              <a:avLst/>
            </a:prstGeom>
            <a:ln w="0">
              <a:noFill/>
            </a:ln>
          </p:spPr>
        </p:pic>
        <p:pic>
          <p:nvPicPr>
            <p:cNvPr id="133" name="Рисунок 5" descr=""/>
            <p:cNvPicPr/>
            <p:nvPr/>
          </p:nvPicPr>
          <p:blipFill>
            <a:blip r:embed="rId4"/>
            <a:stretch/>
          </p:blipFill>
          <p:spPr>
            <a:xfrm>
              <a:off x="7242840" y="6076440"/>
              <a:ext cx="1257480" cy="522000"/>
            </a:xfrm>
            <a:prstGeom prst="rect">
              <a:avLst/>
            </a:prstGeom>
            <a:ln w="0">
              <a:noFill/>
            </a:ln>
          </p:spPr>
        </p:pic>
        <p:pic>
          <p:nvPicPr>
            <p:cNvPr id="134" name="Рисунок 6" descr=""/>
            <p:cNvPicPr/>
            <p:nvPr/>
          </p:nvPicPr>
          <p:blipFill>
            <a:blip r:embed="rId5"/>
            <a:stretch/>
          </p:blipFill>
          <p:spPr>
            <a:xfrm>
              <a:off x="8794800" y="6050880"/>
              <a:ext cx="1512000" cy="571320"/>
            </a:xfrm>
            <a:prstGeom prst="rect">
              <a:avLst/>
            </a:prstGeom>
            <a:ln w="0">
              <a:noFill/>
            </a:ln>
          </p:spPr>
        </p:pic>
      </p:grpSp>
      <p:sp>
        <p:nvSpPr>
          <p:cNvPr id="135" name="Прямоугольник 7"/>
          <p:cNvSpPr/>
          <p:nvPr/>
        </p:nvSpPr>
        <p:spPr>
          <a:xfrm>
            <a:off x="479520" y="644580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233c78">
                    <a:alpha val="40000"/>
                  </a:srgbClr>
                </a:solidFill>
                <a:latin typeface="Calibri"/>
                <a:ea typeface="DejaVu Sans"/>
              </a:rPr>
              <a:t>©  ГК «Просвещение», 20</a:t>
            </a:r>
            <a:r>
              <a:rPr b="0" lang="en-US" sz="1000" spc="-1" strike="noStrike">
                <a:solidFill>
                  <a:srgbClr val="233c78">
                    <a:alpha val="40000"/>
                  </a:srgbClr>
                </a:solidFill>
                <a:latin typeface="Calibri"/>
                <a:ea typeface="DejaVu Sans"/>
              </a:rPr>
              <a:t>2</a:t>
            </a:r>
            <a:r>
              <a:rPr b="0" lang="ru-RU" sz="1000" spc="-1" strike="noStrike">
                <a:solidFill>
                  <a:srgbClr val="233c78">
                    <a:alpha val="40000"/>
                  </a:srgbClr>
                </a:solidFill>
                <a:latin typeface="Calibri"/>
                <a:ea typeface="DejaVu Sans"/>
              </a:rPr>
              <a:t>3</a:t>
            </a:r>
            <a:endParaRPr b="0" lang="ru-RU" sz="1000" spc="-1" strike="noStrike">
              <a:solidFill>
                <a:srgbClr val="000000"/>
              </a:solidFill>
              <a:latin typeface="Arial"/>
            </a:endParaRPr>
          </a:p>
        </p:txBody>
      </p:sp>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3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74" name="Объект 1"/>
          <p:cNvGraphicFramePr/>
          <p:nvPr/>
        </p:nvGraphicFramePr>
        <p:xfrm>
          <a:off x="1440" y="1440"/>
          <a:ext cx="360" cy="360"/>
        </p:xfrm>
        <a:graphic>
          <a:graphicData uri="http://schemas.openxmlformats.org/presentationml/2006/ole">
            <p:oleObj progId="TCLayout.ActiveDocument.1" r:id="rId2" spid="">
              <p:embed/>
            </p:oleObj>
          </a:graphicData>
        </a:graphic>
      </p:graphicFrame>
      <p:sp>
        <p:nvSpPr>
          <p:cNvPr id="175" name="Текст 1"/>
          <p:cNvSpPr/>
          <p:nvPr/>
        </p:nvSpPr>
        <p:spPr>
          <a:xfrm>
            <a:off x="11190240" y="498960"/>
            <a:ext cx="459360" cy="21312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1D6753AD-0C32-4B38-AEA8-1FE2045434B3}" type="slidenum">
              <a:rPr b="1" lang="ru-RU" sz="1400" spc="-1" strike="noStrike">
                <a:solidFill>
                  <a:srgbClr val="233c78"/>
                </a:solidFill>
                <a:latin typeface="Arial"/>
                <a:ea typeface="Arial"/>
              </a:rPr>
              <a:t>&lt;номер&gt;</a:t>
            </a:fld>
            <a:endParaRPr b="0" lang="ru-RU" sz="1400" spc="-1" strike="noStrike">
              <a:solidFill>
                <a:srgbClr val="000000"/>
              </a:solidFill>
              <a:latin typeface="Arial"/>
            </a:endParaRPr>
          </a:p>
        </p:txBody>
      </p:sp>
      <p:pic>
        <p:nvPicPr>
          <p:cNvPr id="176" name="Рисунок 2" descr=""/>
          <p:cNvPicPr/>
          <p:nvPr/>
        </p:nvPicPr>
        <p:blipFill>
          <a:blip r:embed="rId3"/>
          <a:stretch/>
        </p:blipFill>
        <p:spPr>
          <a:xfrm>
            <a:off x="9113760" y="5951880"/>
            <a:ext cx="957600" cy="502920"/>
          </a:xfrm>
          <a:prstGeom prst="rect">
            <a:avLst/>
          </a:prstGeom>
          <a:ln w="0">
            <a:noFill/>
          </a:ln>
        </p:spPr>
      </p:pic>
      <p:pic>
        <p:nvPicPr>
          <p:cNvPr id="177" name="Рисунок 4" descr=""/>
          <p:cNvPicPr/>
          <p:nvPr/>
        </p:nvPicPr>
        <p:blipFill>
          <a:blip r:embed="rId4"/>
          <a:stretch/>
        </p:blipFill>
        <p:spPr>
          <a:xfrm>
            <a:off x="10568160" y="5951880"/>
            <a:ext cx="1082160" cy="502920"/>
          </a:xfrm>
          <a:prstGeom prst="rect">
            <a:avLst/>
          </a:prstGeom>
          <a:ln w="0">
            <a:noFill/>
          </a:ln>
        </p:spPr>
      </p:pic>
      <p:pic>
        <p:nvPicPr>
          <p:cNvPr id="178" name="Рисунок 6" descr=""/>
          <p:cNvPicPr/>
          <p:nvPr/>
        </p:nvPicPr>
        <p:blipFill>
          <a:blip r:embed="rId5"/>
          <a:stretch/>
        </p:blipFill>
        <p:spPr>
          <a:xfrm>
            <a:off x="7215120" y="5951880"/>
            <a:ext cx="1406880" cy="502920"/>
          </a:xfrm>
          <a:prstGeom prst="rect">
            <a:avLst/>
          </a:prstGeom>
          <a:ln w="0">
            <a:noFill/>
          </a:ln>
        </p:spPr>
      </p:pic>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8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4f8fa"/>
        </a:solidFill>
      </p:bgPr>
    </p:bg>
    <p:spTree>
      <p:nvGrpSpPr>
        <p:cNvPr id="1" name=""/>
        <p:cNvGrpSpPr/>
        <p:nvPr/>
      </p:nvGrpSpPr>
      <p:grpSpPr>
        <a:xfrm>
          <a:off x="0" y="0"/>
          <a:ext cx="0" cy="0"/>
          <a:chOff x="0" y="0"/>
          <a:chExt cx="0" cy="0"/>
        </a:xfrm>
      </p:grpSpPr>
      <p:graphicFrame>
        <p:nvGraphicFramePr>
          <p:cNvPr id="217" name="Объект 1"/>
          <p:cNvGraphicFramePr/>
          <p:nvPr/>
        </p:nvGraphicFramePr>
        <p:xfrm>
          <a:off x="1440" y="1440"/>
          <a:ext cx="360" cy="360"/>
        </p:xfrm>
        <a:graphic>
          <a:graphicData uri="http://schemas.openxmlformats.org/presentationml/2006/ole">
            <p:oleObj progId="TCLayout.ActiveDocument.1" r:id="rId2" spid="">
              <p:embed/>
            </p:oleObj>
          </a:graphicData>
        </a:graphic>
      </p:graphicFrame>
      <p:grpSp>
        <p:nvGrpSpPr>
          <p:cNvPr id="218" name="Группа 5"/>
          <p:cNvGrpSpPr/>
          <p:nvPr/>
        </p:nvGrpSpPr>
        <p:grpSpPr>
          <a:xfrm>
            <a:off x="7242840" y="6050880"/>
            <a:ext cx="4539960" cy="571320"/>
            <a:chOff x="7242840" y="6050880"/>
            <a:chExt cx="4539960" cy="571320"/>
          </a:xfrm>
        </p:grpSpPr>
        <p:pic>
          <p:nvPicPr>
            <p:cNvPr id="219" name="Рисунок 6" descr=""/>
            <p:cNvPicPr/>
            <p:nvPr/>
          </p:nvPicPr>
          <p:blipFill>
            <a:blip r:embed="rId3"/>
            <a:stretch/>
          </p:blipFill>
          <p:spPr>
            <a:xfrm>
              <a:off x="10601640" y="6075000"/>
              <a:ext cx="1181160" cy="523800"/>
            </a:xfrm>
            <a:prstGeom prst="rect">
              <a:avLst/>
            </a:prstGeom>
            <a:ln w="0">
              <a:noFill/>
            </a:ln>
          </p:spPr>
        </p:pic>
        <p:pic>
          <p:nvPicPr>
            <p:cNvPr id="220" name="Рисунок 8" descr=""/>
            <p:cNvPicPr/>
            <p:nvPr/>
          </p:nvPicPr>
          <p:blipFill>
            <a:blip r:embed="rId4"/>
            <a:stretch/>
          </p:blipFill>
          <p:spPr>
            <a:xfrm>
              <a:off x="7242840" y="6076440"/>
              <a:ext cx="1257480" cy="522000"/>
            </a:xfrm>
            <a:prstGeom prst="rect">
              <a:avLst/>
            </a:prstGeom>
            <a:ln w="0">
              <a:noFill/>
            </a:ln>
          </p:spPr>
        </p:pic>
        <p:pic>
          <p:nvPicPr>
            <p:cNvPr id="221" name="Рисунок 9" descr=""/>
            <p:cNvPicPr/>
            <p:nvPr/>
          </p:nvPicPr>
          <p:blipFill>
            <a:blip r:embed="rId5"/>
            <a:stretch/>
          </p:blipFill>
          <p:spPr>
            <a:xfrm>
              <a:off x="8794800" y="6050880"/>
              <a:ext cx="1512000" cy="571320"/>
            </a:xfrm>
            <a:prstGeom prst="rect">
              <a:avLst/>
            </a:prstGeom>
            <a:ln w="0">
              <a:noFill/>
            </a:ln>
          </p:spPr>
        </p:pic>
      </p:grpSp>
      <p:pic>
        <p:nvPicPr>
          <p:cNvPr id="222" name="Image 0" descr="preencoded.png"/>
          <p:cNvPicPr/>
          <p:nvPr/>
        </p:nvPicPr>
        <p:blipFill>
          <a:blip r:embed="rId6"/>
          <a:stretch/>
        </p:blipFill>
        <p:spPr>
          <a:xfrm>
            <a:off x="10439280" y="0"/>
            <a:ext cx="1751400" cy="1167480"/>
          </a:xfrm>
          <a:prstGeom prst="rect">
            <a:avLst/>
          </a:prstGeom>
          <a:ln w="0">
            <a:noFill/>
          </a:ln>
        </p:spPr>
      </p:pic>
      <p:sp>
        <p:nvSpPr>
          <p:cNvPr id="223" name="Текст 1"/>
          <p:cNvSpPr/>
          <p:nvPr/>
        </p:nvSpPr>
        <p:spPr>
          <a:xfrm>
            <a:off x="11323800" y="485640"/>
            <a:ext cx="459360" cy="213120"/>
          </a:xfrm>
          <a:prstGeom prst="rect">
            <a:avLst/>
          </a:prstGeom>
          <a:noFill/>
          <a:ln w="0">
            <a:noFill/>
          </a:ln>
        </p:spPr>
        <p:style>
          <a:lnRef idx="0"/>
          <a:fillRef idx="0"/>
          <a:effectRef idx="0"/>
          <a:fontRef idx="minor"/>
        </p:style>
        <p:txBody>
          <a:bodyPr lIns="0" rIns="0" tIns="0" bIns="0" anchor="b">
            <a:noAutofit/>
          </a:bodyPr>
          <a:p>
            <a:pPr algn="r">
              <a:lnSpc>
                <a:spcPct val="90000"/>
              </a:lnSpc>
              <a:spcBef>
                <a:spcPts val="1001"/>
              </a:spcBef>
              <a:tabLst>
                <a:tab algn="l" pos="0"/>
              </a:tabLst>
            </a:pPr>
            <a:fld id="{88F7FF32-0ED6-4215-BAAC-92663E13AC40}" type="slidenum">
              <a:rPr b="1" lang="ru-RU" sz="1400" spc="-1" strike="noStrike">
                <a:solidFill>
                  <a:srgbClr val="233c78"/>
                </a:solidFill>
                <a:latin typeface="Calibri"/>
                <a:ea typeface="Arial"/>
              </a:rPr>
              <a:t>&lt;номер&gt;</a:t>
            </a:fld>
            <a:endParaRPr b="0" lang="ru-RU" sz="1400" spc="-1" strike="noStrike">
              <a:solidFill>
                <a:srgbClr val="000000"/>
              </a:solidFill>
              <a:latin typeface="Arial"/>
            </a:endParaRPr>
          </a:p>
        </p:txBody>
      </p:sp>
      <p:sp>
        <p:nvSpPr>
          <p:cNvPr id="224" name="Прямоугольник 11"/>
          <p:cNvSpPr/>
          <p:nvPr/>
        </p:nvSpPr>
        <p:spPr>
          <a:xfrm>
            <a:off x="479520" y="644580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Calibri"/>
                <a:ea typeface="DejaVu Sans"/>
              </a:rPr>
              <a:t>©  ГК «Просвещение», 20</a:t>
            </a:r>
            <a:r>
              <a:rPr b="0" lang="en-US" sz="1000" spc="-1" strike="noStrike">
                <a:solidFill>
                  <a:srgbClr val="233c78">
                    <a:alpha val="40000"/>
                  </a:srgbClr>
                </a:solidFill>
                <a:latin typeface="Calibri"/>
                <a:ea typeface="DejaVu Sans"/>
              </a:rPr>
              <a:t>2</a:t>
            </a:r>
            <a:r>
              <a:rPr b="0" lang="ru-RU" sz="1000" spc="-1" strike="noStrike">
                <a:solidFill>
                  <a:srgbClr val="233c78">
                    <a:alpha val="40000"/>
                  </a:srgbClr>
                </a:solidFill>
                <a:latin typeface="Calibri"/>
                <a:ea typeface="DejaVu Sans"/>
              </a:rPr>
              <a:t>3</a:t>
            </a:r>
            <a:endParaRPr b="0" lang="ru-RU" sz="1000" spc="-1" strike="noStrike">
              <a:solidFill>
                <a:srgbClr val="000000"/>
              </a:solidFill>
              <a:latin typeface="Arial"/>
            </a:endParaRPr>
          </a:p>
        </p:txBody>
      </p:sp>
      <p:sp>
        <p:nvSpPr>
          <p:cNvPr id="2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22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wmf"/><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wmf"/><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jpeg"/><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png"/><Relationship Id="rId7"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9.png"/><Relationship Id="rId3" Type="http://schemas.openxmlformats.org/officeDocument/2006/relationships/hyperlink" Target="https://shop.prosv.ru/search?q=&#1051;&#1072;&#1076;&#1099;&#1078;&#1077;&#1085;&#1089;&#1082;&#1072;&#1103;" TargetMode="External"/><Relationship Id="rId4" Type="http://schemas.openxmlformats.org/officeDocument/2006/relationships/hyperlink" Target="https://shop.prosv.ru/search?q=&#1051;&#1072;&#1076;&#1099;&#1078;&#1077;&#1085;&#1089;&#1082;&#1072;&#1103;" TargetMode="External"/><Relationship Id="rId5" Type="http://schemas.openxmlformats.org/officeDocument/2006/relationships/hyperlink" Target="https://shop.prosv.ru/search?q=&#1051;&#1072;&#1076;&#1099;&#1078;&#1077;&#1085;&#1089;&#1082;&#1072;&#1103;" TargetMode="External"/><Relationship Id="rId6"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jpeg"/><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7"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jpeg"/><Relationship Id="rId3" Type="http://schemas.openxmlformats.org/officeDocument/2006/relationships/image" Target="../media/image66.jpeg"/><Relationship Id="rId4"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jpeg"/><Relationship Id="rId3"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image" Target="../media/image65.png"/><Relationship Id="rId3" Type="http://schemas.openxmlformats.org/officeDocument/2006/relationships/hyperlink" Target="https://shop.prosv.ru/search?q=&#1056;&#1099;&#1073;&#1095;&#1077;&#1085;&#1082;&#1086;&#1074;&#1072;" TargetMode="External"/><Relationship Id="rId4" Type="http://schemas.openxmlformats.org/officeDocument/2006/relationships/hyperlink" Target="https://shop.prosv.ru/search?q=&#1056;&#1099;&#1073;&#1095;&#1077;&#1085;&#1082;&#1086;&#1074;&#1072;" TargetMode="External"/><Relationship Id="rId5" Type="http://schemas.openxmlformats.org/officeDocument/2006/relationships/hyperlink" Target="https://shop.prosv.ru/search?q=&#1056;&#1099;&#1073;&#1095;&#1077;&#1085;&#1082;&#1086;&#1074;&#1072;" TargetMode="External"/><Relationship Id="rId6"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jpeg"/><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1.jpeg"/><Relationship Id="rId3" Type="http://schemas.openxmlformats.org/officeDocument/2006/relationships/hyperlink" Target="https://shop.prosv.ru/search?q=&#1056;&#1072;&#1079;&#1091;&#1084;&#1086;&#1074;&#1089;&#1082;&#1072;&#1103;" TargetMode="External"/><Relationship Id="rId4"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jpeg"/><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png"/><Relationship Id="rId6" Type="http://schemas.openxmlformats.org/officeDocument/2006/relationships/image" Target="../media/image82.jpeg"/><Relationship Id="rId7"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hyperlink" Target="https://shop.prosv.ru/search?q=&#1050;&#1086;&#1088;&#1086;&#1074;&#1080;&#1085;&#1072;" TargetMode="External"/><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jpeg"/><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image" Target="../media/image89.jpeg"/><Relationship Id="rId7" Type="http://schemas.openxmlformats.org/officeDocument/2006/relationships/image" Target="../media/image90.jpeg"/><Relationship Id="rId8" Type="http://schemas.openxmlformats.org/officeDocument/2006/relationships/image" Target="../media/image91.jpeg"/><Relationship Id="rId9"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87.jpeg"/><Relationship Id="rId3" Type="http://schemas.openxmlformats.org/officeDocument/2006/relationships/image" Target="../media/image89.jpeg"/><Relationship Id="rId4" Type="http://schemas.openxmlformats.org/officeDocument/2006/relationships/image" Target="../media/image90.jpeg"/><Relationship Id="rId5" Type="http://schemas.openxmlformats.org/officeDocument/2006/relationships/hyperlink" Target="https://shop.prosv.ru/search?q=&#1063;&#1077;&#1088;&#1090;&#1086;&#1074;" TargetMode="External"/><Relationship Id="rId6"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93.jpeg"/><Relationship Id="rId2" Type="http://schemas.openxmlformats.org/officeDocument/2006/relationships/image" Target="../media/image94.jpeg"/><Relationship Id="rId3" Type="http://schemas.openxmlformats.org/officeDocument/2006/relationships/image" Target="../media/image95.jpeg"/><Relationship Id="rId4" Type="http://schemas.openxmlformats.org/officeDocument/2006/relationships/image" Target="../media/image96.jpeg"/><Relationship Id="rId5" Type="http://schemas.openxmlformats.org/officeDocument/2006/relationships/image" Target="../media/image97.png"/><Relationship Id="rId6"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98.jpe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99.jpeg"/><Relationship Id="rId2" Type="http://schemas.openxmlformats.org/officeDocument/2006/relationships/image" Target="../media/image100.jpeg"/><Relationship Id="rId3"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101.jpeg"/><Relationship Id="rId2" Type="http://schemas.openxmlformats.org/officeDocument/2006/relationships/image" Target="../media/image102.jpeg"/><Relationship Id="rId3"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103.png"/><Relationship Id="rId2" Type="http://schemas.microsoft.com/office/2007/relationships/hdphoto" Target="../media/hdphoto1.wdp"/><Relationship Id="rId3"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hyperlink" Target="https://media.prosv.ru/fg/" TargetMode="External"/><Relationship Id="rId3" Type="http://schemas.openxmlformats.org/officeDocument/2006/relationships/hyperlink" Target="https://media.prosv.ru/fg/" TargetMode="External"/><Relationship Id="rId4"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image" Target="../media/image106.jpeg"/><Relationship Id="rId3" Type="http://schemas.openxmlformats.org/officeDocument/2006/relationships/image" Target="../media/image107.jpeg"/><Relationship Id="rId4" Type="http://schemas.openxmlformats.org/officeDocument/2006/relationships/hyperlink" Target="https://shop.prosv.ru/russkij-yazyk-sbornik-zadach-po-formirovaniyu-chitatelskoj-gramotnosti9418" TargetMode="External"/><Relationship Id="rId5" Type="http://schemas.openxmlformats.org/officeDocument/2006/relationships/image" Target="../media/image105.png"/><Relationship Id="rId6" Type="http://schemas.openxmlformats.org/officeDocument/2006/relationships/hyperlink" Target="https://shop.prosv.ru/russkij-yazyk--sbornik-zadach-po-formirovaniyu-chitatelskoj-gramotnosti--5-8-klassy18025" TargetMode="External"/><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hyperlink" Target="https://shop.prosv.ru/razvivaem-fg--chitatelskaya-gramotnost--dlya-osnovnoj-shkoly22816" TargetMode="External"/><Relationship Id="rId2" Type="http://schemas.openxmlformats.org/officeDocument/2006/relationships/image" Target="../media/image105.png"/><Relationship Id="rId3" Type="http://schemas.openxmlformats.org/officeDocument/2006/relationships/image" Target="../media/image108.jpeg"/><Relationship Id="rId4"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109.jpe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hyperlink" Target="https://uchitel.club/fg" TargetMode="External"/><Relationship Id="rId2" Type="http://schemas.openxmlformats.org/officeDocument/2006/relationships/image" Target="../media/image110.jpeg"/><Relationship Id="rId3" Type="http://schemas.openxmlformats.org/officeDocument/2006/relationships/image" Target="../media/image111.png"/><Relationship Id="rId4"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112.gif"/><Relationship Id="rId2" Type="http://schemas.openxmlformats.org/officeDocument/2006/relationships/hyperlink" Target="https://uchitel.club/workshops" TargetMode="External"/><Relationship Id="rId3" Type="http://schemas.openxmlformats.org/officeDocument/2006/relationships/hyperlink" Target="https://uchitel.club/workshops" TargetMode="External"/><Relationship Id="rId4" Type="http://schemas.openxmlformats.org/officeDocument/2006/relationships/image" Target="../media/image113.jpeg"/><Relationship Id="rId5" Type="http://schemas.openxmlformats.org/officeDocument/2006/relationships/image" Target="../media/image114.jpeg"/><Relationship Id="rId6"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hyperlink" Target="https://uchitel.club/fgos" TargetMode="External"/><Relationship Id="rId2" Type="http://schemas.openxmlformats.org/officeDocument/2006/relationships/image" Target="../media/image115.png"/><Relationship Id="rId3" Type="http://schemas.openxmlformats.org/officeDocument/2006/relationships/image" Target="../media/image116.jpeg"/><Relationship Id="rId4" Type="http://schemas.openxmlformats.org/officeDocument/2006/relationships/image" Target="../media/image117.jpeg"/><Relationship Id="rId5" Type="http://schemas.openxmlformats.org/officeDocument/2006/relationships/image" Target="../media/image118.jpeg"/><Relationship Id="rId6"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119.jpeg"/><Relationship Id="rId2" Type="http://schemas.openxmlformats.org/officeDocument/2006/relationships/hyperlink" Target="https://uchitel.club/fgos" TargetMode="External"/><Relationship Id="rId3" Type="http://schemas.openxmlformats.org/officeDocument/2006/relationships/image" Target="../media/image120.png"/><Relationship Id="rId4" Type="http://schemas.openxmlformats.org/officeDocument/2006/relationships/image" Target="../media/image121.jpeg"/><Relationship Id="rId5" Type="http://schemas.openxmlformats.org/officeDocument/2006/relationships/image" Target="../media/image122.jpeg"/><Relationship Id="rId6" Type="http://schemas.openxmlformats.org/officeDocument/2006/relationships/image" Target="../media/image123.jpeg"/><Relationship Id="rId7" Type="http://schemas.openxmlformats.org/officeDocument/2006/relationships/image" Target="../media/image124.jpeg"/><Relationship Id="rId8" Type="http://schemas.openxmlformats.org/officeDocument/2006/relationships/slideLayout" Target="../slideLayouts/slideLayout49.xml"/>
</Relationships>
</file>

<file path=ppt/slides/_rels/slide56.xml.rels><?xml version="1.0" encoding="UTF-8"?>
<Relationships xmlns="http://schemas.openxmlformats.org/package/2006/relationships"><Relationship Id="rId1" Type="http://schemas.openxmlformats.org/officeDocument/2006/relationships/hyperlink" Target="https://shop.prosv.ru/formirovanie-funkcionalnoj-gramotnosti-sbornik-zadach-po-russkomu-yazyku-dlya-8-11-klassov2781" TargetMode="External"/><Relationship Id="rId2" Type="http://schemas.openxmlformats.org/officeDocument/2006/relationships/image" Target="../media/image125.png"/><Relationship Id="rId3" Type="http://schemas.openxmlformats.org/officeDocument/2006/relationships/hyperlink" Target="mailto:prosv@prosv.ru" TargetMode="External"/><Relationship Id="rId4" Type="http://schemas.openxmlformats.org/officeDocument/2006/relationships/hyperlink" Target="mailto:vopros@prosv.ru" TargetMode="External"/><Relationship Id="rId5" Type="http://schemas.openxmlformats.org/officeDocument/2006/relationships/hyperlink" Target="mailto:info@td-prosv.ru" TargetMode="External"/><Relationship Id="rId6" Type="http://schemas.openxmlformats.org/officeDocument/2006/relationships/hyperlink" Target="mailto:academy-info@prosv.ru" TargetMode="External"/><Relationship Id="rId7" Type="http://schemas.openxmlformats.org/officeDocument/2006/relationships/hyperlink" Target="mailto:sales-digital@prosv.ru" TargetMode="External"/><Relationship Id="rId8" Type="http://schemas.openxmlformats.org/officeDocument/2006/relationships/image" Target="../media/image126.png"/><Relationship Id="rId9" Type="http://schemas.openxmlformats.org/officeDocument/2006/relationships/slideLayout" Target="../slideLayouts/slideLayout61.xml"/><Relationship Id="rId10" Type="http://schemas.openxmlformats.org/officeDocument/2006/relationships/notesSlide" Target="../notesSlides/notesSlide56.xml"/>
</Relationships>
</file>

<file path=ppt/slides/_rels/slide6.xml.rels><?xml version="1.0" encoding="UTF-8"?>
<Relationships xmlns="http://schemas.openxmlformats.org/package/2006/relationships"><Relationship Id="rId1" Type="http://schemas.openxmlformats.org/officeDocument/2006/relationships/hyperlink" Target="https://shop.prosv.ru/rasprodazha-funkcionalnaya-gramotnost351?utm_source=uchitel.club&amp;utm_medium=webinar&amp;utm_campaign=gotovimsya_k_pisa_mat_22_10" TargetMode="Externa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Рисунок 12" descr=""/>
          <p:cNvPicPr/>
          <p:nvPr/>
        </p:nvPicPr>
        <p:blipFill>
          <a:blip r:embed="rId1"/>
          <a:stretch/>
        </p:blipFill>
        <p:spPr>
          <a:xfrm>
            <a:off x="-4680" y="0"/>
            <a:ext cx="12191040" cy="6856920"/>
          </a:xfrm>
          <a:prstGeom prst="rect">
            <a:avLst/>
          </a:prstGeom>
          <a:ln w="0">
            <a:noFill/>
          </a:ln>
        </p:spPr>
      </p:pic>
      <p:pic>
        <p:nvPicPr>
          <p:cNvPr id="270" name="" descr=""/>
          <p:cNvPicPr/>
          <p:nvPr/>
        </p:nvPicPr>
        <p:blipFill>
          <a:blip r:embed="rId2"/>
          <a:stretch/>
        </p:blipFill>
        <p:spPr>
          <a:xfrm>
            <a:off x="1440" y="1440"/>
            <a:ext cx="360" cy="360"/>
          </a:xfrm>
          <a:prstGeom prst="rect">
            <a:avLst/>
          </a:prstGeom>
          <a:ln w="0">
            <a:noFill/>
          </a:ln>
        </p:spPr>
      </p:pic>
      <p:sp>
        <p:nvSpPr>
          <p:cNvPr id="271" name="Прямоугольник 4" hidden="1"/>
          <p:cNvSpPr/>
          <p:nvPr/>
        </p:nvSpPr>
        <p:spPr>
          <a:xfrm>
            <a:off x="0" y="0"/>
            <a:ext cx="157680" cy="157680"/>
          </a:xfrm>
          <a:prstGeom prst="rect">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numCol="1" spcCol="0" wrap="none" lIns="0" rIns="0" tIns="0" bIns="0" anchor="ctr">
            <a:noAutofit/>
          </a:bodyPr>
          <a:p>
            <a:pPr algn="ctr">
              <a:lnSpc>
                <a:spcPct val="100000"/>
              </a:lnSpc>
            </a:pPr>
            <a:endParaRPr b="0" lang="ru-RU" sz="5470" spc="-1" strike="noStrike">
              <a:solidFill>
                <a:schemeClr val="lt1"/>
              </a:solidFill>
              <a:latin typeface="Open Sans Light"/>
              <a:ea typeface="Open Sans Light"/>
            </a:endParaRPr>
          </a:p>
        </p:txBody>
      </p:sp>
      <p:sp>
        <p:nvSpPr>
          <p:cNvPr id="272" name="TextBox 25"/>
          <p:cNvSpPr/>
          <p:nvPr/>
        </p:nvSpPr>
        <p:spPr>
          <a:xfrm>
            <a:off x="334080" y="6466680"/>
            <a:ext cx="11711520" cy="30420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ffffff">
                    <a:alpha val="40000"/>
                  </a:srgbClr>
                </a:solidFill>
                <a:latin typeface="Calibri"/>
                <a:ea typeface="DejaVu Sans"/>
              </a:rPr>
              <a:t>Все права защищены. Никакая часть презентации не может быть воспроизведена в какой  бы то ни было форме и какими бы то ни было средствами, включая размещение в Интернете </a:t>
            </a:r>
            <a:br>
              <a:rPr sz="1000"/>
            </a:br>
            <a:r>
              <a:rPr b="0" lang="ru-RU" sz="1000" spc="-1" strike="noStrike">
                <a:solidFill>
                  <a:srgbClr val="ffffff">
                    <a:alpha val="40000"/>
                  </a:srgbClr>
                </a:solidFill>
                <a:latin typeface="Calibri"/>
                <a:ea typeface="DejaVu Sans"/>
              </a:rPr>
              <a:t>и в корпоративных сетях, а также запись в память ЭВМ,  для частного или публичного использования, без письменного разрешения владельца авторских прав. © АО «Издательство «Просвещение», 20</a:t>
            </a:r>
            <a:r>
              <a:rPr b="0" lang="en-US" sz="1000" spc="-1" strike="noStrike">
                <a:solidFill>
                  <a:srgbClr val="ffffff">
                    <a:alpha val="40000"/>
                  </a:srgbClr>
                </a:solidFill>
                <a:latin typeface="Calibri"/>
                <a:ea typeface="DejaVu Sans"/>
              </a:rPr>
              <a:t>2</a:t>
            </a:r>
            <a:r>
              <a:rPr b="0" lang="ru-RU" sz="1000" spc="-1" strike="noStrike">
                <a:solidFill>
                  <a:srgbClr val="ffffff">
                    <a:alpha val="40000"/>
                  </a:srgbClr>
                </a:solidFill>
                <a:latin typeface="Calibri"/>
                <a:ea typeface="DejaVu Sans"/>
              </a:rPr>
              <a:t>3 г.</a:t>
            </a:r>
            <a:endParaRPr b="0" lang="ru-RU" sz="1000" spc="-1" strike="noStrike">
              <a:solidFill>
                <a:srgbClr val="ffffff"/>
              </a:solidFill>
              <a:latin typeface="Arial"/>
            </a:endParaRPr>
          </a:p>
        </p:txBody>
      </p:sp>
      <p:pic>
        <p:nvPicPr>
          <p:cNvPr id="273" name="Рисунок 2" descr=""/>
          <p:cNvPicPr/>
          <p:nvPr/>
        </p:nvPicPr>
        <p:blipFill>
          <a:blip r:embed="rId3"/>
          <a:stretch/>
        </p:blipFill>
        <p:spPr>
          <a:xfrm>
            <a:off x="334080" y="370440"/>
            <a:ext cx="2818080" cy="763200"/>
          </a:xfrm>
          <a:prstGeom prst="rect">
            <a:avLst/>
          </a:prstGeom>
          <a:ln w="0">
            <a:noFill/>
          </a:ln>
        </p:spPr>
      </p:pic>
      <p:sp>
        <p:nvSpPr>
          <p:cNvPr id="274" name="TextBox 3"/>
          <p:cNvSpPr/>
          <p:nvPr/>
        </p:nvSpPr>
        <p:spPr>
          <a:xfrm>
            <a:off x="334080" y="5526000"/>
            <a:ext cx="4179240" cy="819720"/>
          </a:xfrm>
          <a:prstGeom prst="rect">
            <a:avLst/>
          </a:prstGeom>
          <a:noFill/>
          <a:ln w="0">
            <a:noFill/>
          </a:ln>
        </p:spPr>
        <p:style>
          <a:lnRef idx="0"/>
          <a:fillRef idx="0"/>
          <a:effectRef idx="0"/>
          <a:fontRef idx="minor"/>
        </p:style>
        <p:txBody>
          <a:bodyPr lIns="90000" rIns="90000" tIns="45000" bIns="45000" anchor="t">
            <a:spAutoFit/>
          </a:bodyPr>
          <a:p>
            <a:pPr marL="46080">
              <a:lnSpc>
                <a:spcPct val="100000"/>
              </a:lnSpc>
            </a:pPr>
            <a:r>
              <a:rPr b="0" lang="ru-RU" sz="1600" spc="-1" strike="noStrike">
                <a:solidFill>
                  <a:srgbClr val="ffffff"/>
                </a:solidFill>
                <a:latin typeface="Calibri"/>
                <a:ea typeface="DejaVu Sans"/>
              </a:rPr>
              <a:t>Галина Васильевна Крюкова,</a:t>
            </a:r>
            <a:endParaRPr b="0" lang="ru-RU" sz="1600" spc="-1" strike="noStrike">
              <a:solidFill>
                <a:srgbClr val="ffffff"/>
              </a:solidFill>
              <a:latin typeface="Arial"/>
            </a:endParaRPr>
          </a:p>
          <a:p>
            <a:pPr marL="46080">
              <a:lnSpc>
                <a:spcPct val="100000"/>
              </a:lnSpc>
            </a:pPr>
            <a:r>
              <a:rPr b="0" lang="ru-RU" sz="1600" spc="-1" strike="noStrike">
                <a:solidFill>
                  <a:srgbClr val="ffffff"/>
                </a:solidFill>
                <a:latin typeface="Calibri"/>
                <a:ea typeface="DejaVu Sans"/>
              </a:rPr>
              <a:t>ведущий методист ГК «Просвещение»</a:t>
            </a:r>
            <a:endParaRPr b="0" lang="ru-RU" sz="1600" spc="-1" strike="noStrike">
              <a:solidFill>
                <a:srgbClr val="ffffff"/>
              </a:solidFill>
              <a:latin typeface="Arial"/>
            </a:endParaRPr>
          </a:p>
          <a:p>
            <a:pPr marL="46080">
              <a:lnSpc>
                <a:spcPct val="100000"/>
              </a:lnSpc>
            </a:pPr>
            <a:r>
              <a:rPr b="0" lang="en-US" sz="1600" spc="-1" strike="noStrike">
                <a:solidFill>
                  <a:srgbClr val="ffffff"/>
                </a:solidFill>
                <a:latin typeface="Calibri"/>
                <a:ea typeface="DejaVu Sans"/>
              </a:rPr>
              <a:t>GKryukova@prosv.ru</a:t>
            </a:r>
            <a:endParaRPr b="0" lang="ru-RU" sz="1600" spc="-1" strike="noStrike">
              <a:solidFill>
                <a:srgbClr val="ffffff"/>
              </a:solidFill>
              <a:latin typeface="Arial"/>
            </a:endParaRPr>
          </a:p>
        </p:txBody>
      </p:sp>
      <p:sp>
        <p:nvSpPr>
          <p:cNvPr id="275" name="TextBox 5"/>
          <p:cNvSpPr/>
          <p:nvPr/>
        </p:nvSpPr>
        <p:spPr>
          <a:xfrm>
            <a:off x="334080" y="4755240"/>
            <a:ext cx="5195160" cy="749880"/>
          </a:xfrm>
          <a:prstGeom prst="rect">
            <a:avLst/>
          </a:prstGeom>
          <a:noFill/>
          <a:ln w="0">
            <a:noFill/>
          </a:ln>
        </p:spPr>
        <p:style>
          <a:lnRef idx="0"/>
          <a:fillRef idx="0"/>
          <a:effectRef idx="0"/>
          <a:fontRef idx="minor"/>
        </p:style>
        <p:txBody>
          <a:bodyPr lIns="90000" rIns="90000" tIns="45000" bIns="45000" anchor="t">
            <a:spAutoFit/>
          </a:bodyPr>
          <a:p>
            <a:pPr>
              <a:lnSpc>
                <a:spcPts val="2599"/>
              </a:lnSpc>
            </a:pPr>
            <a:r>
              <a:rPr b="0" lang="ru-RU" sz="2800" spc="-1" strike="noStrike">
                <a:solidFill>
                  <a:srgbClr val="ffffff"/>
                </a:solidFill>
                <a:latin typeface="Calibri"/>
                <a:ea typeface="DejaVu Sans"/>
              </a:rPr>
              <a:t>Всё начинается </a:t>
            </a:r>
            <a:endParaRPr b="0" lang="ru-RU" sz="2800" spc="-1" strike="noStrike">
              <a:solidFill>
                <a:srgbClr val="ffffff"/>
              </a:solidFill>
              <a:latin typeface="Arial"/>
            </a:endParaRPr>
          </a:p>
          <a:p>
            <a:pPr>
              <a:lnSpc>
                <a:spcPts val="2599"/>
              </a:lnSpc>
            </a:pPr>
            <a:r>
              <a:rPr b="0" lang="ru-RU" sz="2800" spc="-1" strike="noStrike">
                <a:solidFill>
                  <a:srgbClr val="ffffff"/>
                </a:solidFill>
                <a:latin typeface="Calibri"/>
                <a:ea typeface="DejaVu Sans"/>
              </a:rPr>
              <a:t>с читательской грамотности</a:t>
            </a:r>
            <a:endParaRPr b="0" lang="ru-RU"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55" name="TextBox 3"/>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ЕСТЕСТВЕННО-НАУЧНАЯ ГРАМОТНОСТЬ. СНАЧАЛА ЧИТАТЕЛЬСКАЯ ГРАМОТНОСТЬ </a:t>
            </a:r>
            <a:endParaRPr b="0" lang="ru-RU" sz="2400" spc="-1" strike="noStrike">
              <a:solidFill>
                <a:srgbClr val="000000"/>
              </a:solidFill>
              <a:latin typeface="Arial"/>
            </a:endParaRPr>
          </a:p>
        </p:txBody>
      </p:sp>
      <p:pic>
        <p:nvPicPr>
          <p:cNvPr id="356" name="Picture 2" descr=""/>
          <p:cNvPicPr/>
          <p:nvPr/>
        </p:nvPicPr>
        <p:blipFill>
          <a:blip r:embed="rId1"/>
          <a:stretch/>
        </p:blipFill>
        <p:spPr>
          <a:xfrm>
            <a:off x="541440" y="812160"/>
            <a:ext cx="6854760" cy="5027760"/>
          </a:xfrm>
          <a:prstGeom prst="rect">
            <a:avLst/>
          </a:prstGeom>
          <a:ln w="9525">
            <a:noFill/>
          </a:ln>
        </p:spPr>
      </p:pic>
      <p:sp>
        <p:nvSpPr>
          <p:cNvPr id="357" name="TextBox 1"/>
          <p:cNvSpPr/>
          <p:nvPr/>
        </p:nvSpPr>
        <p:spPr>
          <a:xfrm>
            <a:off x="8036280" y="1941480"/>
            <a:ext cx="3442320" cy="1369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800" spc="-1" strike="noStrike">
                <a:solidFill>
                  <a:srgbClr val="000000"/>
                </a:solidFill>
                <a:latin typeface="Calibri"/>
                <a:ea typeface="DejaVu Sans"/>
              </a:rPr>
              <a:t>Какое предложение текста поможет выполнить задание?</a:t>
            </a:r>
            <a:endParaRPr b="0" lang="ru-RU" sz="2800" spc="-1" strike="noStrike">
              <a:solidFill>
                <a:srgbClr val="000000"/>
              </a:solidFill>
              <a:latin typeface="Arial"/>
            </a:endParaRPr>
          </a:p>
        </p:txBody>
      </p:sp>
      <p:sp>
        <p:nvSpPr>
          <p:cNvPr id="358" name="Скругленный прямоугольник 6"/>
          <p:cNvSpPr/>
          <p:nvPr/>
        </p:nvSpPr>
        <p:spPr>
          <a:xfrm>
            <a:off x="440640" y="716040"/>
            <a:ext cx="7126920" cy="5441400"/>
          </a:xfrm>
          <a:prstGeom prst="roundRect">
            <a:avLst>
              <a:gd name="adj" fmla="val 16667"/>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59" name="Freeform 50"/>
          <p:cNvSpPr/>
          <p:nvPr/>
        </p:nvSpPr>
        <p:spPr>
          <a:xfrm>
            <a:off x="8977320" y="131184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chemeClr val="accent4">
              <a:lumMod val="60000"/>
              <a:lumOff val="40000"/>
            </a:schemeClr>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60" name="Rectangle 51"/>
          <p:cNvSpPr/>
          <p:nvPr/>
        </p:nvSpPr>
        <p:spPr>
          <a:xfrm flipV="1">
            <a:off x="9138240" y="2061720"/>
            <a:ext cx="405000" cy="44640"/>
          </a:xfrm>
          <a:prstGeom prst="rect">
            <a:avLst/>
          </a:prstGeom>
          <a:solidFill>
            <a:schemeClr val="accent4">
              <a:lumMod val="60000"/>
              <a:lumOff val="40000"/>
            </a:schemeClr>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61" name="Скругленный прямоугольник 13"/>
          <p:cNvSpPr/>
          <p:nvPr/>
        </p:nvSpPr>
        <p:spPr>
          <a:xfrm>
            <a:off x="330840" y="127800"/>
            <a:ext cx="1090512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63"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КАКОЙ ЧЕЛОВЕК ОБЛАДАЕТ ГЛОБАЛЬНЫМИ КОМПЕТЕНЦИЯМИ?</a:t>
            </a:r>
            <a:endParaRPr b="0" lang="ru-RU" sz="2400" spc="-1" strike="noStrike">
              <a:solidFill>
                <a:srgbClr val="000000"/>
              </a:solidFill>
              <a:latin typeface="Arial"/>
            </a:endParaRPr>
          </a:p>
        </p:txBody>
      </p:sp>
      <p:pic>
        <p:nvPicPr>
          <p:cNvPr id="364" name="Picture 2" descr=""/>
          <p:cNvPicPr/>
          <p:nvPr/>
        </p:nvPicPr>
        <p:blipFill>
          <a:blip r:embed="rId1"/>
          <a:stretch/>
        </p:blipFill>
        <p:spPr>
          <a:xfrm>
            <a:off x="851040" y="740160"/>
            <a:ext cx="9980280" cy="3324960"/>
          </a:xfrm>
          <a:prstGeom prst="rect">
            <a:avLst/>
          </a:prstGeom>
          <a:ln w="0">
            <a:noFill/>
          </a:ln>
        </p:spPr>
      </p:pic>
      <p:pic>
        <p:nvPicPr>
          <p:cNvPr id="365" name="Picture 3" descr=""/>
          <p:cNvPicPr/>
          <p:nvPr/>
        </p:nvPicPr>
        <p:blipFill>
          <a:blip r:embed="rId2"/>
          <a:stretch/>
        </p:blipFill>
        <p:spPr>
          <a:xfrm>
            <a:off x="911880" y="3835800"/>
            <a:ext cx="9919440" cy="1067760"/>
          </a:xfrm>
          <a:prstGeom prst="rect">
            <a:avLst/>
          </a:prstGeom>
          <a:ln w="0">
            <a:noFill/>
          </a:ln>
        </p:spPr>
      </p:pic>
      <p:sp>
        <p:nvSpPr>
          <p:cNvPr id="366" name="Скругленный прямоугольник 6"/>
          <p:cNvSpPr/>
          <p:nvPr/>
        </p:nvSpPr>
        <p:spPr>
          <a:xfrm>
            <a:off x="4704120" y="740160"/>
            <a:ext cx="4912560" cy="3715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67" name="Скругленный прямоугольник 10"/>
          <p:cNvSpPr/>
          <p:nvPr/>
        </p:nvSpPr>
        <p:spPr>
          <a:xfrm>
            <a:off x="3547800" y="1422000"/>
            <a:ext cx="7005240" cy="3715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68" name="Скругленный прямоугольник 11"/>
          <p:cNvSpPr/>
          <p:nvPr/>
        </p:nvSpPr>
        <p:spPr>
          <a:xfrm>
            <a:off x="1761480" y="3154320"/>
            <a:ext cx="7855200" cy="3715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pic>
        <p:nvPicPr>
          <p:cNvPr id="369" name="Picture 2" descr=""/>
          <p:cNvPicPr/>
          <p:nvPr/>
        </p:nvPicPr>
        <p:blipFill>
          <a:blip r:embed="rId3"/>
          <a:stretch/>
        </p:blipFill>
        <p:spPr>
          <a:xfrm>
            <a:off x="3946680" y="5006880"/>
            <a:ext cx="1167120" cy="1620000"/>
          </a:xfrm>
          <a:prstGeom prst="rect">
            <a:avLst/>
          </a:prstGeom>
          <a:ln w="9525">
            <a:solidFill>
              <a:srgbClr val="9dc3e6"/>
            </a:solidFill>
            <a:miter/>
          </a:ln>
        </p:spPr>
      </p:pic>
      <p:sp>
        <p:nvSpPr>
          <p:cNvPr id="370" name="Freeform 50"/>
          <p:cNvSpPr/>
          <p:nvPr/>
        </p:nvSpPr>
        <p:spPr>
          <a:xfrm>
            <a:off x="5267880" y="58489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71" name="Rectangle 51"/>
          <p:cNvSpPr/>
          <p:nvPr/>
        </p:nvSpPr>
        <p:spPr>
          <a:xfrm flipV="1">
            <a:off x="5428800" y="659880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72" name="Скругленный прямоугольник 15"/>
          <p:cNvSpPr/>
          <p:nvPr/>
        </p:nvSpPr>
        <p:spPr>
          <a:xfrm>
            <a:off x="330840" y="127800"/>
            <a:ext cx="888912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74"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ГЛОБАЛЬНЫЕ КОМПЕТЕНЦИИ. СНАЧАЛА ЧИТАТЕЛЬСКАЯ ГРАМОТНОСТЬ </a:t>
            </a:r>
            <a:endParaRPr b="0" lang="ru-RU" sz="2400" spc="-1" strike="noStrike">
              <a:solidFill>
                <a:srgbClr val="000000"/>
              </a:solidFill>
              <a:latin typeface="Arial"/>
            </a:endParaRPr>
          </a:p>
        </p:txBody>
      </p:sp>
      <p:pic>
        <p:nvPicPr>
          <p:cNvPr id="375" name="Picture 2" descr=""/>
          <p:cNvPicPr/>
          <p:nvPr/>
        </p:nvPicPr>
        <p:blipFill>
          <a:blip r:embed="rId1"/>
          <a:stretch/>
        </p:blipFill>
        <p:spPr>
          <a:xfrm>
            <a:off x="6368400" y="880920"/>
            <a:ext cx="5632920" cy="3686400"/>
          </a:xfrm>
          <a:prstGeom prst="rect">
            <a:avLst/>
          </a:prstGeom>
          <a:ln w="9525">
            <a:noFill/>
          </a:ln>
        </p:spPr>
      </p:pic>
      <p:pic>
        <p:nvPicPr>
          <p:cNvPr id="376" name="Picture 4" descr=""/>
          <p:cNvPicPr/>
          <p:nvPr/>
        </p:nvPicPr>
        <p:blipFill>
          <a:blip r:embed="rId2"/>
          <a:stretch/>
        </p:blipFill>
        <p:spPr>
          <a:xfrm>
            <a:off x="240840" y="880920"/>
            <a:ext cx="6062760" cy="5459400"/>
          </a:xfrm>
          <a:prstGeom prst="rect">
            <a:avLst/>
          </a:prstGeom>
          <a:ln w="9525">
            <a:noFill/>
          </a:ln>
        </p:spPr>
      </p:pic>
      <p:sp>
        <p:nvSpPr>
          <p:cNvPr id="377" name="Freeform 50"/>
          <p:cNvSpPr/>
          <p:nvPr/>
        </p:nvSpPr>
        <p:spPr>
          <a:xfrm>
            <a:off x="10258560" y="835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chemeClr val="accent4">
              <a:lumMod val="60000"/>
              <a:lumOff val="40000"/>
            </a:schemeClr>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78" name="Rectangle 51"/>
          <p:cNvSpPr/>
          <p:nvPr/>
        </p:nvSpPr>
        <p:spPr>
          <a:xfrm flipV="1">
            <a:off x="10419480" y="833400"/>
            <a:ext cx="405000" cy="44640"/>
          </a:xfrm>
          <a:prstGeom prst="rect">
            <a:avLst/>
          </a:prstGeom>
          <a:solidFill>
            <a:schemeClr val="accent4">
              <a:lumMod val="60000"/>
              <a:lumOff val="40000"/>
            </a:schemeClr>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79" name="Скругленный прямоугольник 1"/>
          <p:cNvSpPr/>
          <p:nvPr/>
        </p:nvSpPr>
        <p:spPr>
          <a:xfrm>
            <a:off x="3701520" y="1917000"/>
            <a:ext cx="384480" cy="2743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80" name="Скругленный прямоугольник 10"/>
          <p:cNvSpPr/>
          <p:nvPr/>
        </p:nvSpPr>
        <p:spPr>
          <a:xfrm>
            <a:off x="747360" y="1463400"/>
            <a:ext cx="384480" cy="2743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81" name="Скругленный прямоугольник 11"/>
          <p:cNvSpPr/>
          <p:nvPr/>
        </p:nvSpPr>
        <p:spPr>
          <a:xfrm>
            <a:off x="6927840" y="2192400"/>
            <a:ext cx="4539600" cy="36252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82" name="Скругленный прямоугольник 12"/>
          <p:cNvSpPr/>
          <p:nvPr/>
        </p:nvSpPr>
        <p:spPr>
          <a:xfrm>
            <a:off x="330840" y="127800"/>
            <a:ext cx="96490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84"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ФИНАНСОВАЯ ГРАМОТНОСТЬ</a:t>
            </a:r>
            <a:endParaRPr b="0" lang="ru-RU" sz="2400" spc="-1" strike="noStrike">
              <a:solidFill>
                <a:srgbClr val="000000"/>
              </a:solidFill>
              <a:latin typeface="Arial"/>
            </a:endParaRPr>
          </a:p>
        </p:txBody>
      </p:sp>
      <p:sp>
        <p:nvSpPr>
          <p:cNvPr id="385" name="TextBox 3"/>
          <p:cNvSpPr/>
          <p:nvPr/>
        </p:nvSpPr>
        <p:spPr>
          <a:xfrm>
            <a:off x="1707480" y="2431080"/>
            <a:ext cx="8801280" cy="2496240"/>
          </a:xfrm>
          <a:prstGeom prst="rect">
            <a:avLst/>
          </a:prstGeom>
          <a:noFill/>
          <a:ln w="28575">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800" spc="-1" strike="noStrike">
                <a:solidFill>
                  <a:srgbClr val="000000"/>
                </a:solidFill>
                <a:latin typeface="Calibri"/>
                <a:ea typeface="DejaVu Sans"/>
              </a:rPr>
              <a:t>… </a:t>
            </a:r>
            <a:r>
              <a:rPr b="0" lang="ru-RU" sz="2600" spc="-1" strike="noStrike">
                <a:solidFill>
                  <a:srgbClr val="000000"/>
                </a:solidFill>
                <a:latin typeface="Calibri"/>
                <a:ea typeface="DejaVu Sans"/>
              </a:rPr>
              <a:t>знание и понимание финансовых понятий и финансовых рисков, навыки, мотивация и уверенность, необходимые для принятия эффективных решений в разнообразных финансовых ситуациях, способствующих улучшению финансового благополучия человека и общества, а также возможности участия в экономической жизни.</a:t>
            </a:r>
            <a:endParaRPr b="0" lang="ru-RU" sz="2600" spc="-1" strike="noStrike">
              <a:solidFill>
                <a:srgbClr val="000000"/>
              </a:solidFill>
              <a:latin typeface="Arial"/>
            </a:endParaRPr>
          </a:p>
        </p:txBody>
      </p:sp>
      <p:sp>
        <p:nvSpPr>
          <p:cNvPr id="386" name="Скругленный прямоугольник 1"/>
          <p:cNvSpPr/>
          <p:nvPr/>
        </p:nvSpPr>
        <p:spPr>
          <a:xfrm>
            <a:off x="1388160" y="2236320"/>
            <a:ext cx="9638640" cy="2863440"/>
          </a:xfrm>
          <a:prstGeom prst="roundRect">
            <a:avLst>
              <a:gd name="adj" fmla="val 16667"/>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87" name="Скругленный прямоугольник 5"/>
          <p:cNvSpPr/>
          <p:nvPr/>
        </p:nvSpPr>
        <p:spPr>
          <a:xfrm>
            <a:off x="330840" y="127800"/>
            <a:ext cx="41626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88" name="Freeform 50"/>
          <p:cNvSpPr/>
          <p:nvPr/>
        </p:nvSpPr>
        <p:spPr>
          <a:xfrm>
            <a:off x="7944840" y="142416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89" name="Rectangle 51"/>
          <p:cNvSpPr/>
          <p:nvPr/>
        </p:nvSpPr>
        <p:spPr>
          <a:xfrm flipV="1">
            <a:off x="8106120" y="217404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pic>
        <p:nvPicPr>
          <p:cNvPr id="390" name="Рисунок 8" descr="C:\Users\ABaburin\AppData\Local\Microsoft\Windows\Temporary Internet Files\Content.Word\Финансовая 2-2.jpg"/>
          <p:cNvPicPr/>
          <p:nvPr/>
        </p:nvPicPr>
        <p:blipFill>
          <a:blip r:embed="rId1"/>
          <a:stretch/>
        </p:blipFill>
        <p:spPr>
          <a:xfrm>
            <a:off x="6732360" y="784440"/>
            <a:ext cx="1068120" cy="1410120"/>
          </a:xfrm>
          <a:prstGeom prst="rect">
            <a:avLst/>
          </a:prstGeom>
          <a:ln w="9525">
            <a:solidFill>
              <a:srgbClr val="002060"/>
            </a:solidFill>
            <a:round/>
          </a:ln>
        </p:spPr>
      </p:pic>
      <p:pic>
        <p:nvPicPr>
          <p:cNvPr id="391" name="Рисунок 10" descr="C:\Users\ABaburin\AppData\Local\Microsoft\Windows\Temporary Internet Files\Content.Word\Финансовая 2-1.jpg"/>
          <p:cNvPicPr/>
          <p:nvPr/>
        </p:nvPicPr>
        <p:blipFill>
          <a:blip r:embed="rId2"/>
          <a:stretch/>
        </p:blipFill>
        <p:spPr>
          <a:xfrm>
            <a:off x="5626800" y="791640"/>
            <a:ext cx="1062720" cy="1402920"/>
          </a:xfrm>
          <a:prstGeom prst="rect">
            <a:avLst/>
          </a:prstGeom>
          <a:ln w="9525">
            <a:solidFill>
              <a:srgbClr val="002060"/>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93"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ГЛОБАЛЬНЫЕ КОМПЕТЕНЦИИ. СНАЧАЛА ЧИТАТЕЛЬСКАЯ ГРАМОТНОСТЬ </a:t>
            </a:r>
            <a:endParaRPr b="0" lang="ru-RU" sz="2400" spc="-1" strike="noStrike">
              <a:solidFill>
                <a:srgbClr val="000000"/>
              </a:solidFill>
              <a:latin typeface="Arial"/>
            </a:endParaRPr>
          </a:p>
        </p:txBody>
      </p:sp>
      <p:graphicFrame>
        <p:nvGraphicFramePr>
          <p:cNvPr id="394" name="Таблица 13"/>
          <p:cNvGraphicFramePr/>
          <p:nvPr/>
        </p:nvGraphicFramePr>
        <p:xfrm>
          <a:off x="137880" y="2956320"/>
          <a:ext cx="5280120" cy="3545280"/>
        </p:xfrm>
        <a:graphic>
          <a:graphicData uri="http://schemas.openxmlformats.org/drawingml/2006/table">
            <a:tbl>
              <a:tblPr/>
              <a:tblGrid>
                <a:gridCol w="1717560"/>
                <a:gridCol w="1137240"/>
                <a:gridCol w="2425680"/>
              </a:tblGrid>
              <a:tr h="434880">
                <a:tc rowSpan="2">
                  <a:txBody>
                    <a:bodyPr anchor="ctr">
                      <a:noAutofit/>
                    </a:bodyPr>
                    <a:p>
                      <a:pPr algn="ctr">
                        <a:lnSpc>
                          <a:spcPct val="100000"/>
                        </a:lnSpc>
                      </a:pPr>
                      <a:r>
                        <a:rPr b="1" lang="ru-RU" sz="1800" spc="-1" strike="noStrike">
                          <a:solidFill>
                            <a:srgbClr val="003366"/>
                          </a:solidFill>
                          <a:latin typeface="Arial"/>
                        </a:rPr>
                        <a:t>Условия</a:t>
                      </a:r>
                      <a:endParaRPr b="0" lang="ru-RU"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5">
                        <a:lumMod val="40000"/>
                        <a:lumOff val="60000"/>
                      </a:schemeClr>
                    </a:solidFill>
                  </a:tcPr>
                </a:tc>
                <a:tc gridSpan="2">
                  <a:txBody>
                    <a:bodyPr anchor="ctr">
                      <a:noAutofit/>
                    </a:bodyPr>
                    <a:p>
                      <a:pPr algn="ctr">
                        <a:lnSpc>
                          <a:spcPct val="100000"/>
                        </a:lnSpc>
                      </a:pPr>
                      <a:r>
                        <a:rPr b="1" lang="ru-RU" sz="1800" spc="-1" strike="noStrike">
                          <a:solidFill>
                            <a:srgbClr val="003366"/>
                          </a:solidFill>
                          <a:latin typeface="Arial"/>
                        </a:rPr>
                        <a:t>Банк</a:t>
                      </a:r>
                      <a:endParaRPr b="0" lang="ru-RU"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5">
                        <a:lumMod val="40000"/>
                        <a:lumOff val="60000"/>
                      </a:schemeClr>
                    </a:solidFill>
                  </a:tcPr>
                </a:tc>
                <a:tc h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34880">
                <a:tc v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anchor="ctr">
                      <a:noAutofit/>
                    </a:bodyPr>
                    <a:p>
                      <a:pPr algn="ctr">
                        <a:lnSpc>
                          <a:spcPct val="100000"/>
                        </a:lnSpc>
                      </a:pPr>
                      <a:r>
                        <a:rPr b="1" lang="ru-RU" sz="1800" spc="-1" strike="noStrike">
                          <a:solidFill>
                            <a:srgbClr val="003366"/>
                          </a:solidFill>
                          <a:latin typeface="Arial"/>
                        </a:rPr>
                        <a:t>«Пегас»</a:t>
                      </a:r>
                      <a:endParaRPr b="0" lang="ru-RU"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5">
                        <a:lumMod val="40000"/>
                        <a:lumOff val="60000"/>
                      </a:schemeClr>
                    </a:solidFill>
                  </a:tcPr>
                </a:tc>
                <a:tc>
                  <a:txBody>
                    <a:bodyPr anchor="ctr">
                      <a:noAutofit/>
                    </a:bodyPr>
                    <a:p>
                      <a:pPr algn="ctr">
                        <a:lnSpc>
                          <a:spcPct val="100000"/>
                        </a:lnSpc>
                      </a:pPr>
                      <a:r>
                        <a:rPr b="1" lang="ru-RU" sz="1800" spc="-1" strike="noStrike">
                          <a:solidFill>
                            <a:srgbClr val="003366"/>
                          </a:solidFill>
                          <a:latin typeface="Arial"/>
                        </a:rPr>
                        <a:t>«Цезарь»</a:t>
                      </a:r>
                      <a:endParaRPr b="0" lang="ru-RU"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5">
                        <a:lumMod val="40000"/>
                        <a:lumOff val="60000"/>
                      </a:schemeClr>
                    </a:solidFill>
                  </a:tcPr>
                </a:tc>
              </a:tr>
              <a:tr h="434880">
                <a:tc>
                  <a:txBody>
                    <a:bodyPr anchor="t">
                      <a:noAutofit/>
                    </a:bodyPr>
                    <a:p>
                      <a:pPr algn="ctr">
                        <a:lnSpc>
                          <a:spcPct val="100000"/>
                        </a:lnSpc>
                      </a:pPr>
                      <a:r>
                        <a:rPr b="0" lang="ru-RU" sz="1800" spc="-1" strike="noStrike">
                          <a:solidFill>
                            <a:srgbClr val="003366"/>
                          </a:solidFill>
                          <a:latin typeface="Arial"/>
                        </a:rPr>
                        <a:t>Минимальный вклад</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10 000</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5 000</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34880">
                <a:tc>
                  <a:txBody>
                    <a:bodyPr anchor="t">
                      <a:noAutofit/>
                    </a:bodyPr>
                    <a:p>
                      <a:pPr algn="ctr">
                        <a:lnSpc>
                          <a:spcPct val="100000"/>
                        </a:lnSpc>
                      </a:pPr>
                      <a:r>
                        <a:rPr b="0" lang="ru-RU" sz="1800" spc="-1" strike="noStrike">
                          <a:solidFill>
                            <a:srgbClr val="003366"/>
                          </a:solidFill>
                          <a:latin typeface="Arial"/>
                        </a:rPr>
                        <a:t>Процентная ставка</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10% годовых</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8% годовых</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394640">
                <a:tc>
                  <a:txBody>
                    <a:bodyPr anchor="t">
                      <a:noAutofit/>
                    </a:bodyPr>
                    <a:p>
                      <a:pPr algn="ctr">
                        <a:lnSpc>
                          <a:spcPct val="100000"/>
                        </a:lnSpc>
                      </a:pPr>
                      <a:r>
                        <a:rPr b="0" lang="ru-RU" sz="1800" spc="-1" strike="noStrike">
                          <a:solidFill>
                            <a:srgbClr val="003366"/>
                          </a:solidFill>
                          <a:latin typeface="Arial"/>
                        </a:rPr>
                        <a:t>Срок вклада</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от 1 года</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algn="ctr">
                        <a:lnSpc>
                          <a:spcPct val="100000"/>
                        </a:lnSpc>
                      </a:pPr>
                      <a:r>
                        <a:rPr b="0" lang="ru-RU" sz="1800" spc="-1" strike="noStrike">
                          <a:solidFill>
                            <a:srgbClr val="003366"/>
                          </a:solidFill>
                          <a:latin typeface="Arial"/>
                        </a:rPr>
                        <a:t>от 1 месяца</a:t>
                      </a:r>
                      <a:endParaRPr b="0" lang="ru-RU" sz="1800" spc="-1" strike="noStrike">
                        <a:solidFill>
                          <a:srgbClr val="000000"/>
                        </a:solidFill>
                        <a:latin typeface="Arial"/>
                      </a:endParaRPr>
                    </a:p>
                    <a:p>
                      <a:pPr algn="ctr">
                        <a:lnSpc>
                          <a:spcPct val="100000"/>
                        </a:lnSpc>
                      </a:pPr>
                      <a:r>
                        <a:rPr b="0" lang="ru-RU" sz="1800" spc="-1" strike="noStrike">
                          <a:solidFill>
                            <a:srgbClr val="003366"/>
                          </a:solidFill>
                          <a:latin typeface="Arial"/>
                        </a:rPr>
                        <a:t>(с возможностью</a:t>
                      </a:r>
                      <a:endParaRPr b="0" lang="ru-RU" sz="1800" spc="-1" strike="noStrike">
                        <a:solidFill>
                          <a:srgbClr val="000000"/>
                        </a:solidFill>
                        <a:latin typeface="Arial"/>
                      </a:endParaRPr>
                    </a:p>
                    <a:p>
                      <a:pPr algn="ctr">
                        <a:lnSpc>
                          <a:spcPct val="100000"/>
                        </a:lnSpc>
                      </a:pPr>
                      <a:r>
                        <a:rPr b="0" lang="ru-RU" sz="1800" spc="-1" strike="noStrike">
                          <a:solidFill>
                            <a:srgbClr val="003366"/>
                          </a:solidFill>
                          <a:latin typeface="Arial"/>
                        </a:rPr>
                        <a:t>частичного снятия</a:t>
                      </a:r>
                      <a:endParaRPr b="0" lang="ru-RU" sz="1800" spc="-1" strike="noStrike">
                        <a:solidFill>
                          <a:srgbClr val="000000"/>
                        </a:solidFill>
                        <a:latin typeface="Arial"/>
                      </a:endParaRPr>
                    </a:p>
                    <a:p>
                      <a:pPr algn="ctr">
                        <a:lnSpc>
                          <a:spcPct val="100000"/>
                        </a:lnSpc>
                      </a:pPr>
                      <a:r>
                        <a:rPr b="0" lang="ru-RU" sz="1800" spc="-1" strike="noStrike">
                          <a:solidFill>
                            <a:srgbClr val="003366"/>
                          </a:solidFill>
                          <a:latin typeface="Arial"/>
                        </a:rPr>
                        <a:t>денег)</a:t>
                      </a:r>
                      <a:endParaRPr b="0" lang="ru-RU"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
        <p:nvSpPr>
          <p:cNvPr id="395" name="Прямоугольник 14"/>
          <p:cNvSpPr/>
          <p:nvPr/>
        </p:nvSpPr>
        <p:spPr>
          <a:xfrm>
            <a:off x="5513400" y="2943360"/>
            <a:ext cx="6158160" cy="16142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2000" spc="-1" strike="noStrike">
                <a:solidFill>
                  <a:srgbClr val="00b050"/>
                </a:solidFill>
                <a:latin typeface="Calibri"/>
                <a:ea typeface="DejaVu Sans"/>
              </a:rPr>
              <a:t>Задание 1</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3366"/>
                </a:solidFill>
                <a:latin typeface="Arial"/>
                <a:ea typeface="DejaVu Sans"/>
              </a:rPr>
              <a:t>На сколько рублей увеличится вложенная сумма, если Аня и её сестра откроют минимальный вклад на один год в банке «Пегас»? Выберите один правильный ответ.</a:t>
            </a:r>
            <a:endParaRPr b="0" lang="ru-RU" sz="2000" spc="-1" strike="noStrike">
              <a:solidFill>
                <a:srgbClr val="000000"/>
              </a:solidFill>
              <a:latin typeface="Arial"/>
            </a:endParaRPr>
          </a:p>
        </p:txBody>
      </p:sp>
      <p:sp>
        <p:nvSpPr>
          <p:cNvPr id="396" name="Прямоугольник 15"/>
          <p:cNvSpPr/>
          <p:nvPr/>
        </p:nvSpPr>
        <p:spPr>
          <a:xfrm>
            <a:off x="5513400" y="4625640"/>
            <a:ext cx="351432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2000" spc="-1" strike="noStrike">
                <a:solidFill>
                  <a:srgbClr val="003366"/>
                </a:solidFill>
                <a:latin typeface="Arial"/>
                <a:ea typeface="DejaVu Sans"/>
              </a:rPr>
              <a:t>1) 1 000 рублей</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3366"/>
                </a:solidFill>
                <a:latin typeface="Arial"/>
                <a:ea typeface="DejaVu Sans"/>
              </a:rPr>
              <a:t>2) 800 рублей</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3366"/>
                </a:solidFill>
                <a:latin typeface="Arial"/>
                <a:ea typeface="DejaVu Sans"/>
              </a:rPr>
              <a:t>3) 10 000 рублей</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3366"/>
                </a:solidFill>
                <a:latin typeface="Arial"/>
                <a:ea typeface="DejaVu Sans"/>
              </a:rPr>
              <a:t>4) 11 000 рублей</a:t>
            </a:r>
            <a:endParaRPr b="0" lang="ru-RU" sz="2000" spc="-1" strike="noStrike">
              <a:solidFill>
                <a:srgbClr val="000000"/>
              </a:solidFill>
              <a:latin typeface="Arial"/>
            </a:endParaRPr>
          </a:p>
        </p:txBody>
      </p:sp>
      <p:sp>
        <p:nvSpPr>
          <p:cNvPr id="397" name="Овал 16"/>
          <p:cNvSpPr/>
          <p:nvPr/>
        </p:nvSpPr>
        <p:spPr>
          <a:xfrm>
            <a:off x="8700120" y="3759120"/>
            <a:ext cx="1088280" cy="5698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sp>
        <p:nvSpPr>
          <p:cNvPr id="398" name="Прямоугольник 21"/>
          <p:cNvSpPr/>
          <p:nvPr/>
        </p:nvSpPr>
        <p:spPr>
          <a:xfrm>
            <a:off x="3926520" y="1045800"/>
            <a:ext cx="8104680" cy="1826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900" spc="-1" strike="noStrike">
                <a:solidFill>
                  <a:srgbClr val="002060"/>
                </a:solidFill>
                <a:latin typeface="Arial"/>
                <a:ea typeface="DejaVu Sans"/>
              </a:rPr>
              <a:t>Аня и Денис ехали в метро и увидели в вагоне рекламу двух банков, которые предлагают сделать вклад.</a:t>
            </a:r>
            <a:endParaRPr b="0" lang="ru-RU" sz="1900" spc="-1" strike="noStrike">
              <a:solidFill>
                <a:srgbClr val="000000"/>
              </a:solidFill>
              <a:latin typeface="Arial"/>
            </a:endParaRPr>
          </a:p>
          <a:p>
            <a:pPr>
              <a:lnSpc>
                <a:spcPct val="100000"/>
              </a:lnSpc>
              <a:tabLst>
                <a:tab algn="l" pos="0"/>
              </a:tabLst>
            </a:pPr>
            <a:r>
              <a:rPr b="0" lang="ru-RU" sz="1900" spc="-1" strike="noStrike">
                <a:solidFill>
                  <a:srgbClr val="002060"/>
                </a:solidFill>
                <a:latin typeface="Arial"/>
                <a:ea typeface="DejaVu Sans"/>
              </a:rPr>
              <a:t>— </a:t>
            </a:r>
            <a:r>
              <a:rPr b="0" lang="ru-RU" sz="1900" spc="-1" strike="noStrike">
                <a:solidFill>
                  <a:srgbClr val="002060"/>
                </a:solidFill>
                <a:latin typeface="Arial"/>
                <a:ea typeface="DejaVu Sans"/>
              </a:rPr>
              <a:t>Как кстати, — сказала Аня. — Мы с сестрой работали всё лето и сумели собрать определённую сумму денег. И я вижу, что хранить эти деньги выгодно в банке. За счёт процентов можно увеличить вложенную сумму.</a:t>
            </a:r>
            <a:endParaRPr b="0" lang="ru-RU" sz="1900" spc="-1" strike="noStrike">
              <a:solidFill>
                <a:srgbClr val="000000"/>
              </a:solidFill>
              <a:latin typeface="Arial"/>
            </a:endParaRPr>
          </a:p>
        </p:txBody>
      </p:sp>
      <p:pic>
        <p:nvPicPr>
          <p:cNvPr id="399" name="Picture 2" descr=""/>
          <p:cNvPicPr/>
          <p:nvPr/>
        </p:nvPicPr>
        <p:blipFill>
          <a:blip r:embed="rId1"/>
          <a:stretch/>
        </p:blipFill>
        <p:spPr>
          <a:xfrm>
            <a:off x="2160" y="940320"/>
            <a:ext cx="3923280" cy="1822680"/>
          </a:xfrm>
          <a:prstGeom prst="rect">
            <a:avLst/>
          </a:prstGeom>
          <a:ln w="0">
            <a:noFill/>
          </a:ln>
        </p:spPr>
      </p:pic>
      <p:sp>
        <p:nvSpPr>
          <p:cNvPr id="400" name="Скругленный прямоугольник 10"/>
          <p:cNvSpPr/>
          <p:nvPr/>
        </p:nvSpPr>
        <p:spPr>
          <a:xfrm>
            <a:off x="330840" y="127800"/>
            <a:ext cx="96490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402" name="Рисунок 6" descr=""/>
          <p:cNvPicPr/>
          <p:nvPr/>
        </p:nvPicPr>
        <p:blipFill>
          <a:blip r:embed="rId1"/>
          <a:stretch/>
        </p:blipFill>
        <p:spPr>
          <a:xfrm>
            <a:off x="0" y="7920"/>
            <a:ext cx="2051640" cy="659880"/>
          </a:xfrm>
          <a:prstGeom prst="rect">
            <a:avLst/>
          </a:prstGeom>
          <a:ln w="0">
            <a:noFill/>
          </a:ln>
        </p:spPr>
      </p:pic>
      <p:pic>
        <p:nvPicPr>
          <p:cNvPr id="403" name="Рисунок 3" descr=""/>
          <p:cNvPicPr/>
          <p:nvPr/>
        </p:nvPicPr>
        <p:blipFill>
          <a:blip r:embed="rId2"/>
          <a:stretch/>
        </p:blipFill>
        <p:spPr>
          <a:xfrm>
            <a:off x="275400" y="999360"/>
            <a:ext cx="3271320" cy="4890240"/>
          </a:xfrm>
          <a:prstGeom prst="rect">
            <a:avLst/>
          </a:prstGeom>
          <a:ln w="0">
            <a:solidFill>
              <a:srgbClr val="00b0f0"/>
            </a:solidFill>
            <a:prstDash val="lgDash"/>
          </a:ln>
        </p:spPr>
      </p:pic>
      <p:sp>
        <p:nvSpPr>
          <p:cNvPr id="404" name="Скругленный прямоугольник 9"/>
          <p:cNvSpPr/>
          <p:nvPr/>
        </p:nvSpPr>
        <p:spPr>
          <a:xfrm>
            <a:off x="363600" y="2754360"/>
            <a:ext cx="1805760" cy="252360"/>
          </a:xfrm>
          <a:prstGeom prst="roundRect">
            <a:avLst>
              <a:gd name="adj" fmla="val 16667"/>
            </a:avLst>
          </a:prstGeom>
          <a:noFill/>
          <a:ln w="38100">
            <a:solidFill>
              <a:srgbClr val="ff33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3399"/>
              </a:solidFill>
              <a:latin typeface="Calibri"/>
              <a:ea typeface="DejaVu Sans"/>
            </a:endParaRPr>
          </a:p>
        </p:txBody>
      </p:sp>
      <p:sp>
        <p:nvSpPr>
          <p:cNvPr id="405" name="TextBox 10"/>
          <p:cNvSpPr/>
          <p:nvPr/>
        </p:nvSpPr>
        <p:spPr>
          <a:xfrm>
            <a:off x="3652200" y="5552640"/>
            <a:ext cx="35186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ru-RU" sz="1600" spc="-1" strike="noStrike">
                <a:solidFill>
                  <a:srgbClr val="000000"/>
                </a:solidFill>
                <a:latin typeface="Calibri"/>
                <a:ea typeface="DejaVu Sans"/>
              </a:rPr>
              <a:t>Автор </a:t>
            </a:r>
            <a:r>
              <a:rPr b="0" lang="ru-RU" sz="1600" spc="-1" strike="noStrike">
                <a:solidFill>
                  <a:srgbClr val="000000"/>
                </a:solidFill>
                <a:latin typeface="Calibri"/>
                <a:ea typeface="DejaVu Sans"/>
              </a:rPr>
              <a:t>–</a:t>
            </a:r>
            <a:r>
              <a:rPr b="0" i="1" lang="ru-RU" sz="1600" spc="-1" strike="noStrike">
                <a:solidFill>
                  <a:srgbClr val="000000"/>
                </a:solidFill>
                <a:latin typeface="Calibri"/>
                <a:ea typeface="DejaVu Sans"/>
              </a:rPr>
              <a:t> Алихан Мавладиевич Динаев</a:t>
            </a:r>
            <a:endParaRPr b="0" lang="ru-RU" sz="1600" spc="-1" strike="noStrike">
              <a:solidFill>
                <a:srgbClr val="000000"/>
              </a:solidFill>
              <a:latin typeface="Arial"/>
            </a:endParaRPr>
          </a:p>
        </p:txBody>
      </p:sp>
      <p:sp>
        <p:nvSpPr>
          <p:cNvPr id="406" name="TextBox 11"/>
          <p:cNvSpPr/>
          <p:nvPr/>
        </p:nvSpPr>
        <p:spPr>
          <a:xfrm>
            <a:off x="3756600" y="999360"/>
            <a:ext cx="7611480" cy="15526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2400" spc="-1" strike="noStrike">
                <a:solidFill>
                  <a:srgbClr val="000000"/>
                </a:solidFill>
                <a:latin typeface="Calibri"/>
                <a:ea typeface="DejaVu Sans"/>
              </a:rPr>
              <a:t>развития профессиональных навыков</a:t>
            </a:r>
            <a:endParaRPr b="0" lang="ru-RU" sz="2400" spc="-1" strike="noStrike">
              <a:solidFill>
                <a:srgbClr val="000000"/>
              </a:solidFill>
              <a:latin typeface="Arial"/>
            </a:endParaRPr>
          </a:p>
          <a:p>
            <a:pPr marL="285840" indent="-285840">
              <a:lnSpc>
                <a:spcPct val="100000"/>
              </a:lnSpc>
              <a:buClr>
                <a:srgbClr val="000000"/>
              </a:buClr>
              <a:buFont typeface="Wingdings" charset="2"/>
              <a:buChar char=""/>
            </a:pPr>
            <a:r>
              <a:rPr b="0" lang="ru-RU" sz="2400" spc="-1" strike="noStrike">
                <a:solidFill>
                  <a:srgbClr val="000000"/>
                </a:solidFill>
                <a:latin typeface="Calibri"/>
                <a:ea typeface="DejaVu Sans"/>
              </a:rPr>
              <a:t>изучения новых подходов к дизайну учебных заданий</a:t>
            </a:r>
            <a:endParaRPr b="0" lang="ru-RU" sz="2400" spc="-1" strike="noStrike">
              <a:solidFill>
                <a:srgbClr val="000000"/>
              </a:solidFill>
              <a:latin typeface="Arial"/>
            </a:endParaRPr>
          </a:p>
          <a:p>
            <a:pPr marL="285840" indent="-285840">
              <a:lnSpc>
                <a:spcPct val="100000"/>
              </a:lnSpc>
              <a:buClr>
                <a:srgbClr val="000000"/>
              </a:buClr>
              <a:buFont typeface="Wingdings" charset="2"/>
              <a:buChar char=""/>
            </a:pPr>
            <a:r>
              <a:rPr b="0" lang="ru-RU" sz="2400" spc="-1" strike="noStrike">
                <a:solidFill>
                  <a:srgbClr val="000000"/>
                </a:solidFill>
                <a:latin typeface="Calibri"/>
                <a:ea typeface="DejaVu Sans"/>
              </a:rPr>
              <a:t>изучения подхода к составлению заданий</a:t>
            </a:r>
            <a:endParaRPr b="0" lang="ru-RU" sz="2400" spc="-1" strike="noStrike">
              <a:solidFill>
                <a:srgbClr val="000000"/>
              </a:solidFill>
              <a:latin typeface="Arial"/>
            </a:endParaRPr>
          </a:p>
          <a:p>
            <a:pPr marL="285840" indent="-285840">
              <a:lnSpc>
                <a:spcPct val="100000"/>
              </a:lnSpc>
              <a:buClr>
                <a:srgbClr val="000000"/>
              </a:buClr>
              <a:buFont typeface="Wingdings" charset="2"/>
              <a:buChar char=""/>
            </a:pPr>
            <a:r>
              <a:rPr b="0" lang="ru-RU" sz="2400" spc="-1" strike="noStrike">
                <a:solidFill>
                  <a:srgbClr val="000000"/>
                </a:solidFill>
                <a:latin typeface="Calibri"/>
                <a:ea typeface="DejaVu Sans"/>
              </a:rPr>
              <a:t>использования в повседневной практике       </a:t>
            </a:r>
            <a:endParaRPr b="0" lang="ru-RU" sz="2400" spc="-1" strike="noStrike">
              <a:solidFill>
                <a:srgbClr val="000000"/>
              </a:solidFill>
              <a:latin typeface="Arial"/>
            </a:endParaRPr>
          </a:p>
        </p:txBody>
      </p:sp>
      <p:sp>
        <p:nvSpPr>
          <p:cNvPr id="407" name="Рисунок 8"/>
          <p:cNvSpPr/>
          <p:nvPr/>
        </p:nvSpPr>
        <p:spPr>
          <a:xfrm>
            <a:off x="3657600" y="3007440"/>
            <a:ext cx="3159000" cy="2385000"/>
          </a:xfrm>
          <a:prstGeom prst="roundRect">
            <a:avLst>
              <a:gd name="adj" fmla="val 16667"/>
            </a:avLst>
          </a:prstGeom>
          <a:blipFill rotWithShape="0">
            <a:blip r:embed="rId3"/>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08" name="Скругленный прямоугольник 12"/>
          <p:cNvSpPr/>
          <p:nvPr/>
        </p:nvSpPr>
        <p:spPr>
          <a:xfrm>
            <a:off x="3657600" y="1013400"/>
            <a:ext cx="7710840" cy="1673640"/>
          </a:xfrm>
          <a:prstGeom prst="roundRect">
            <a:avLst>
              <a:gd name="adj" fmla="val 16667"/>
            </a:avLst>
          </a:prstGeom>
          <a:noFill/>
          <a:ln>
            <a:solidFill>
              <a:srgbClr val="ff33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09" name="TextBox 13"/>
          <p:cNvSpPr/>
          <p:nvPr/>
        </p:nvSpPr>
        <p:spPr>
          <a:xfrm>
            <a:off x="1944720" y="207360"/>
            <a:ext cx="71211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КНИГА ДЛЯ УЧИТЕЛЯ: СБОРНИК ЗАДАНИЙ ДЛЯ </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411" name="Рисунок 6" descr=""/>
          <p:cNvPicPr/>
          <p:nvPr/>
        </p:nvPicPr>
        <p:blipFill>
          <a:blip r:embed="rId1"/>
          <a:stretch/>
        </p:blipFill>
        <p:spPr>
          <a:xfrm>
            <a:off x="0" y="7920"/>
            <a:ext cx="2051640" cy="659880"/>
          </a:xfrm>
          <a:prstGeom prst="rect">
            <a:avLst/>
          </a:prstGeom>
          <a:ln w="0">
            <a:noFill/>
          </a:ln>
        </p:spPr>
      </p:pic>
      <p:pic>
        <p:nvPicPr>
          <p:cNvPr id="412" name="Рисунок 3" descr=""/>
          <p:cNvPicPr/>
          <p:nvPr/>
        </p:nvPicPr>
        <p:blipFill>
          <a:blip r:embed="rId2"/>
          <a:stretch/>
        </p:blipFill>
        <p:spPr>
          <a:xfrm>
            <a:off x="1731960" y="668880"/>
            <a:ext cx="5105880" cy="5248080"/>
          </a:xfrm>
          <a:prstGeom prst="rect">
            <a:avLst/>
          </a:prstGeom>
          <a:ln w="0">
            <a:noFill/>
          </a:ln>
        </p:spPr>
      </p:pic>
      <p:pic>
        <p:nvPicPr>
          <p:cNvPr id="413" name="Рисунок 5" descr=""/>
          <p:cNvPicPr/>
          <p:nvPr/>
        </p:nvPicPr>
        <p:blipFill>
          <a:blip r:embed="rId3"/>
          <a:stretch/>
        </p:blipFill>
        <p:spPr>
          <a:xfrm>
            <a:off x="364680" y="3896280"/>
            <a:ext cx="1351800" cy="2021040"/>
          </a:xfrm>
          <a:prstGeom prst="rect">
            <a:avLst/>
          </a:prstGeom>
          <a:ln w="0">
            <a:solidFill>
              <a:srgbClr val="00b0f0"/>
            </a:solidFill>
            <a:prstDash val="lgDash"/>
          </a:ln>
        </p:spPr>
      </p:pic>
      <p:pic>
        <p:nvPicPr>
          <p:cNvPr id="414" name="Рисунок 4" descr=""/>
          <p:cNvPicPr/>
          <p:nvPr/>
        </p:nvPicPr>
        <p:blipFill>
          <a:blip r:embed="rId4"/>
          <a:stretch/>
        </p:blipFill>
        <p:spPr>
          <a:xfrm>
            <a:off x="6853680" y="3543120"/>
            <a:ext cx="4944240" cy="2373840"/>
          </a:xfrm>
          <a:prstGeom prst="rect">
            <a:avLst/>
          </a:prstGeom>
          <a:ln w="0">
            <a:noFill/>
          </a:ln>
        </p:spPr>
      </p:pic>
      <p:pic>
        <p:nvPicPr>
          <p:cNvPr id="415" name="Рисунок 7" descr=""/>
          <p:cNvPicPr/>
          <p:nvPr/>
        </p:nvPicPr>
        <p:blipFill>
          <a:blip r:embed="rId5"/>
          <a:stretch/>
        </p:blipFill>
        <p:spPr>
          <a:xfrm>
            <a:off x="6829560" y="668880"/>
            <a:ext cx="4992840" cy="2340720"/>
          </a:xfrm>
          <a:prstGeom prst="rect">
            <a:avLst/>
          </a:prstGeom>
          <a:ln w="0">
            <a:noFill/>
          </a:ln>
        </p:spPr>
      </p:pic>
      <p:sp>
        <p:nvSpPr>
          <p:cNvPr id="416" name="Скругленный прямоугольник 8"/>
          <p:cNvSpPr/>
          <p:nvPr/>
        </p:nvSpPr>
        <p:spPr>
          <a:xfrm>
            <a:off x="1101600" y="668880"/>
            <a:ext cx="10916640" cy="524808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17" name="TextBox 9"/>
          <p:cNvSpPr/>
          <p:nvPr/>
        </p:nvSpPr>
        <p:spPr>
          <a:xfrm>
            <a:off x="2011680" y="181800"/>
            <a:ext cx="22654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СОДЕРЖАНИЕ </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419" name="Рисунок 6" descr=""/>
          <p:cNvPicPr/>
          <p:nvPr/>
        </p:nvPicPr>
        <p:blipFill>
          <a:blip r:embed="rId1"/>
          <a:stretch/>
        </p:blipFill>
        <p:spPr>
          <a:xfrm>
            <a:off x="0" y="7920"/>
            <a:ext cx="2051640" cy="659880"/>
          </a:xfrm>
          <a:prstGeom prst="rect">
            <a:avLst/>
          </a:prstGeom>
          <a:ln w="0">
            <a:noFill/>
          </a:ln>
        </p:spPr>
      </p:pic>
      <p:pic>
        <p:nvPicPr>
          <p:cNvPr id="420" name="Рисунок 3" descr=""/>
          <p:cNvPicPr/>
          <p:nvPr/>
        </p:nvPicPr>
        <p:blipFill>
          <a:blip r:embed="rId2"/>
          <a:stretch/>
        </p:blipFill>
        <p:spPr>
          <a:xfrm>
            <a:off x="342000" y="748800"/>
            <a:ext cx="7049160" cy="3950280"/>
          </a:xfrm>
          <a:prstGeom prst="rect">
            <a:avLst/>
          </a:prstGeom>
          <a:ln w="0">
            <a:noFill/>
          </a:ln>
        </p:spPr>
      </p:pic>
      <p:pic>
        <p:nvPicPr>
          <p:cNvPr id="421" name="Рисунок 5" descr=""/>
          <p:cNvPicPr/>
          <p:nvPr/>
        </p:nvPicPr>
        <p:blipFill>
          <a:blip r:embed="rId3"/>
          <a:stretch/>
        </p:blipFill>
        <p:spPr>
          <a:xfrm>
            <a:off x="342000" y="4780080"/>
            <a:ext cx="7049160" cy="1240560"/>
          </a:xfrm>
          <a:prstGeom prst="rect">
            <a:avLst/>
          </a:prstGeom>
          <a:ln w="0">
            <a:noFill/>
          </a:ln>
        </p:spPr>
      </p:pic>
      <p:sp>
        <p:nvSpPr>
          <p:cNvPr id="422" name="TextBox 15"/>
          <p:cNvSpPr/>
          <p:nvPr/>
        </p:nvSpPr>
        <p:spPr>
          <a:xfrm>
            <a:off x="7887960" y="2470680"/>
            <a:ext cx="3744720" cy="11869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приветствия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обращения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автора письма, должности</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ссылки на официальный сайт</a:t>
            </a:r>
            <a:endParaRPr b="0" lang="ru-RU" sz="1800" spc="-1" strike="noStrike">
              <a:solidFill>
                <a:srgbClr val="000000"/>
              </a:solidFill>
              <a:latin typeface="Arial"/>
            </a:endParaRPr>
          </a:p>
        </p:txBody>
      </p:sp>
      <p:sp>
        <p:nvSpPr>
          <p:cNvPr id="423" name="TextBox 16"/>
          <p:cNvSpPr/>
          <p:nvPr/>
        </p:nvSpPr>
        <p:spPr>
          <a:xfrm>
            <a:off x="7887960" y="1413360"/>
            <a:ext cx="1827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7200" spc="-1" strike="noStrike">
                <a:solidFill>
                  <a:srgbClr val="ff3333"/>
                </a:solidFill>
                <a:latin typeface="Arial"/>
                <a:ea typeface="DejaVu Sans"/>
              </a:rPr>
              <a:t>Без </a:t>
            </a:r>
            <a:endParaRPr b="0" lang="ru-RU" sz="7200" spc="-1" strike="noStrike">
              <a:solidFill>
                <a:srgbClr val="000000"/>
              </a:solidFill>
              <a:latin typeface="Arial"/>
            </a:endParaRPr>
          </a:p>
        </p:txBody>
      </p:sp>
      <p:sp>
        <p:nvSpPr>
          <p:cNvPr id="424" name="Скругленный прямоугольник 17"/>
          <p:cNvSpPr/>
          <p:nvPr/>
        </p:nvSpPr>
        <p:spPr>
          <a:xfrm>
            <a:off x="198360" y="4780080"/>
            <a:ext cx="7192800" cy="1240560"/>
          </a:xfrm>
          <a:prstGeom prst="roundRect">
            <a:avLst>
              <a:gd name="adj" fmla="val 16667"/>
            </a:avLst>
          </a:prstGeom>
          <a:noFill/>
          <a:ln>
            <a:solidFill>
              <a:srgbClr val="ff33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25" name="TextBox 18"/>
          <p:cNvSpPr/>
          <p:nvPr/>
        </p:nvSpPr>
        <p:spPr>
          <a:xfrm>
            <a:off x="1937160" y="206280"/>
            <a:ext cx="3039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ЗАДАЧА ДЛЯ ЖИЗНИ </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427" name="Рисунок 6" descr=""/>
          <p:cNvPicPr/>
          <p:nvPr/>
        </p:nvPicPr>
        <p:blipFill>
          <a:blip r:embed="rId1"/>
          <a:stretch/>
        </p:blipFill>
        <p:spPr>
          <a:xfrm>
            <a:off x="0" y="7920"/>
            <a:ext cx="2051640" cy="659880"/>
          </a:xfrm>
          <a:prstGeom prst="rect">
            <a:avLst/>
          </a:prstGeom>
          <a:ln w="0">
            <a:noFill/>
          </a:ln>
        </p:spPr>
      </p:pic>
      <p:pic>
        <p:nvPicPr>
          <p:cNvPr id="428" name="Рисунок 3" descr=""/>
          <p:cNvPicPr/>
          <p:nvPr/>
        </p:nvPicPr>
        <p:blipFill>
          <a:blip r:embed="rId2"/>
          <a:stretch/>
        </p:blipFill>
        <p:spPr>
          <a:xfrm>
            <a:off x="342000" y="748800"/>
            <a:ext cx="7049160" cy="3950280"/>
          </a:xfrm>
          <a:prstGeom prst="rect">
            <a:avLst/>
          </a:prstGeom>
          <a:ln w="0">
            <a:noFill/>
          </a:ln>
        </p:spPr>
      </p:pic>
      <p:pic>
        <p:nvPicPr>
          <p:cNvPr id="429" name="Рисунок 5" descr=""/>
          <p:cNvPicPr/>
          <p:nvPr/>
        </p:nvPicPr>
        <p:blipFill>
          <a:blip r:embed="rId3"/>
          <a:stretch/>
        </p:blipFill>
        <p:spPr>
          <a:xfrm>
            <a:off x="342000" y="4780080"/>
            <a:ext cx="7049160" cy="1240560"/>
          </a:xfrm>
          <a:prstGeom prst="rect">
            <a:avLst/>
          </a:prstGeom>
          <a:ln w="0">
            <a:noFill/>
          </a:ln>
        </p:spPr>
      </p:pic>
      <p:sp>
        <p:nvSpPr>
          <p:cNvPr id="430" name="Скругленный прямоугольник 8"/>
          <p:cNvSpPr/>
          <p:nvPr/>
        </p:nvSpPr>
        <p:spPr>
          <a:xfrm>
            <a:off x="6191640" y="3195000"/>
            <a:ext cx="53892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1" name="Скругленный прямоугольник 9"/>
          <p:cNvSpPr/>
          <p:nvPr/>
        </p:nvSpPr>
        <p:spPr>
          <a:xfrm>
            <a:off x="1774800" y="3195000"/>
            <a:ext cx="306072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2" name="Скругленный прямоугольник 11"/>
          <p:cNvSpPr/>
          <p:nvPr/>
        </p:nvSpPr>
        <p:spPr>
          <a:xfrm>
            <a:off x="1937160" y="3782160"/>
            <a:ext cx="179640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3" name="Скругленный прямоугольник 12"/>
          <p:cNvSpPr/>
          <p:nvPr/>
        </p:nvSpPr>
        <p:spPr>
          <a:xfrm>
            <a:off x="5198040" y="4112640"/>
            <a:ext cx="53892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4" name="Скругленный прямоугольник 13"/>
          <p:cNvSpPr/>
          <p:nvPr/>
        </p:nvSpPr>
        <p:spPr>
          <a:xfrm>
            <a:off x="5877360" y="3796920"/>
            <a:ext cx="98496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5" name="Скругленный прямоугольник 14"/>
          <p:cNvSpPr/>
          <p:nvPr/>
        </p:nvSpPr>
        <p:spPr>
          <a:xfrm>
            <a:off x="1608480" y="4128120"/>
            <a:ext cx="43524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6" name="TextBox 15"/>
          <p:cNvSpPr/>
          <p:nvPr/>
        </p:nvSpPr>
        <p:spPr>
          <a:xfrm>
            <a:off x="7887960" y="2470680"/>
            <a:ext cx="3744720" cy="11869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приветствия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обращения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автора письма, должности</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Arial"/>
                <a:ea typeface="DejaVu Sans"/>
              </a:rPr>
              <a:t>ссылки на официальный сайт</a:t>
            </a:r>
            <a:endParaRPr b="0" lang="ru-RU" sz="1800" spc="-1" strike="noStrike">
              <a:solidFill>
                <a:srgbClr val="000000"/>
              </a:solidFill>
              <a:latin typeface="Arial"/>
            </a:endParaRPr>
          </a:p>
        </p:txBody>
      </p:sp>
      <p:sp>
        <p:nvSpPr>
          <p:cNvPr id="437" name="TextBox 16"/>
          <p:cNvSpPr/>
          <p:nvPr/>
        </p:nvSpPr>
        <p:spPr>
          <a:xfrm>
            <a:off x="7887960" y="1413360"/>
            <a:ext cx="18277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7200" spc="-1" strike="noStrike">
                <a:solidFill>
                  <a:srgbClr val="ff3333"/>
                </a:solidFill>
                <a:latin typeface="Arial"/>
                <a:ea typeface="DejaVu Sans"/>
              </a:rPr>
              <a:t>Без </a:t>
            </a:r>
            <a:endParaRPr b="0" lang="ru-RU" sz="7200" spc="-1" strike="noStrike">
              <a:solidFill>
                <a:srgbClr val="000000"/>
              </a:solidFill>
              <a:latin typeface="Arial"/>
            </a:endParaRPr>
          </a:p>
        </p:txBody>
      </p:sp>
      <p:sp>
        <p:nvSpPr>
          <p:cNvPr id="438" name="Скругленный прямоугольник 19"/>
          <p:cNvSpPr/>
          <p:nvPr/>
        </p:nvSpPr>
        <p:spPr>
          <a:xfrm>
            <a:off x="5037480" y="3195000"/>
            <a:ext cx="107568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39" name="Скругленный прямоугольник 20"/>
          <p:cNvSpPr/>
          <p:nvPr/>
        </p:nvSpPr>
        <p:spPr>
          <a:xfrm>
            <a:off x="3374280" y="4332960"/>
            <a:ext cx="1070640" cy="329400"/>
          </a:xfrm>
          <a:prstGeom prst="roundRect">
            <a:avLst>
              <a:gd name="adj"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40" name="Скругленный прямоугольник 17"/>
          <p:cNvSpPr/>
          <p:nvPr/>
        </p:nvSpPr>
        <p:spPr>
          <a:xfrm>
            <a:off x="198360" y="4780080"/>
            <a:ext cx="7192800" cy="1240560"/>
          </a:xfrm>
          <a:prstGeom prst="roundRect">
            <a:avLst>
              <a:gd name="adj" fmla="val 16667"/>
            </a:avLst>
          </a:prstGeom>
          <a:noFill/>
          <a:ln>
            <a:solidFill>
              <a:srgbClr val="ff33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41" name="TextBox 18"/>
          <p:cNvSpPr/>
          <p:nvPr/>
        </p:nvSpPr>
        <p:spPr>
          <a:xfrm>
            <a:off x="1937160" y="206280"/>
            <a:ext cx="30398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ЗАДАЧА ДЛЯ ЖИЗНИ </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Рисунок 3"/>
          <p:cNvSpPr/>
          <p:nvPr/>
        </p:nvSpPr>
        <p:spPr>
          <a:xfrm>
            <a:off x="259920" y="990720"/>
            <a:ext cx="2610360" cy="2103120"/>
          </a:xfrm>
          <a:prstGeom prst="roundRect">
            <a:avLst>
              <a:gd name="adj" fmla="val 16667"/>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3" name="Рисунок 4"/>
          <p:cNvSpPr/>
          <p:nvPr/>
        </p:nvSpPr>
        <p:spPr>
          <a:xfrm flipH="1">
            <a:off x="9824040" y="990720"/>
            <a:ext cx="2104560" cy="2098080"/>
          </a:xfrm>
          <a:prstGeom prst="roundRect">
            <a:avLst>
              <a:gd name="adj" fmla="val 16667"/>
            </a:avLst>
          </a:prstGeom>
          <a:blipFill rotWithShape="0">
            <a:blip r:embed="rId2"/>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4" name="Рисунок 5"/>
          <p:cNvSpPr/>
          <p:nvPr/>
        </p:nvSpPr>
        <p:spPr>
          <a:xfrm>
            <a:off x="3223080" y="998280"/>
            <a:ext cx="2797560" cy="2112120"/>
          </a:xfrm>
          <a:prstGeom prst="roundRect">
            <a:avLst>
              <a:gd name="adj" fmla="val 16667"/>
            </a:avLst>
          </a:prstGeom>
          <a:blipFill rotWithShape="0">
            <a:blip r:embed="rId3"/>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5" name="Рисунок 7"/>
          <p:cNvSpPr/>
          <p:nvPr/>
        </p:nvSpPr>
        <p:spPr>
          <a:xfrm>
            <a:off x="8299800" y="985680"/>
            <a:ext cx="1286640" cy="2103120"/>
          </a:xfrm>
          <a:prstGeom prst="roundRect">
            <a:avLst>
              <a:gd name="adj" fmla="val 16667"/>
            </a:avLst>
          </a:prstGeom>
          <a:blipFill rotWithShape="0">
            <a:blip r:embed="rId4"/>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6" name="Рисунок 8"/>
          <p:cNvSpPr/>
          <p:nvPr/>
        </p:nvSpPr>
        <p:spPr>
          <a:xfrm>
            <a:off x="6450480" y="985680"/>
            <a:ext cx="1577160" cy="2103120"/>
          </a:xfrm>
          <a:prstGeom prst="roundRect">
            <a:avLst>
              <a:gd name="adj" fmla="val 16667"/>
            </a:avLst>
          </a:prstGeom>
          <a:blipFill rotWithShape="0">
            <a:blip r:embed="rId5"/>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7" name="TextBox 9"/>
          <p:cNvSpPr/>
          <p:nvPr/>
        </p:nvSpPr>
        <p:spPr>
          <a:xfrm>
            <a:off x="3128400" y="3397320"/>
            <a:ext cx="3159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400" spc="-1" strike="noStrike">
                <a:solidFill>
                  <a:srgbClr val="000000"/>
                </a:solidFill>
                <a:latin typeface="Calibri"/>
                <a:ea typeface="DejaVu Sans"/>
              </a:rPr>
              <a:t>Алихан Динаев</a:t>
            </a:r>
            <a:endParaRPr b="0" lang="ru-RU" sz="1400" spc="-1" strike="noStrike">
              <a:solidFill>
                <a:srgbClr val="000000"/>
              </a:solidFill>
              <a:latin typeface="Arial"/>
            </a:endParaRPr>
          </a:p>
        </p:txBody>
      </p:sp>
      <p:sp>
        <p:nvSpPr>
          <p:cNvPr id="448" name="TextBox 10"/>
          <p:cNvSpPr/>
          <p:nvPr/>
        </p:nvSpPr>
        <p:spPr>
          <a:xfrm>
            <a:off x="259920" y="3412080"/>
            <a:ext cx="295308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400" spc="-1" strike="noStrike">
                <a:solidFill>
                  <a:srgbClr val="000000"/>
                </a:solidFill>
                <a:latin typeface="Calibri"/>
                <a:ea typeface="DejaVu Sans"/>
              </a:rPr>
              <a:t>Евгений Ямбург</a:t>
            </a:r>
            <a:endParaRPr b="0" lang="ru-RU" sz="1400" spc="-1" strike="noStrike">
              <a:solidFill>
                <a:srgbClr val="000000"/>
              </a:solidFill>
              <a:latin typeface="Arial"/>
            </a:endParaRPr>
          </a:p>
        </p:txBody>
      </p:sp>
      <p:sp>
        <p:nvSpPr>
          <p:cNvPr id="449" name="TextBox 13"/>
          <p:cNvSpPr/>
          <p:nvPr/>
        </p:nvSpPr>
        <p:spPr>
          <a:xfrm>
            <a:off x="6488280" y="3398040"/>
            <a:ext cx="181656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400" spc="-1" strike="noStrike">
                <a:solidFill>
                  <a:srgbClr val="000000"/>
                </a:solidFill>
                <a:latin typeface="Calibri"/>
                <a:ea typeface="DejaVu Sans"/>
              </a:rPr>
              <a:t>Александр Рывкин</a:t>
            </a:r>
            <a:endParaRPr b="0" lang="ru-RU" sz="1400" spc="-1" strike="noStrike">
              <a:solidFill>
                <a:srgbClr val="000000"/>
              </a:solidFill>
              <a:latin typeface="Arial"/>
            </a:endParaRPr>
          </a:p>
        </p:txBody>
      </p:sp>
      <p:sp>
        <p:nvSpPr>
          <p:cNvPr id="450" name="TextBox 14"/>
          <p:cNvSpPr/>
          <p:nvPr/>
        </p:nvSpPr>
        <p:spPr>
          <a:xfrm>
            <a:off x="9757440" y="3375720"/>
            <a:ext cx="24336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400" spc="-1" strike="noStrike">
                <a:solidFill>
                  <a:srgbClr val="000000"/>
                </a:solidFill>
                <a:latin typeface="Calibri"/>
                <a:ea typeface="DejaVu Sans"/>
              </a:rPr>
              <a:t>Елена Казакова</a:t>
            </a:r>
            <a:endParaRPr b="0" lang="ru-RU" sz="1400" spc="-1" strike="noStrike">
              <a:solidFill>
                <a:srgbClr val="000000"/>
              </a:solidFill>
              <a:latin typeface="Arial"/>
            </a:endParaRPr>
          </a:p>
        </p:txBody>
      </p:sp>
      <p:sp>
        <p:nvSpPr>
          <p:cNvPr id="451" name="TextBox 15"/>
          <p:cNvSpPr/>
          <p:nvPr/>
        </p:nvSpPr>
        <p:spPr>
          <a:xfrm>
            <a:off x="8348760" y="3397320"/>
            <a:ext cx="148716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400" spc="-1" strike="noStrike">
                <a:solidFill>
                  <a:srgbClr val="000000"/>
                </a:solidFill>
                <a:latin typeface="Calibri"/>
                <a:ea typeface="DejaVu Sans"/>
              </a:rPr>
              <a:t>Сергей Ветров</a:t>
            </a:r>
            <a:endParaRPr b="0" lang="ru-RU" sz="1400" spc="-1" strike="noStrike">
              <a:solidFill>
                <a:srgbClr val="000000"/>
              </a:solidFill>
              <a:latin typeface="Arial"/>
            </a:endParaRPr>
          </a:p>
        </p:txBody>
      </p:sp>
      <p:pic>
        <p:nvPicPr>
          <p:cNvPr id="452" name="Рисунок 16" descr=""/>
          <p:cNvPicPr/>
          <p:nvPr/>
        </p:nvPicPr>
        <p:blipFill>
          <a:blip r:embed="rId6"/>
          <a:stretch/>
        </p:blipFill>
        <p:spPr>
          <a:xfrm>
            <a:off x="3740760" y="3751920"/>
            <a:ext cx="1798560" cy="2689200"/>
          </a:xfrm>
          <a:prstGeom prst="rect">
            <a:avLst/>
          </a:prstGeom>
          <a:ln w="0">
            <a:solidFill>
              <a:srgbClr val="000000"/>
            </a:solidFill>
          </a:ln>
        </p:spPr>
      </p:pic>
      <p:pic>
        <p:nvPicPr>
          <p:cNvPr id="453" name="Рисунок 17" descr=""/>
          <p:cNvPicPr/>
          <p:nvPr/>
        </p:nvPicPr>
        <p:blipFill>
          <a:blip r:embed="rId7"/>
          <a:stretch/>
        </p:blipFill>
        <p:spPr>
          <a:xfrm>
            <a:off x="259920" y="3751920"/>
            <a:ext cx="1718280" cy="2689200"/>
          </a:xfrm>
          <a:prstGeom prst="rect">
            <a:avLst/>
          </a:prstGeom>
          <a:ln w="0">
            <a:solidFill>
              <a:srgbClr val="233c78"/>
            </a:solidFill>
          </a:ln>
        </p:spPr>
      </p:pic>
      <p:pic>
        <p:nvPicPr>
          <p:cNvPr id="454" name="Рисунок 11" descr=""/>
          <p:cNvPicPr/>
          <p:nvPr/>
        </p:nvPicPr>
        <p:blipFill>
          <a:blip r:embed="rId8"/>
          <a:stretch/>
        </p:blipFill>
        <p:spPr>
          <a:xfrm>
            <a:off x="2098080" y="5071680"/>
            <a:ext cx="1460880" cy="1460880"/>
          </a:xfrm>
          <a:prstGeom prst="rect">
            <a:avLst/>
          </a:prstGeom>
          <a:ln w="0">
            <a:noFill/>
          </a:ln>
        </p:spPr>
      </p:pic>
      <p:pic>
        <p:nvPicPr>
          <p:cNvPr id="455" name="Рисунок 12" descr=""/>
          <p:cNvPicPr/>
          <p:nvPr/>
        </p:nvPicPr>
        <p:blipFill>
          <a:blip r:embed="rId9"/>
          <a:stretch/>
        </p:blipFill>
        <p:spPr>
          <a:xfrm>
            <a:off x="5576040" y="5016600"/>
            <a:ext cx="1424160" cy="1424160"/>
          </a:xfrm>
          <a:prstGeom prst="rect">
            <a:avLst/>
          </a:prstGeom>
          <a:ln w="0">
            <a:noFill/>
          </a:ln>
        </p:spPr>
      </p:pic>
      <p:sp>
        <p:nvSpPr>
          <p:cNvPr id="456" name="Text Placeholder 1"/>
          <p:cNvSpPr/>
          <p:nvPr/>
        </p:nvSpPr>
        <p:spPr>
          <a:xfrm flipH="1">
            <a:off x="-1440" y="-4680"/>
            <a:ext cx="100242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Серия «Педагогический нон-фикшн». Авторы</a:t>
            </a:r>
            <a:endParaRPr b="0" lang="ru-RU" sz="2800" spc="-1" strike="noStrike">
              <a:solidFill>
                <a:srgbClr val="000000"/>
              </a:solidFill>
              <a:latin typeface="Arial"/>
            </a:endParaRPr>
          </a:p>
        </p:txBody>
      </p:sp>
      <p:sp>
        <p:nvSpPr>
          <p:cNvPr id="457" name="Прямоугольник 19"/>
          <p:cNvSpPr/>
          <p:nvPr/>
        </p:nvSpPr>
        <p:spPr>
          <a:xfrm>
            <a:off x="259920" y="662580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277"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ЧИТАТЕЛЬСКАЯ ГРАМОТНОСТЬ</a:t>
            </a:r>
            <a:endParaRPr b="0" lang="ru-RU" sz="2400" spc="-1" strike="noStrike">
              <a:solidFill>
                <a:srgbClr val="000000"/>
              </a:solidFill>
              <a:latin typeface="Arial"/>
            </a:endParaRPr>
          </a:p>
        </p:txBody>
      </p:sp>
      <p:sp>
        <p:nvSpPr>
          <p:cNvPr id="278" name="TextBox 3"/>
          <p:cNvSpPr/>
          <p:nvPr/>
        </p:nvSpPr>
        <p:spPr>
          <a:xfrm>
            <a:off x="7446240" y="1829880"/>
            <a:ext cx="4595040" cy="2496960"/>
          </a:xfrm>
          <a:prstGeom prst="rect">
            <a:avLst/>
          </a:prstGeom>
          <a:noFill/>
          <a:ln w="3810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00b050"/>
                </a:solidFill>
                <a:latin typeface="Calibri"/>
                <a:ea typeface="DejaVu Sans"/>
              </a:rPr>
              <a:t> </a:t>
            </a:r>
            <a:endParaRPr b="0" lang="ru-RU" sz="1800" spc="-1" strike="noStrike">
              <a:solidFill>
                <a:srgbClr val="000000"/>
              </a:solidFill>
              <a:latin typeface="Arial"/>
            </a:endParaRPr>
          </a:p>
          <a:p>
            <a:pPr>
              <a:lnSpc>
                <a:spcPct val="100000"/>
              </a:lnSpc>
            </a:pPr>
            <a:r>
              <a:rPr b="0" lang="ru-RU" sz="2800" spc="-1" strike="noStrike">
                <a:solidFill>
                  <a:schemeClr val="accent5">
                    <a:lumMod val="50000"/>
                  </a:schemeClr>
                </a:solidFill>
                <a:latin typeface="Calibri"/>
                <a:ea typeface="DejaVu Sans"/>
              </a:rPr>
              <a:t>локализация информации </a:t>
            </a:r>
            <a:endParaRPr b="0" lang="ru-RU" sz="2800" spc="-1" strike="noStrike">
              <a:solidFill>
                <a:srgbClr val="000000"/>
              </a:solidFill>
              <a:latin typeface="Arial"/>
            </a:endParaRPr>
          </a:p>
          <a:p>
            <a:pPr>
              <a:lnSpc>
                <a:spcPct val="100000"/>
              </a:lnSpc>
            </a:pPr>
            <a:endParaRPr b="0" lang="ru-RU" sz="2800" spc="-1" strike="noStrike">
              <a:solidFill>
                <a:srgbClr val="000000"/>
              </a:solidFill>
              <a:latin typeface="Arial"/>
            </a:endParaRPr>
          </a:p>
          <a:p>
            <a:pPr>
              <a:lnSpc>
                <a:spcPct val="100000"/>
              </a:lnSpc>
            </a:pPr>
            <a:r>
              <a:rPr b="0" lang="ru-RU" sz="2800" spc="-1" strike="noStrike">
                <a:solidFill>
                  <a:schemeClr val="accent5">
                    <a:lumMod val="50000"/>
                  </a:schemeClr>
                </a:solidFill>
                <a:latin typeface="Calibri"/>
                <a:ea typeface="DejaVu Sans"/>
              </a:rPr>
              <a:t>понимание </a:t>
            </a:r>
            <a:endParaRPr b="0" lang="ru-RU" sz="2800" spc="-1" strike="noStrike">
              <a:solidFill>
                <a:srgbClr val="000000"/>
              </a:solidFill>
              <a:latin typeface="Arial"/>
            </a:endParaRPr>
          </a:p>
          <a:p>
            <a:pPr>
              <a:lnSpc>
                <a:spcPct val="100000"/>
              </a:lnSpc>
            </a:pPr>
            <a:endParaRPr b="0" lang="ru-RU" sz="2800" spc="-1" strike="noStrike">
              <a:solidFill>
                <a:srgbClr val="000000"/>
              </a:solidFill>
              <a:latin typeface="Arial"/>
            </a:endParaRPr>
          </a:p>
          <a:p>
            <a:pPr>
              <a:lnSpc>
                <a:spcPct val="100000"/>
              </a:lnSpc>
            </a:pPr>
            <a:r>
              <a:rPr b="0" lang="ru-RU" sz="2800" spc="-1" strike="noStrike">
                <a:solidFill>
                  <a:schemeClr val="accent5">
                    <a:lumMod val="50000"/>
                  </a:schemeClr>
                </a:solidFill>
                <a:latin typeface="Calibri"/>
                <a:ea typeface="DejaVu Sans"/>
              </a:rPr>
              <a:t>оценка и рефлексия</a:t>
            </a:r>
            <a:endParaRPr b="0" lang="ru-RU" sz="2800" spc="-1" strike="noStrike">
              <a:solidFill>
                <a:srgbClr val="000000"/>
              </a:solidFill>
              <a:latin typeface="Arial"/>
            </a:endParaRPr>
          </a:p>
        </p:txBody>
      </p:sp>
      <p:sp>
        <p:nvSpPr>
          <p:cNvPr id="279" name="TextBox 1"/>
          <p:cNvSpPr/>
          <p:nvPr/>
        </p:nvSpPr>
        <p:spPr>
          <a:xfrm>
            <a:off x="771120" y="1794240"/>
            <a:ext cx="4836600" cy="30157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b050"/>
                </a:solidFill>
                <a:latin typeface="Calibri"/>
                <a:ea typeface="DejaVu Sans"/>
              </a:rPr>
              <a:t>способность человека </a:t>
            </a:r>
            <a:r>
              <a:rPr b="0" lang="ru-RU" sz="2400" spc="-1" strike="noStrike">
                <a:solidFill>
                  <a:srgbClr val="000000"/>
                </a:solidFill>
                <a:latin typeface="Calibri"/>
                <a:ea typeface="DejaVu Sans"/>
              </a:rPr>
              <a:t>понимать и использовать письменные тексты, размышлять о них и заниматься чтением для того, чтобы достигать своих целей, расширять свои знания и возможности, участвовать                                      в социальной жизни.</a:t>
            </a:r>
            <a:endParaRPr b="0" lang="ru-RU" sz="2400" spc="-1" strike="noStrike">
              <a:solidFill>
                <a:srgbClr val="000000"/>
              </a:solidFill>
              <a:latin typeface="Arial"/>
            </a:endParaRPr>
          </a:p>
        </p:txBody>
      </p:sp>
      <p:sp>
        <p:nvSpPr>
          <p:cNvPr id="280" name="Стрелка вправо 4"/>
          <p:cNvSpPr/>
          <p:nvPr/>
        </p:nvSpPr>
        <p:spPr>
          <a:xfrm>
            <a:off x="6347520" y="2149560"/>
            <a:ext cx="505800" cy="417600"/>
          </a:xfrm>
          <a:prstGeom prst="rightArrow">
            <a:avLst>
              <a:gd name="adj1" fmla="val 50000"/>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1" name="Стрелка вправо 6"/>
          <p:cNvSpPr/>
          <p:nvPr/>
        </p:nvSpPr>
        <p:spPr>
          <a:xfrm>
            <a:off x="6332760" y="3056040"/>
            <a:ext cx="505800" cy="417600"/>
          </a:xfrm>
          <a:prstGeom prst="rightArrow">
            <a:avLst>
              <a:gd name="adj1" fmla="val 50000"/>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2" name="Стрелка вправо 7"/>
          <p:cNvSpPr/>
          <p:nvPr/>
        </p:nvSpPr>
        <p:spPr>
          <a:xfrm>
            <a:off x="6347520" y="3935880"/>
            <a:ext cx="505800" cy="417600"/>
          </a:xfrm>
          <a:prstGeom prst="rightArrow">
            <a:avLst>
              <a:gd name="adj1" fmla="val 50000"/>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3" name="Скругленный прямоугольник 5"/>
          <p:cNvSpPr/>
          <p:nvPr/>
        </p:nvSpPr>
        <p:spPr>
          <a:xfrm>
            <a:off x="660960" y="1794240"/>
            <a:ext cx="5107680" cy="2792880"/>
          </a:xfrm>
          <a:prstGeom prst="roundRect">
            <a:avLst>
              <a:gd name="adj" fmla="val 16667"/>
            </a:avLst>
          </a:prstGeom>
          <a:noFill/>
          <a:ln>
            <a:solidFill>
              <a:srgbClr val="bdd7ee"/>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4" name="Скругленный прямоугольник 8"/>
          <p:cNvSpPr/>
          <p:nvPr/>
        </p:nvSpPr>
        <p:spPr>
          <a:xfrm>
            <a:off x="330840" y="127800"/>
            <a:ext cx="50770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85" name="Freeform 50"/>
          <p:cNvSpPr/>
          <p:nvPr/>
        </p:nvSpPr>
        <p:spPr>
          <a:xfrm>
            <a:off x="4463280" y="9709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286" name="Rectangle 51"/>
          <p:cNvSpPr/>
          <p:nvPr/>
        </p:nvSpPr>
        <p:spPr>
          <a:xfrm flipV="1">
            <a:off x="4624200" y="172080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pic>
        <p:nvPicPr>
          <p:cNvPr id="287" name="Picture 451" descr=""/>
          <p:cNvPicPr/>
          <p:nvPr/>
        </p:nvPicPr>
        <p:blipFill>
          <a:blip r:embed="rId1"/>
          <a:stretch/>
        </p:blipFill>
        <p:spPr>
          <a:xfrm>
            <a:off x="3848400" y="5103360"/>
            <a:ext cx="984960" cy="1378800"/>
          </a:xfrm>
          <a:prstGeom prst="rect">
            <a:avLst/>
          </a:prstGeom>
          <a:ln w="9525">
            <a:solidFill>
              <a:srgbClr val="00b050"/>
            </a:solidFill>
            <a:miter/>
          </a:ln>
        </p:spPr>
      </p:pic>
      <p:pic>
        <p:nvPicPr>
          <p:cNvPr id="288" name="Picture 2" descr=""/>
          <p:cNvPicPr/>
          <p:nvPr/>
        </p:nvPicPr>
        <p:blipFill>
          <a:blip r:embed="rId2"/>
          <a:stretch/>
        </p:blipFill>
        <p:spPr>
          <a:xfrm>
            <a:off x="4964760" y="5106240"/>
            <a:ext cx="1022400" cy="1372680"/>
          </a:xfrm>
          <a:prstGeom prst="rect">
            <a:avLst/>
          </a:prstGeom>
          <a:ln w="9525">
            <a:solidFill>
              <a:srgbClr val="00b050"/>
            </a:solidFill>
            <a:miter/>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8" name="Рисунок 12" descr=""/>
          <p:cNvPicPr/>
          <p:nvPr/>
        </p:nvPicPr>
        <p:blipFill>
          <a:blip r:embed="rId1"/>
          <a:stretch/>
        </p:blipFill>
        <p:spPr>
          <a:xfrm>
            <a:off x="-4680" y="0"/>
            <a:ext cx="12191040" cy="6856920"/>
          </a:xfrm>
          <a:prstGeom prst="rect">
            <a:avLst/>
          </a:prstGeom>
          <a:ln w="0">
            <a:noFill/>
          </a:ln>
        </p:spPr>
      </p:pic>
      <p:pic>
        <p:nvPicPr>
          <p:cNvPr id="459" name="" descr=""/>
          <p:cNvPicPr/>
          <p:nvPr/>
        </p:nvPicPr>
        <p:blipFill>
          <a:blip r:embed="rId2"/>
          <a:stretch/>
        </p:blipFill>
        <p:spPr>
          <a:xfrm>
            <a:off x="1440" y="1440"/>
            <a:ext cx="360" cy="360"/>
          </a:xfrm>
          <a:prstGeom prst="rect">
            <a:avLst/>
          </a:prstGeom>
          <a:ln w="0">
            <a:noFill/>
          </a:ln>
        </p:spPr>
      </p:pic>
      <p:sp>
        <p:nvSpPr>
          <p:cNvPr id="460" name="Прямоугольник 4" hidden="1"/>
          <p:cNvSpPr/>
          <p:nvPr/>
        </p:nvSpPr>
        <p:spPr>
          <a:xfrm>
            <a:off x="0" y="0"/>
            <a:ext cx="157680" cy="157680"/>
          </a:xfrm>
          <a:prstGeom prst="rect">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numCol="1" spcCol="0" wrap="none" lIns="0" rIns="0" tIns="0" bIns="0" anchor="ctr">
            <a:noAutofit/>
          </a:bodyPr>
          <a:p>
            <a:pPr algn="ctr">
              <a:lnSpc>
                <a:spcPct val="100000"/>
              </a:lnSpc>
              <a:tabLst>
                <a:tab algn="l" pos="0"/>
              </a:tabLst>
            </a:pPr>
            <a:endParaRPr b="0" lang="ru-RU" sz="5470" spc="-1" strike="noStrike">
              <a:solidFill>
                <a:srgbClr val="ffffff"/>
              </a:solidFill>
              <a:latin typeface="Open Sans Light"/>
              <a:ea typeface="Open Sans Light"/>
            </a:endParaRPr>
          </a:p>
        </p:txBody>
      </p:sp>
      <p:sp>
        <p:nvSpPr>
          <p:cNvPr id="461" name="TextBox 25"/>
          <p:cNvSpPr/>
          <p:nvPr/>
        </p:nvSpPr>
        <p:spPr>
          <a:xfrm>
            <a:off x="334080" y="6466680"/>
            <a:ext cx="11711520" cy="30420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ffffff">
                    <a:alpha val="40000"/>
                  </a:srgbClr>
                </a:solidFill>
                <a:latin typeface="Calibri"/>
                <a:ea typeface="DejaVu Sans"/>
              </a:rPr>
              <a:t>Все права защищены. Никакая часть презентации не может быть воспроизведена в какой  бы то ни было форме и какими бы то ни было средствами, включая размещение в Интернете </a:t>
            </a:r>
            <a:br>
              <a:rPr sz="1000"/>
            </a:br>
            <a:r>
              <a:rPr b="0" lang="ru-RU" sz="1000" spc="-1" strike="noStrike">
                <a:solidFill>
                  <a:srgbClr val="ffffff">
                    <a:alpha val="40000"/>
                  </a:srgbClr>
                </a:solidFill>
                <a:latin typeface="Calibri"/>
                <a:ea typeface="DejaVu Sans"/>
              </a:rPr>
              <a:t>и в корпоративных сетях, а также запись в память ЭВМ,  для частного или публичного использования, без письменного разрешения владельца авторских прав. © АО «Издательство «Просвещение», 20</a:t>
            </a:r>
            <a:r>
              <a:rPr b="0" lang="en-US" sz="1000" spc="-1" strike="noStrike">
                <a:solidFill>
                  <a:srgbClr val="ffffff">
                    <a:alpha val="40000"/>
                  </a:srgbClr>
                </a:solidFill>
                <a:latin typeface="Calibri"/>
                <a:ea typeface="DejaVu Sans"/>
              </a:rPr>
              <a:t>2</a:t>
            </a:r>
            <a:r>
              <a:rPr b="0" lang="ru-RU" sz="1000" spc="-1" strike="noStrike">
                <a:solidFill>
                  <a:srgbClr val="ffffff">
                    <a:alpha val="40000"/>
                  </a:srgbClr>
                </a:solidFill>
                <a:latin typeface="Calibri"/>
                <a:ea typeface="DejaVu Sans"/>
              </a:rPr>
              <a:t>3 г.</a:t>
            </a:r>
            <a:endParaRPr b="0" lang="ru-RU" sz="1000" spc="-1" strike="noStrike">
              <a:solidFill>
                <a:srgbClr val="ffffff"/>
              </a:solidFill>
              <a:latin typeface="Arial"/>
            </a:endParaRPr>
          </a:p>
        </p:txBody>
      </p:sp>
      <p:pic>
        <p:nvPicPr>
          <p:cNvPr id="462" name="Рисунок 2" descr=""/>
          <p:cNvPicPr/>
          <p:nvPr/>
        </p:nvPicPr>
        <p:blipFill>
          <a:blip r:embed="rId3"/>
          <a:stretch/>
        </p:blipFill>
        <p:spPr>
          <a:xfrm>
            <a:off x="334080" y="370440"/>
            <a:ext cx="2818080" cy="763200"/>
          </a:xfrm>
          <a:prstGeom prst="rect">
            <a:avLst/>
          </a:prstGeom>
          <a:ln w="0">
            <a:noFill/>
          </a:ln>
        </p:spPr>
      </p:pic>
      <p:sp>
        <p:nvSpPr>
          <p:cNvPr id="463" name="TextBox 1"/>
          <p:cNvSpPr/>
          <p:nvPr/>
        </p:nvSpPr>
        <p:spPr>
          <a:xfrm>
            <a:off x="334080" y="5015880"/>
            <a:ext cx="5393520" cy="17960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2800" spc="-1" strike="noStrike">
                <a:solidFill>
                  <a:srgbClr val="ffffff"/>
                </a:solidFill>
                <a:latin typeface="Calibri"/>
                <a:ea typeface="DejaVu Sans"/>
              </a:rPr>
              <a:t>Контекстные задачи: </a:t>
            </a:r>
            <a:endParaRPr b="0" lang="ru-RU" sz="2800" spc="-1" strike="noStrike">
              <a:solidFill>
                <a:srgbClr val="ffffff"/>
              </a:solidFill>
              <a:latin typeface="Arial"/>
            </a:endParaRPr>
          </a:p>
          <a:p>
            <a:pPr>
              <a:lnSpc>
                <a:spcPct val="100000"/>
              </a:lnSpc>
              <a:tabLst>
                <a:tab algn="l" pos="0"/>
              </a:tabLst>
            </a:pPr>
            <a:r>
              <a:rPr b="0" lang="ru-RU" sz="2800" spc="-1" strike="noStrike">
                <a:solidFill>
                  <a:srgbClr val="ffffff"/>
                </a:solidFill>
                <a:latin typeface="Calibri"/>
                <a:ea typeface="DejaVu Sans"/>
              </a:rPr>
              <a:t>русский язык и литература, родной язык и родная литература  </a:t>
            </a:r>
            <a:endParaRPr b="0" lang="ru-RU"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65" name="Text Placeholder 1"/>
          <p:cNvSpPr/>
          <p:nvPr/>
        </p:nvSpPr>
        <p:spPr>
          <a:xfrm flipH="1">
            <a:off x="-720" y="0"/>
            <a:ext cx="69969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Жизнь на предметы не делится!</a:t>
            </a:r>
            <a:endParaRPr b="0" lang="ru-RU" sz="2800" spc="-1" strike="noStrike">
              <a:solidFill>
                <a:srgbClr val="000000"/>
              </a:solidFill>
              <a:latin typeface="Arial"/>
            </a:endParaRPr>
          </a:p>
        </p:txBody>
      </p:sp>
      <p:sp>
        <p:nvSpPr>
          <p:cNvPr id="466" name="TextBox 1"/>
          <p:cNvSpPr/>
          <p:nvPr/>
        </p:nvSpPr>
        <p:spPr>
          <a:xfrm>
            <a:off x="1575360" y="936360"/>
            <a:ext cx="9253080" cy="39290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2800" spc="-1" strike="noStrike">
                <a:solidFill>
                  <a:srgbClr val="000000"/>
                </a:solidFill>
                <a:latin typeface="Calibri"/>
                <a:ea typeface="DejaVu Sans"/>
              </a:rPr>
              <a:t>Как спасти десяток зайцев?</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Зачем Павел Иванович покупал «мёртвые души»?</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Будет ли успешным проект купца Лопахина?</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Почему Николай Ростов наследует долги отца?</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Как убедить родителей?</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Какие есть знаки гостеприимства?</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Почему условное наклонение «мешает»?</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Почему на мой вопрос трудно получить понятный ответ?</a:t>
            </a:r>
            <a:endParaRPr b="0" lang="ru-RU" sz="2800" spc="-1" strike="noStrike">
              <a:solidFill>
                <a:srgbClr val="000000"/>
              </a:solidFill>
              <a:latin typeface="Arial"/>
            </a:endParaRPr>
          </a:p>
          <a:p>
            <a:pPr>
              <a:lnSpc>
                <a:spcPct val="100000"/>
              </a:lnSpc>
              <a:tabLst>
                <a:tab algn="l" pos="0"/>
              </a:tabLst>
            </a:pPr>
            <a:r>
              <a:rPr b="0" lang="ru-RU" sz="2800" spc="-1" strike="noStrike">
                <a:solidFill>
                  <a:srgbClr val="000000"/>
                </a:solidFill>
                <a:latin typeface="Calibri"/>
                <a:ea typeface="DejaVu Sans"/>
              </a:rPr>
              <a:t>Как без слов показать, что человек тебе неприятен?</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68" name="Text Placeholder 1"/>
          <p:cNvSpPr/>
          <p:nvPr/>
        </p:nvSpPr>
        <p:spPr>
          <a:xfrm flipH="1">
            <a:off x="-1440" y="0"/>
            <a:ext cx="77317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 жизни</a:t>
            </a:r>
            <a:endParaRPr b="0" lang="ru-RU" sz="2800" spc="-1" strike="noStrike">
              <a:solidFill>
                <a:srgbClr val="000000"/>
              </a:solidFill>
              <a:latin typeface="Arial"/>
            </a:endParaRPr>
          </a:p>
        </p:txBody>
      </p:sp>
      <p:sp>
        <p:nvSpPr>
          <p:cNvPr id="469" name="TextBox 5"/>
          <p:cNvSpPr/>
          <p:nvPr/>
        </p:nvSpPr>
        <p:spPr>
          <a:xfrm>
            <a:off x="685080" y="2645280"/>
            <a:ext cx="11057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2400" spc="-1" strike="noStrike">
                <a:solidFill>
                  <a:srgbClr val="000000"/>
                </a:solidFill>
                <a:latin typeface="Calibri"/>
                <a:ea typeface="DejaVu Sans"/>
              </a:rPr>
              <a:t>В какие праздники актуально на своём балконе вывесить государственный флаг?</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71" name="Text Placeholder 1"/>
          <p:cNvSpPr/>
          <p:nvPr/>
        </p:nvSpPr>
        <p:spPr>
          <a:xfrm flipH="1">
            <a:off x="-1440" y="0"/>
            <a:ext cx="77317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a:t>
            </a:r>
            <a:endParaRPr b="0" lang="ru-RU" sz="2800" spc="-1" strike="noStrike">
              <a:solidFill>
                <a:srgbClr val="000000"/>
              </a:solidFill>
              <a:latin typeface="Arial"/>
            </a:endParaRPr>
          </a:p>
        </p:txBody>
      </p:sp>
      <p:sp>
        <p:nvSpPr>
          <p:cNvPr id="472" name="TextBox 5"/>
          <p:cNvSpPr/>
          <p:nvPr/>
        </p:nvSpPr>
        <p:spPr>
          <a:xfrm>
            <a:off x="2037600" y="1288440"/>
            <a:ext cx="6481800" cy="43585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встречаются в той или иной реальной ситуации; </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можно опираться на уже произошедшее событие;</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предположить ситуацию, которая может произойти;</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необходимо не только владеть определённой суммой знаний, но и использовать свой жизненный опыт и дополнительные источники информации; </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показать прикладное значение научных знаний;</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marL="285840" indent="-285840">
              <a:lnSpc>
                <a:spcPct val="100000"/>
              </a:lnSpc>
              <a:buClr>
                <a:srgbClr val="000000"/>
              </a:buClr>
              <a:buFont typeface="Wingdings" charset="2"/>
              <a:buChar char=""/>
            </a:pPr>
            <a:r>
              <a:rPr b="0" lang="ru-RU" sz="2000" spc="-1" strike="noStrike">
                <a:solidFill>
                  <a:srgbClr val="000000"/>
                </a:solidFill>
                <a:latin typeface="Calibri"/>
                <a:ea typeface="DejaVu Sans"/>
              </a:rPr>
              <a:t>формировать качества, которые будут необходимы при решении разного рода ситуаций.</a:t>
            </a:r>
            <a:endParaRPr b="0" lang="ru-RU" sz="2000" spc="-1" strike="noStrike">
              <a:solidFill>
                <a:srgbClr val="000000"/>
              </a:solidFill>
              <a:latin typeface="Arial"/>
            </a:endParaRPr>
          </a:p>
        </p:txBody>
      </p:sp>
      <p:pic>
        <p:nvPicPr>
          <p:cNvPr id="473" name="Рисунок 7" descr=""/>
          <p:cNvPicPr/>
          <p:nvPr/>
        </p:nvPicPr>
        <p:blipFill>
          <a:blip r:embed="rId1"/>
          <a:stretch/>
        </p:blipFill>
        <p:spPr>
          <a:xfrm flipH="1">
            <a:off x="9470880" y="3724200"/>
            <a:ext cx="2085840" cy="19645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75" name="Text Placeholder 1"/>
          <p:cNvSpPr/>
          <p:nvPr/>
        </p:nvSpPr>
        <p:spPr>
          <a:xfrm flipH="1">
            <a:off x="-1440" y="0"/>
            <a:ext cx="96217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Отличительные особенности контекстных задач</a:t>
            </a:r>
            <a:endParaRPr b="0" lang="ru-RU" sz="2800" spc="-1" strike="noStrike">
              <a:solidFill>
                <a:srgbClr val="000000"/>
              </a:solidFill>
              <a:latin typeface="Arial"/>
            </a:endParaRPr>
          </a:p>
        </p:txBody>
      </p:sp>
      <p:sp>
        <p:nvSpPr>
          <p:cNvPr id="476" name="TextBox 7"/>
          <p:cNvSpPr/>
          <p:nvPr/>
        </p:nvSpPr>
        <p:spPr>
          <a:xfrm>
            <a:off x="675000" y="860400"/>
            <a:ext cx="7322040" cy="53017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значимость (познавательная, профессиональная, общекультурная, социальная) получаемого результата, что обеспечивает познавательную мотивацию учащегося;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условие задачи сформулировано как сюжет, ситуация или проблема, с использованием необходимых знаний, на которые нет явного указания в тексте задачи;</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информация и данные в задаче могут быть представлены </a:t>
            </a:r>
            <a:r>
              <a:rPr b="0" lang="en-US" sz="1800" spc="-1" strike="noStrike">
                <a:solidFill>
                  <a:srgbClr val="000000"/>
                </a:solidFill>
                <a:latin typeface="Calibri"/>
                <a:ea typeface="DejaVu Sans"/>
              </a:rPr>
              <a:t>                         </a:t>
            </a:r>
            <a:r>
              <a:rPr b="0" lang="ru-RU" sz="1800" spc="-1" strike="noStrike">
                <a:solidFill>
                  <a:srgbClr val="000000"/>
                </a:solidFill>
                <a:latin typeface="Calibri"/>
                <a:ea typeface="DejaVu Sans"/>
              </a:rPr>
              <a:t>в различной форме (рисунок, таблица, схема, диаграмма, график и т. д.), что потребует распознавания объектов;</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указание (явное или неявное) области применения результата, полученного при решении задачи;</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по структуре эти задачи нестандартные, т. е. в структуре задачи не определены некоторые из её компонентов;</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наличие избыточных, недостающих или противоречивых данных </a:t>
            </a:r>
            <a:r>
              <a:rPr b="0" lang="en-US" sz="1800" spc="-1" strike="noStrike">
                <a:solidFill>
                  <a:srgbClr val="000000"/>
                </a:solidFill>
                <a:latin typeface="Calibri"/>
                <a:ea typeface="DejaVu Sans"/>
              </a:rPr>
              <a:t>                 </a:t>
            </a:r>
            <a:r>
              <a:rPr b="0" lang="ru-RU" sz="1800" spc="-1" strike="noStrike">
                <a:solidFill>
                  <a:srgbClr val="000000"/>
                </a:solidFill>
                <a:latin typeface="Calibri"/>
                <a:ea typeface="DejaVu Sans"/>
              </a:rPr>
              <a:t>в условии задачи, что приводит к объёмной формулировке условия;</a:t>
            </a:r>
            <a:endParaRPr b="0" lang="ru-RU" sz="1800" spc="-1" strike="noStrike">
              <a:solidFill>
                <a:srgbClr val="000000"/>
              </a:solidFill>
              <a:latin typeface="Arial"/>
            </a:endParaRPr>
          </a:p>
          <a:p>
            <a:pPr marL="285840" indent="-285840">
              <a:lnSpc>
                <a:spcPct val="100000"/>
              </a:lnSpc>
              <a:buClr>
                <a:srgbClr val="000000"/>
              </a:buClr>
              <a:buFont typeface="Wingdings" charset="2"/>
              <a:buChar char=""/>
            </a:pPr>
            <a:r>
              <a:rPr b="0" lang="ru-RU" sz="1800" spc="-1" strike="noStrike">
                <a:solidFill>
                  <a:srgbClr val="000000"/>
                </a:solidFill>
                <a:latin typeface="Calibri"/>
                <a:ea typeface="DejaVu Sans"/>
              </a:rPr>
              <a:t>наличие нескольких способов решения (различная степень рациональности), причём данные способы могут быть неизвестны студентам и их потребуется сконструировать.</a:t>
            </a:r>
            <a:endParaRPr b="0" lang="ru-RU" sz="1800" spc="-1" strike="noStrike">
              <a:solidFill>
                <a:srgbClr val="000000"/>
              </a:solidFill>
              <a:latin typeface="Arial"/>
            </a:endParaRPr>
          </a:p>
        </p:txBody>
      </p:sp>
      <p:pic>
        <p:nvPicPr>
          <p:cNvPr id="477" name="Рисунок 12" descr=""/>
          <p:cNvPicPr/>
          <p:nvPr/>
        </p:nvPicPr>
        <p:blipFill>
          <a:blip r:embed="rId1"/>
          <a:stretch/>
        </p:blipFill>
        <p:spPr>
          <a:xfrm>
            <a:off x="7782480" y="1740600"/>
            <a:ext cx="3885480" cy="31125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79" name="Text Placeholder 1"/>
          <p:cNvSpPr/>
          <p:nvPr/>
        </p:nvSpPr>
        <p:spPr>
          <a:xfrm flipH="1">
            <a:off x="-1440" y="0"/>
            <a:ext cx="96217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Где взять контекстные задачи?</a:t>
            </a:r>
            <a:endParaRPr b="0" lang="ru-RU" sz="2800" spc="-1" strike="noStrike">
              <a:solidFill>
                <a:srgbClr val="000000"/>
              </a:solidFill>
              <a:latin typeface="Arial"/>
            </a:endParaRPr>
          </a:p>
        </p:txBody>
      </p:sp>
      <p:pic>
        <p:nvPicPr>
          <p:cNvPr id="480" name="Рисунок 5" descr=""/>
          <p:cNvPicPr/>
          <p:nvPr/>
        </p:nvPicPr>
        <p:blipFill>
          <a:blip r:embed="rId1"/>
          <a:stretch/>
        </p:blipFill>
        <p:spPr>
          <a:xfrm>
            <a:off x="1825200" y="1278000"/>
            <a:ext cx="5950800" cy="4767120"/>
          </a:xfrm>
          <a:prstGeom prst="rect">
            <a:avLst/>
          </a:prstGeom>
          <a:ln w="0">
            <a:noFill/>
          </a:ln>
        </p:spPr>
      </p:pic>
      <p:sp>
        <p:nvSpPr>
          <p:cNvPr id="481" name="TextBox 6"/>
          <p:cNvSpPr/>
          <p:nvPr/>
        </p:nvSpPr>
        <p:spPr>
          <a:xfrm>
            <a:off x="2935440" y="2058480"/>
            <a:ext cx="144828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800" spc="-1" strike="noStrike">
                <a:solidFill>
                  <a:srgbClr val="7030a0"/>
                </a:solidFill>
                <a:latin typeface="Calibri"/>
                <a:ea typeface="DejaVu Sans"/>
              </a:rPr>
              <a:t>Найти </a:t>
            </a:r>
            <a:endParaRPr b="0" lang="ru-RU" sz="1800" spc="-1" strike="noStrike">
              <a:solidFill>
                <a:srgbClr val="000000"/>
              </a:solidFill>
              <a:latin typeface="Arial"/>
            </a:endParaRPr>
          </a:p>
          <a:p>
            <a:pPr>
              <a:lnSpc>
                <a:spcPct val="100000"/>
              </a:lnSpc>
              <a:tabLst>
                <a:tab algn="l" pos="0"/>
              </a:tabLst>
            </a:pPr>
            <a:r>
              <a:rPr b="1" lang="ru-RU" sz="1800" spc="-1" strike="noStrike">
                <a:solidFill>
                  <a:srgbClr val="7030a0"/>
                </a:solidFill>
                <a:latin typeface="Calibri"/>
                <a:ea typeface="DejaVu Sans"/>
              </a:rPr>
              <a:t>в учебнике или </a:t>
            </a:r>
            <a:endParaRPr b="0" lang="ru-RU" sz="1800" spc="-1" strike="noStrike">
              <a:solidFill>
                <a:srgbClr val="000000"/>
              </a:solidFill>
              <a:latin typeface="Arial"/>
            </a:endParaRPr>
          </a:p>
          <a:p>
            <a:pPr>
              <a:lnSpc>
                <a:spcPct val="100000"/>
              </a:lnSpc>
              <a:tabLst>
                <a:tab algn="l" pos="0"/>
              </a:tabLst>
            </a:pPr>
            <a:r>
              <a:rPr b="1" lang="ru-RU" sz="1800" spc="-1" strike="noStrike">
                <a:solidFill>
                  <a:srgbClr val="7030a0"/>
                </a:solidFill>
                <a:latin typeface="Calibri"/>
                <a:ea typeface="DejaVu Sans"/>
              </a:rPr>
              <a:t>учебном пособии</a:t>
            </a:r>
            <a:endParaRPr b="0" lang="ru-RU" sz="1800" spc="-1" strike="noStrike">
              <a:solidFill>
                <a:srgbClr val="000000"/>
              </a:solidFill>
              <a:latin typeface="Arial"/>
            </a:endParaRPr>
          </a:p>
        </p:txBody>
      </p:sp>
      <p:sp>
        <p:nvSpPr>
          <p:cNvPr id="482" name="TextBox 7"/>
          <p:cNvSpPr/>
          <p:nvPr/>
        </p:nvSpPr>
        <p:spPr>
          <a:xfrm>
            <a:off x="4039920" y="3437280"/>
            <a:ext cx="14454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800" spc="-1" strike="noStrike">
                <a:solidFill>
                  <a:srgbClr val="00b0f0"/>
                </a:solidFill>
                <a:latin typeface="Calibri"/>
                <a:ea typeface="DejaVu Sans"/>
              </a:rPr>
              <a:t>Доработать предметную</a:t>
            </a:r>
            <a:endParaRPr b="0" lang="ru-RU" sz="1800" spc="-1" strike="noStrike">
              <a:solidFill>
                <a:srgbClr val="000000"/>
              </a:solidFill>
              <a:latin typeface="Arial"/>
            </a:endParaRPr>
          </a:p>
          <a:p>
            <a:pPr>
              <a:lnSpc>
                <a:spcPct val="100000"/>
              </a:lnSpc>
              <a:tabLst>
                <a:tab algn="l" pos="0"/>
              </a:tabLst>
            </a:pPr>
            <a:r>
              <a:rPr b="1" lang="ru-RU" sz="1800" spc="-1" strike="noStrike">
                <a:solidFill>
                  <a:srgbClr val="00b0f0"/>
                </a:solidFill>
                <a:latin typeface="Calibri"/>
                <a:ea typeface="DejaVu Sans"/>
              </a:rPr>
              <a:t>задачу</a:t>
            </a:r>
            <a:endParaRPr b="0" lang="ru-RU" sz="1800" spc="-1" strike="noStrike">
              <a:solidFill>
                <a:srgbClr val="000000"/>
              </a:solidFill>
              <a:latin typeface="Arial"/>
            </a:endParaRPr>
          </a:p>
        </p:txBody>
      </p:sp>
      <p:sp>
        <p:nvSpPr>
          <p:cNvPr id="483" name="TextBox 11"/>
          <p:cNvSpPr/>
          <p:nvPr/>
        </p:nvSpPr>
        <p:spPr>
          <a:xfrm>
            <a:off x="5624640" y="2108880"/>
            <a:ext cx="16236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2400" spc="-1" strike="noStrike">
                <a:solidFill>
                  <a:srgbClr val="ffff00"/>
                </a:solidFill>
                <a:latin typeface="Calibri"/>
                <a:ea typeface="DejaVu Sans"/>
              </a:rPr>
              <a:t>Сочинить</a:t>
            </a:r>
            <a:endParaRPr b="0" lang="ru-RU" sz="2400" spc="-1" strike="noStrike">
              <a:solidFill>
                <a:srgbClr val="000000"/>
              </a:solidFill>
              <a:latin typeface="Arial"/>
            </a:endParaRPr>
          </a:p>
        </p:txBody>
      </p:sp>
      <p:pic>
        <p:nvPicPr>
          <p:cNvPr id="484" name="Рисунок 12" descr=""/>
          <p:cNvPicPr/>
          <p:nvPr/>
        </p:nvPicPr>
        <p:blipFill>
          <a:blip r:embed="rId2"/>
          <a:stretch/>
        </p:blipFill>
        <p:spPr>
          <a:xfrm>
            <a:off x="853560" y="2223360"/>
            <a:ext cx="1827720" cy="3821760"/>
          </a:xfrm>
          <a:prstGeom prst="rect">
            <a:avLst/>
          </a:prstGeom>
          <a:ln w="0">
            <a:noFill/>
          </a:ln>
        </p:spPr>
      </p:pic>
      <p:sp>
        <p:nvSpPr>
          <p:cNvPr id="485" name="TextBox 13"/>
          <p:cNvSpPr/>
          <p:nvPr/>
        </p:nvSpPr>
        <p:spPr>
          <a:xfrm>
            <a:off x="986040" y="2738880"/>
            <a:ext cx="15624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800" spc="-1" strike="noStrike">
                <a:solidFill>
                  <a:srgbClr val="fc22c3"/>
                </a:solidFill>
                <a:latin typeface="Calibri"/>
                <a:ea typeface="DejaVu Sans"/>
              </a:rPr>
              <a:t>Использовать цифровой сервис</a:t>
            </a:r>
            <a:endParaRPr b="0" lang="ru-RU" sz="1800" spc="-1" strike="noStrike">
              <a:solidFill>
                <a:srgbClr val="000000"/>
              </a:solidFill>
              <a:latin typeface="Arial"/>
            </a:endParaRPr>
          </a:p>
        </p:txBody>
      </p:sp>
      <p:sp>
        <p:nvSpPr>
          <p:cNvPr id="486" name="5-конечная звезда 1"/>
          <p:cNvSpPr/>
          <p:nvPr/>
        </p:nvSpPr>
        <p:spPr>
          <a:xfrm>
            <a:off x="3076560" y="1278000"/>
            <a:ext cx="659880" cy="560880"/>
          </a:xfrm>
          <a:prstGeom prst="star5">
            <a:avLst>
              <a:gd name="adj" fmla="val 19098"/>
              <a:gd name="hf" fmla="val 105146"/>
              <a:gd name="vf" fmla="val 110557"/>
            </a:avLst>
          </a:prstGeom>
          <a:solidFill>
            <a:srgbClr val="feb0b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87" name="Сердце 3"/>
          <p:cNvSpPr/>
          <p:nvPr/>
        </p:nvSpPr>
        <p:spPr>
          <a:xfrm>
            <a:off x="7104960" y="4360680"/>
            <a:ext cx="671040" cy="527760"/>
          </a:xfrm>
          <a:prstGeom prst="hear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88" name="Сердце 14"/>
          <p:cNvSpPr/>
          <p:nvPr/>
        </p:nvSpPr>
        <p:spPr>
          <a:xfrm>
            <a:off x="543600" y="4177440"/>
            <a:ext cx="671040" cy="527760"/>
          </a:xfrm>
          <a:prstGeom prst="hear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89" name="Сердце 15"/>
          <p:cNvSpPr/>
          <p:nvPr/>
        </p:nvSpPr>
        <p:spPr>
          <a:xfrm>
            <a:off x="1735560" y="1683000"/>
            <a:ext cx="671040" cy="527760"/>
          </a:xfrm>
          <a:prstGeom prst="hear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0" name="Сердце 16"/>
          <p:cNvSpPr/>
          <p:nvPr/>
        </p:nvSpPr>
        <p:spPr>
          <a:xfrm>
            <a:off x="4384800" y="964800"/>
            <a:ext cx="671040" cy="527760"/>
          </a:xfrm>
          <a:prstGeom prst="heart">
            <a:avLst/>
          </a:prstGeom>
          <a:solidFill>
            <a:srgbClr val="ecf5f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1" name="5-конечная звезда 17"/>
          <p:cNvSpPr/>
          <p:nvPr/>
        </p:nvSpPr>
        <p:spPr>
          <a:xfrm>
            <a:off x="7446600" y="2457720"/>
            <a:ext cx="659880" cy="560880"/>
          </a:xfrm>
          <a:prstGeom prst="star5">
            <a:avLst>
              <a:gd name="adj" fmla="val 19098"/>
              <a:gd name="hf" fmla="val 105146"/>
              <a:gd name="vf" fmla="val 110557"/>
            </a:avLst>
          </a:prstGeom>
          <a:solidFill>
            <a:srgbClr val="fcc0f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2" name="5-конечная звезда 18"/>
          <p:cNvSpPr/>
          <p:nvPr/>
        </p:nvSpPr>
        <p:spPr>
          <a:xfrm>
            <a:off x="3970440" y="4608360"/>
            <a:ext cx="659880" cy="560880"/>
          </a:xfrm>
          <a:prstGeom prst="star5">
            <a:avLst>
              <a:gd name="adj" fmla="val 19098"/>
              <a:gd name="hf" fmla="val 105146"/>
              <a:gd name="vf" fmla="val 110557"/>
            </a:avLst>
          </a:prstGeom>
          <a:solidFill>
            <a:srgbClr val="b2fcb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3" name="5-конечная звезда 19"/>
          <p:cNvSpPr/>
          <p:nvPr/>
        </p:nvSpPr>
        <p:spPr>
          <a:xfrm>
            <a:off x="687960" y="2209680"/>
            <a:ext cx="659880" cy="560880"/>
          </a:xfrm>
          <a:prstGeom prst="star5">
            <a:avLst>
              <a:gd name="adj" fmla="val 19098"/>
              <a:gd name="hf" fmla="val 105146"/>
              <a:gd name="vf" fmla="val 110557"/>
            </a:avLst>
          </a:prstGeom>
          <a:solidFill>
            <a:srgbClr val="f2f9a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4" name="Улыбающееся лицо 4"/>
          <p:cNvSpPr/>
          <p:nvPr/>
        </p:nvSpPr>
        <p:spPr>
          <a:xfrm>
            <a:off x="7104960" y="916920"/>
            <a:ext cx="935280" cy="886320"/>
          </a:xfrm>
          <a:prstGeom prst="smileyFace">
            <a:avLst>
              <a:gd name="adj" fmla="val 4653"/>
            </a:avLst>
          </a:prstGeom>
          <a:solidFill>
            <a:srgbClr val="b0eefa"/>
          </a:solidFill>
          <a:ln>
            <a:solidFill>
              <a:srgbClr val="9dc3e6"/>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5" name="Улыбающееся лицо 22"/>
          <p:cNvSpPr/>
          <p:nvPr/>
        </p:nvSpPr>
        <p:spPr>
          <a:xfrm>
            <a:off x="701640" y="961560"/>
            <a:ext cx="657000" cy="641160"/>
          </a:xfrm>
          <a:prstGeom prst="smileyFace">
            <a:avLst>
              <a:gd name="adj" fmla="val 4653"/>
            </a:avLst>
          </a:prstGeom>
          <a:solidFill>
            <a:srgbClr val="b2fcb6"/>
          </a:solidFill>
          <a:ln>
            <a:solidFill>
              <a:srgbClr val="a9d18e"/>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496" name="Улыбающееся лицо 23"/>
          <p:cNvSpPr/>
          <p:nvPr/>
        </p:nvSpPr>
        <p:spPr>
          <a:xfrm>
            <a:off x="1816200" y="4968000"/>
            <a:ext cx="657000" cy="641160"/>
          </a:xfrm>
          <a:prstGeom prst="smileyFace">
            <a:avLst>
              <a:gd name="adj" fmla="val 4653"/>
            </a:avLst>
          </a:prstGeom>
          <a:solidFill>
            <a:srgbClr val="fcc0f8"/>
          </a:solidFill>
          <a:ln>
            <a:solidFill>
              <a:srgbClr val="fc22c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498" name="Text Placeholder 1"/>
          <p:cNvSpPr/>
          <p:nvPr/>
        </p:nvSpPr>
        <p:spPr>
          <a:xfrm flipH="1">
            <a:off x="-720" y="5400"/>
            <a:ext cx="1080648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499" name="Рисунок 1" descr=""/>
          <p:cNvPicPr/>
          <p:nvPr/>
        </p:nvPicPr>
        <p:blipFill>
          <a:blip r:embed="rId1"/>
          <a:stretch/>
        </p:blipFill>
        <p:spPr>
          <a:xfrm>
            <a:off x="361800" y="896040"/>
            <a:ext cx="5916600" cy="731160"/>
          </a:xfrm>
          <a:prstGeom prst="rect">
            <a:avLst/>
          </a:prstGeom>
          <a:ln w="19050">
            <a:solidFill>
              <a:srgbClr val="bf9000"/>
            </a:solidFill>
            <a:round/>
          </a:ln>
        </p:spPr>
      </p:pic>
      <p:pic>
        <p:nvPicPr>
          <p:cNvPr id="500" name="Рисунок 3" descr=""/>
          <p:cNvPicPr/>
          <p:nvPr/>
        </p:nvPicPr>
        <p:blipFill>
          <a:blip r:embed="rId2"/>
          <a:stretch/>
        </p:blipFill>
        <p:spPr>
          <a:xfrm>
            <a:off x="361800" y="1756080"/>
            <a:ext cx="5916600" cy="2634480"/>
          </a:xfrm>
          <a:prstGeom prst="rect">
            <a:avLst/>
          </a:prstGeom>
          <a:ln w="19050">
            <a:solidFill>
              <a:srgbClr val="bf9000"/>
            </a:solidFill>
            <a:round/>
          </a:ln>
        </p:spPr>
      </p:pic>
      <p:pic>
        <p:nvPicPr>
          <p:cNvPr id="501" name="Рисунок 4" descr=""/>
          <p:cNvPicPr/>
          <p:nvPr/>
        </p:nvPicPr>
        <p:blipFill>
          <a:blip r:embed="rId3"/>
          <a:stretch/>
        </p:blipFill>
        <p:spPr>
          <a:xfrm>
            <a:off x="361800" y="5285160"/>
            <a:ext cx="5916600" cy="644400"/>
          </a:xfrm>
          <a:prstGeom prst="rect">
            <a:avLst/>
          </a:prstGeom>
          <a:ln w="19050">
            <a:solidFill>
              <a:srgbClr val="bf9000"/>
            </a:solidFill>
            <a:round/>
          </a:ln>
        </p:spPr>
      </p:pic>
      <p:pic>
        <p:nvPicPr>
          <p:cNvPr id="502" name="Рисунок 5" descr=""/>
          <p:cNvPicPr/>
          <p:nvPr/>
        </p:nvPicPr>
        <p:blipFill>
          <a:blip r:embed="rId4"/>
          <a:stretch/>
        </p:blipFill>
        <p:spPr>
          <a:xfrm>
            <a:off x="6609960" y="896040"/>
            <a:ext cx="4611240" cy="1172160"/>
          </a:xfrm>
          <a:prstGeom prst="rect">
            <a:avLst/>
          </a:prstGeom>
          <a:ln w="19050">
            <a:solidFill>
              <a:srgbClr val="bf9000"/>
            </a:solidFill>
            <a:round/>
          </a:ln>
        </p:spPr>
      </p:pic>
      <p:pic>
        <p:nvPicPr>
          <p:cNvPr id="503" name="Рисунок 6" descr=""/>
          <p:cNvPicPr/>
          <p:nvPr/>
        </p:nvPicPr>
        <p:blipFill>
          <a:blip r:embed="rId5"/>
          <a:stretch/>
        </p:blipFill>
        <p:spPr>
          <a:xfrm>
            <a:off x="6609960" y="2146320"/>
            <a:ext cx="4611240" cy="3783240"/>
          </a:xfrm>
          <a:prstGeom prst="rect">
            <a:avLst/>
          </a:prstGeom>
          <a:ln w="19050">
            <a:solidFill>
              <a:srgbClr val="bf9000"/>
            </a:solidFill>
            <a:round/>
          </a:ln>
        </p:spPr>
      </p:pic>
      <p:pic>
        <p:nvPicPr>
          <p:cNvPr id="504" name="Рисунок 7" descr=""/>
          <p:cNvPicPr/>
          <p:nvPr/>
        </p:nvPicPr>
        <p:blipFill>
          <a:blip r:embed="rId6"/>
          <a:stretch/>
        </p:blipFill>
        <p:spPr>
          <a:xfrm>
            <a:off x="5726880" y="4111200"/>
            <a:ext cx="882000" cy="11746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06" name="Text Placeholder 1"/>
          <p:cNvSpPr/>
          <p:nvPr/>
        </p:nvSpPr>
        <p:spPr>
          <a:xfrm flipH="1">
            <a:off x="-720" y="0"/>
            <a:ext cx="1061928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07" name="Рисунок 5" descr=""/>
          <p:cNvPicPr/>
          <p:nvPr/>
        </p:nvPicPr>
        <p:blipFill>
          <a:blip r:embed="rId1"/>
          <a:stretch/>
        </p:blipFill>
        <p:spPr>
          <a:xfrm>
            <a:off x="892440" y="1539000"/>
            <a:ext cx="10112400" cy="2571120"/>
          </a:xfrm>
          <a:prstGeom prst="rect">
            <a:avLst/>
          </a:prstGeom>
          <a:ln w="19050">
            <a:solidFill>
              <a:srgbClr val="bf9000"/>
            </a:solidFill>
            <a:round/>
          </a:ln>
        </p:spPr>
      </p:pic>
      <p:pic>
        <p:nvPicPr>
          <p:cNvPr id="508" name="Рисунок 7" descr=""/>
          <p:cNvPicPr/>
          <p:nvPr/>
        </p:nvPicPr>
        <p:blipFill>
          <a:blip r:embed="rId2"/>
          <a:stretch/>
        </p:blipFill>
        <p:spPr>
          <a:xfrm>
            <a:off x="9761040" y="4243320"/>
            <a:ext cx="1226880" cy="1634040"/>
          </a:xfrm>
          <a:prstGeom prst="rect">
            <a:avLst/>
          </a:prstGeom>
          <a:ln w="0">
            <a:noFill/>
          </a:ln>
        </p:spPr>
      </p:pic>
      <p:sp>
        <p:nvSpPr>
          <p:cNvPr id="509" name="TextBox 12"/>
          <p:cNvSpPr/>
          <p:nvPr/>
        </p:nvSpPr>
        <p:spPr>
          <a:xfrm>
            <a:off x="541440" y="5753160"/>
            <a:ext cx="5507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3"/>
              </a:rPr>
              <a:t>УМК </a:t>
            </a:r>
            <a:r>
              <a:rPr b="0" lang="ru-RU" sz="1800" spc="-1" strike="noStrike" u="sng">
                <a:solidFill>
                  <a:srgbClr val="0563c1"/>
                </a:solidFill>
                <a:uFillTx/>
                <a:latin typeface="Calibri"/>
                <a:ea typeface="DejaVu Sans"/>
                <a:hlinkClick r:id="rId4"/>
              </a:rPr>
              <a:t>Ладыженской</a:t>
            </a:r>
            <a:r>
              <a:rPr b="0" lang="ru-RU" sz="1800" spc="-1" strike="noStrike" u="sng">
                <a:solidFill>
                  <a:srgbClr val="0563c1"/>
                </a:solidFill>
                <a:uFillTx/>
                <a:latin typeface="Calibri"/>
                <a:ea typeface="DejaVu Sans"/>
                <a:hlinkClick r:id="rId5"/>
              </a:rPr>
              <a:t> Т. А. Ссылка на интернет-магазин</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11" name="Text Placeholder 1"/>
          <p:cNvSpPr/>
          <p:nvPr/>
        </p:nvSpPr>
        <p:spPr>
          <a:xfrm flipH="1">
            <a:off x="-1440" y="0"/>
            <a:ext cx="105750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12" name="Рисунок 3" descr=""/>
          <p:cNvPicPr/>
          <p:nvPr/>
        </p:nvPicPr>
        <p:blipFill>
          <a:blip r:embed="rId1"/>
          <a:stretch/>
        </p:blipFill>
        <p:spPr>
          <a:xfrm>
            <a:off x="234720" y="795960"/>
            <a:ext cx="3443760" cy="5039280"/>
          </a:xfrm>
          <a:prstGeom prst="rect">
            <a:avLst/>
          </a:prstGeom>
          <a:ln w="0">
            <a:solidFill>
              <a:srgbClr val="bf9000"/>
            </a:solidFill>
          </a:ln>
        </p:spPr>
      </p:pic>
      <p:pic>
        <p:nvPicPr>
          <p:cNvPr id="513" name="Рисунок 4" descr=""/>
          <p:cNvPicPr/>
          <p:nvPr/>
        </p:nvPicPr>
        <p:blipFill>
          <a:blip r:embed="rId2"/>
          <a:stretch/>
        </p:blipFill>
        <p:spPr>
          <a:xfrm>
            <a:off x="3855960" y="795960"/>
            <a:ext cx="3517200" cy="5039280"/>
          </a:xfrm>
          <a:prstGeom prst="rect">
            <a:avLst/>
          </a:prstGeom>
          <a:ln w="0">
            <a:solidFill>
              <a:srgbClr val="bf9000"/>
            </a:solidFill>
          </a:ln>
        </p:spPr>
      </p:pic>
      <p:pic>
        <p:nvPicPr>
          <p:cNvPr id="514" name="Рисунок 5" descr=""/>
          <p:cNvPicPr/>
          <p:nvPr/>
        </p:nvPicPr>
        <p:blipFill>
          <a:blip r:embed="rId3"/>
          <a:stretch/>
        </p:blipFill>
        <p:spPr>
          <a:xfrm>
            <a:off x="7601760" y="795960"/>
            <a:ext cx="4306680" cy="1329120"/>
          </a:xfrm>
          <a:prstGeom prst="rect">
            <a:avLst/>
          </a:prstGeom>
          <a:ln w="0">
            <a:solidFill>
              <a:srgbClr val="bf9000"/>
            </a:solidFill>
          </a:ln>
        </p:spPr>
      </p:pic>
      <p:pic>
        <p:nvPicPr>
          <p:cNvPr id="515" name="Рисунок 6" descr=""/>
          <p:cNvPicPr/>
          <p:nvPr/>
        </p:nvPicPr>
        <p:blipFill>
          <a:blip r:embed="rId4"/>
          <a:stretch/>
        </p:blipFill>
        <p:spPr>
          <a:xfrm>
            <a:off x="7601760" y="2300400"/>
            <a:ext cx="4306680" cy="930960"/>
          </a:xfrm>
          <a:prstGeom prst="rect">
            <a:avLst/>
          </a:prstGeom>
          <a:ln w="0">
            <a:solidFill>
              <a:srgbClr val="bf9000"/>
            </a:solidFill>
          </a:ln>
        </p:spPr>
      </p:pic>
      <p:pic>
        <p:nvPicPr>
          <p:cNvPr id="516" name="Рисунок 7" descr=""/>
          <p:cNvPicPr/>
          <p:nvPr/>
        </p:nvPicPr>
        <p:blipFill>
          <a:blip r:embed="rId5"/>
          <a:stretch/>
        </p:blipFill>
        <p:spPr>
          <a:xfrm>
            <a:off x="7601760" y="3316320"/>
            <a:ext cx="3312000" cy="2518920"/>
          </a:xfrm>
          <a:prstGeom prst="rect">
            <a:avLst/>
          </a:prstGeom>
          <a:ln w="0">
            <a:solidFill>
              <a:srgbClr val="bf9000"/>
            </a:solidFill>
          </a:ln>
        </p:spPr>
      </p:pic>
      <p:pic>
        <p:nvPicPr>
          <p:cNvPr id="517" name="Рисунок 11" descr=""/>
          <p:cNvPicPr/>
          <p:nvPr/>
        </p:nvPicPr>
        <p:blipFill>
          <a:blip r:embed="rId6"/>
          <a:stretch/>
        </p:blipFill>
        <p:spPr>
          <a:xfrm>
            <a:off x="10818720" y="4226400"/>
            <a:ext cx="1206720" cy="16930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19" name="Text Placeholder 1"/>
          <p:cNvSpPr/>
          <p:nvPr/>
        </p:nvSpPr>
        <p:spPr>
          <a:xfrm flipH="1">
            <a:off x="-1440" y="0"/>
            <a:ext cx="105750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20" name="Рисунок 5" descr=""/>
          <p:cNvPicPr/>
          <p:nvPr/>
        </p:nvPicPr>
        <p:blipFill>
          <a:blip r:embed="rId1"/>
          <a:stretch/>
        </p:blipFill>
        <p:spPr>
          <a:xfrm>
            <a:off x="414720" y="1159560"/>
            <a:ext cx="6268680" cy="1935000"/>
          </a:xfrm>
          <a:prstGeom prst="rect">
            <a:avLst/>
          </a:prstGeom>
          <a:ln w="0">
            <a:solidFill>
              <a:srgbClr val="bf9000"/>
            </a:solidFill>
          </a:ln>
        </p:spPr>
      </p:pic>
      <p:pic>
        <p:nvPicPr>
          <p:cNvPr id="521" name="Рисунок 6" descr=""/>
          <p:cNvPicPr/>
          <p:nvPr/>
        </p:nvPicPr>
        <p:blipFill>
          <a:blip r:embed="rId2"/>
          <a:stretch/>
        </p:blipFill>
        <p:spPr>
          <a:xfrm>
            <a:off x="411480" y="3479040"/>
            <a:ext cx="6271920" cy="1356120"/>
          </a:xfrm>
          <a:prstGeom prst="rect">
            <a:avLst/>
          </a:prstGeom>
          <a:ln w="0">
            <a:solidFill>
              <a:srgbClr val="bf9000"/>
            </a:solidFill>
          </a:ln>
        </p:spPr>
      </p:pic>
      <p:pic>
        <p:nvPicPr>
          <p:cNvPr id="522" name="Рисунок 7" descr=""/>
          <p:cNvPicPr/>
          <p:nvPr/>
        </p:nvPicPr>
        <p:blipFill>
          <a:blip r:embed="rId3"/>
          <a:stretch/>
        </p:blipFill>
        <p:spPr>
          <a:xfrm>
            <a:off x="6929640" y="1159560"/>
            <a:ext cx="4832640" cy="367560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290"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РАБОТА С НЕСКОЛЬКИМИ ТЕКСТАМИ</a:t>
            </a:r>
            <a:endParaRPr b="0" lang="ru-RU" sz="2400" spc="-1" strike="noStrike">
              <a:solidFill>
                <a:srgbClr val="000000"/>
              </a:solidFill>
              <a:latin typeface="Arial"/>
            </a:endParaRPr>
          </a:p>
        </p:txBody>
      </p:sp>
      <p:sp>
        <p:nvSpPr>
          <p:cNvPr id="291" name="Скругленный прямоугольник 3"/>
          <p:cNvSpPr/>
          <p:nvPr/>
        </p:nvSpPr>
        <p:spPr>
          <a:xfrm>
            <a:off x="330840" y="127800"/>
            <a:ext cx="50770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292" name="TextBox 4"/>
          <p:cNvSpPr/>
          <p:nvPr/>
        </p:nvSpPr>
        <p:spPr>
          <a:xfrm>
            <a:off x="4384800" y="1616040"/>
            <a:ext cx="6788880" cy="1674360"/>
          </a:xfrm>
          <a:prstGeom prst="rect">
            <a:avLst/>
          </a:prstGeom>
          <a:noFill/>
          <a:ln w="38100">
            <a:noFill/>
          </a:ln>
        </p:spPr>
        <p:style>
          <a:lnRef idx="0"/>
          <a:fillRef idx="0"/>
          <a:effectRef idx="0"/>
          <a:fontRef idx="minor"/>
        </p:style>
        <p:txBody>
          <a:bodyPr lIns="90000" rIns="90000" tIns="45000" bIns="45000" anchor="t">
            <a:spAutoFit/>
          </a:bodyPr>
          <a:p>
            <a:pPr marL="571680" indent="-571680">
              <a:lnSpc>
                <a:spcPct val="100000"/>
              </a:lnSpc>
              <a:buClr>
                <a:srgbClr val="203864"/>
              </a:buClr>
              <a:buFont typeface="Arial"/>
              <a:buChar char="•"/>
            </a:pPr>
            <a:r>
              <a:rPr b="0" lang="ru-RU" sz="2400" spc="-1" strike="noStrike">
                <a:solidFill>
                  <a:schemeClr val="accent5">
                    <a:lumMod val="50000"/>
                  </a:schemeClr>
                </a:solidFill>
                <a:latin typeface="Calibri"/>
                <a:ea typeface="DejaVu Sans"/>
              </a:rPr>
              <a:t>поиск и выбор соответствующего текста обобщение и формулирование выводов</a:t>
            </a:r>
            <a:endParaRPr b="0" lang="ru-RU" sz="2400" spc="-1" strike="noStrike">
              <a:solidFill>
                <a:srgbClr val="000000"/>
              </a:solidFill>
              <a:latin typeface="Arial"/>
            </a:endParaRPr>
          </a:p>
          <a:p>
            <a:pPr marL="571680" indent="-571680">
              <a:lnSpc>
                <a:spcPct val="100000"/>
              </a:lnSpc>
              <a:buClr>
                <a:srgbClr val="203864"/>
              </a:buClr>
              <a:buFont typeface="Arial"/>
              <a:buChar char="•"/>
            </a:pPr>
            <a:r>
              <a:rPr b="0" lang="ru-RU" sz="2400" spc="-1" strike="noStrike">
                <a:solidFill>
                  <a:schemeClr val="accent5">
                    <a:lumMod val="50000"/>
                  </a:schemeClr>
                </a:solidFill>
                <a:latin typeface="Calibri"/>
                <a:ea typeface="DejaVu Sans"/>
              </a:rPr>
              <a:t>выявление и анализ противоречий</a:t>
            </a:r>
            <a:endParaRPr b="0" lang="ru-RU" sz="2400" spc="-1" strike="noStrike">
              <a:solidFill>
                <a:srgbClr val="000000"/>
              </a:solidFill>
              <a:latin typeface="Arial"/>
            </a:endParaRPr>
          </a:p>
          <a:p>
            <a:pPr>
              <a:lnSpc>
                <a:spcPct val="100000"/>
              </a:lnSpc>
            </a:pPr>
            <a:endParaRPr b="0" lang="ru-RU" sz="3200" spc="-1" strike="noStrike">
              <a:solidFill>
                <a:srgbClr val="000000"/>
              </a:solidFill>
              <a:latin typeface="Arial"/>
            </a:endParaRPr>
          </a:p>
        </p:txBody>
      </p:sp>
      <p:sp>
        <p:nvSpPr>
          <p:cNvPr id="293" name="Freeform 50"/>
          <p:cNvSpPr/>
          <p:nvPr/>
        </p:nvSpPr>
        <p:spPr>
          <a:xfrm>
            <a:off x="9971640" y="62388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294" name="Rectangle 51"/>
          <p:cNvSpPr/>
          <p:nvPr/>
        </p:nvSpPr>
        <p:spPr>
          <a:xfrm flipV="1">
            <a:off x="10132560" y="137376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pic>
        <p:nvPicPr>
          <p:cNvPr id="295" name="Рисунок 10" descr=""/>
          <p:cNvPicPr/>
          <p:nvPr/>
        </p:nvPicPr>
        <p:blipFill>
          <a:blip r:embed="rId1"/>
          <a:stretch/>
        </p:blipFill>
        <p:spPr>
          <a:xfrm>
            <a:off x="697680" y="623880"/>
            <a:ext cx="3685680" cy="5059800"/>
          </a:xfrm>
          <a:prstGeom prst="rect">
            <a:avLst/>
          </a:prstGeom>
          <a:ln w="0">
            <a:noFill/>
          </a:ln>
        </p:spPr>
      </p:pic>
      <p:sp>
        <p:nvSpPr>
          <p:cNvPr id="296" name="Скругленный прямоугольник 13"/>
          <p:cNvSpPr/>
          <p:nvPr/>
        </p:nvSpPr>
        <p:spPr>
          <a:xfrm>
            <a:off x="4208400" y="1454400"/>
            <a:ext cx="6697080" cy="1508400"/>
          </a:xfrm>
          <a:prstGeom prst="roundRect">
            <a:avLst>
              <a:gd name="adj" fmla="val 16667"/>
            </a:avLst>
          </a:prstGeom>
          <a:noFill/>
          <a:ln>
            <a:solidFill>
              <a:srgbClr val="bdd7ee"/>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24" name="Text Placeholder 1"/>
          <p:cNvSpPr/>
          <p:nvPr/>
        </p:nvSpPr>
        <p:spPr>
          <a:xfrm flipH="1">
            <a:off x="-1440" y="0"/>
            <a:ext cx="105750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25" name="Рисунок 3" descr=""/>
          <p:cNvPicPr/>
          <p:nvPr/>
        </p:nvPicPr>
        <p:blipFill>
          <a:blip r:embed="rId1"/>
          <a:stretch/>
        </p:blipFill>
        <p:spPr>
          <a:xfrm>
            <a:off x="462600" y="802440"/>
            <a:ext cx="6383160" cy="4270320"/>
          </a:xfrm>
          <a:prstGeom prst="rect">
            <a:avLst/>
          </a:prstGeom>
          <a:ln w="0">
            <a:solidFill>
              <a:srgbClr val="bf9000"/>
            </a:solidFill>
          </a:ln>
        </p:spPr>
      </p:pic>
      <p:pic>
        <p:nvPicPr>
          <p:cNvPr id="526" name="Рисунок 9" descr=""/>
          <p:cNvPicPr/>
          <p:nvPr/>
        </p:nvPicPr>
        <p:blipFill>
          <a:blip r:embed="rId2"/>
          <a:stretch/>
        </p:blipFill>
        <p:spPr>
          <a:xfrm>
            <a:off x="6894720" y="802440"/>
            <a:ext cx="5035680" cy="427032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28" name="Text Placeholder 1"/>
          <p:cNvSpPr/>
          <p:nvPr/>
        </p:nvSpPr>
        <p:spPr>
          <a:xfrm flipH="1">
            <a:off x="-720" y="0"/>
            <a:ext cx="106963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29" name="Рисунок 4" descr=""/>
          <p:cNvPicPr/>
          <p:nvPr/>
        </p:nvPicPr>
        <p:blipFill>
          <a:blip r:embed="rId1"/>
          <a:stretch/>
        </p:blipFill>
        <p:spPr>
          <a:xfrm>
            <a:off x="307440" y="795960"/>
            <a:ext cx="5774400" cy="5449320"/>
          </a:xfrm>
          <a:prstGeom prst="rect">
            <a:avLst/>
          </a:prstGeom>
          <a:ln w="0">
            <a:solidFill>
              <a:srgbClr val="bf9000"/>
            </a:solidFill>
          </a:ln>
        </p:spPr>
      </p:pic>
      <p:pic>
        <p:nvPicPr>
          <p:cNvPr id="530" name="Рисунок 11" descr=""/>
          <p:cNvPicPr/>
          <p:nvPr/>
        </p:nvPicPr>
        <p:blipFill>
          <a:blip r:embed="rId2"/>
          <a:stretch/>
        </p:blipFill>
        <p:spPr>
          <a:xfrm>
            <a:off x="7304040" y="4167000"/>
            <a:ext cx="1206720" cy="1693080"/>
          </a:xfrm>
          <a:prstGeom prst="rect">
            <a:avLst/>
          </a:prstGeom>
          <a:ln w="0">
            <a:noFill/>
          </a:ln>
        </p:spPr>
      </p:pic>
      <p:sp>
        <p:nvSpPr>
          <p:cNvPr id="531" name="TextBox 13"/>
          <p:cNvSpPr/>
          <p:nvPr/>
        </p:nvSpPr>
        <p:spPr>
          <a:xfrm>
            <a:off x="6095880" y="1614600"/>
            <a:ext cx="584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3"/>
              </a:rPr>
              <a:t>УМК </a:t>
            </a:r>
            <a:r>
              <a:rPr b="0" lang="ru-RU" sz="1800" spc="-1" strike="noStrike" u="sng">
                <a:solidFill>
                  <a:srgbClr val="0563c1"/>
                </a:solidFill>
                <a:uFillTx/>
                <a:latin typeface="Calibri"/>
                <a:ea typeface="DejaVu Sans"/>
                <a:hlinkClick r:id="rId4"/>
              </a:rPr>
              <a:t>Рыбченковой</a:t>
            </a:r>
            <a:r>
              <a:rPr b="0" lang="ru-RU" sz="1800" spc="-1" strike="noStrike" u="sng">
                <a:solidFill>
                  <a:srgbClr val="0563c1"/>
                </a:solidFill>
                <a:uFillTx/>
                <a:latin typeface="Calibri"/>
                <a:ea typeface="DejaVu Sans"/>
                <a:hlinkClick r:id="rId5"/>
              </a:rPr>
              <a:t> Л. М. Ссылка на интернет-магазин</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33" name="Text Placeholder 1"/>
          <p:cNvSpPr/>
          <p:nvPr/>
        </p:nvSpPr>
        <p:spPr>
          <a:xfrm flipH="1">
            <a:off x="-720" y="0"/>
            <a:ext cx="103989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34" name="Рисунок 3" descr=""/>
          <p:cNvPicPr/>
          <p:nvPr/>
        </p:nvPicPr>
        <p:blipFill>
          <a:blip r:embed="rId1"/>
          <a:stretch/>
        </p:blipFill>
        <p:spPr>
          <a:xfrm>
            <a:off x="5243400" y="5401800"/>
            <a:ext cx="936000" cy="1384920"/>
          </a:xfrm>
          <a:prstGeom prst="rect">
            <a:avLst/>
          </a:prstGeom>
          <a:ln w="0">
            <a:solidFill>
              <a:srgbClr val="bf9000"/>
            </a:solidFill>
          </a:ln>
        </p:spPr>
      </p:pic>
      <p:pic>
        <p:nvPicPr>
          <p:cNvPr id="535" name="Рисунок 4" descr=""/>
          <p:cNvPicPr/>
          <p:nvPr/>
        </p:nvPicPr>
        <p:blipFill>
          <a:blip r:embed="rId2"/>
          <a:stretch/>
        </p:blipFill>
        <p:spPr>
          <a:xfrm>
            <a:off x="187200" y="894600"/>
            <a:ext cx="5992200" cy="646560"/>
          </a:xfrm>
          <a:prstGeom prst="rect">
            <a:avLst/>
          </a:prstGeom>
          <a:ln w="0">
            <a:solidFill>
              <a:srgbClr val="bf9000"/>
            </a:solidFill>
          </a:ln>
        </p:spPr>
      </p:pic>
      <p:pic>
        <p:nvPicPr>
          <p:cNvPr id="536" name="Рисунок 5" descr=""/>
          <p:cNvPicPr/>
          <p:nvPr/>
        </p:nvPicPr>
        <p:blipFill>
          <a:blip r:embed="rId3"/>
          <a:stretch/>
        </p:blipFill>
        <p:spPr>
          <a:xfrm>
            <a:off x="187200" y="1769760"/>
            <a:ext cx="5992200" cy="3403800"/>
          </a:xfrm>
          <a:prstGeom prst="rect">
            <a:avLst/>
          </a:prstGeom>
          <a:ln w="0">
            <a:solidFill>
              <a:srgbClr val="bf9000"/>
            </a:solidFill>
          </a:ln>
        </p:spPr>
      </p:pic>
      <p:pic>
        <p:nvPicPr>
          <p:cNvPr id="537" name="Рисунок 6" descr=""/>
          <p:cNvPicPr/>
          <p:nvPr/>
        </p:nvPicPr>
        <p:blipFill>
          <a:blip r:embed="rId4"/>
          <a:stretch/>
        </p:blipFill>
        <p:spPr>
          <a:xfrm>
            <a:off x="6300360" y="894600"/>
            <a:ext cx="5810040" cy="2288160"/>
          </a:xfrm>
          <a:prstGeom prst="rect">
            <a:avLst/>
          </a:prstGeom>
          <a:ln w="0">
            <a:solidFill>
              <a:srgbClr val="bf9000"/>
            </a:solidFill>
          </a:ln>
        </p:spPr>
      </p:pic>
      <p:pic>
        <p:nvPicPr>
          <p:cNvPr id="538" name="Рисунок 7" descr=""/>
          <p:cNvPicPr/>
          <p:nvPr/>
        </p:nvPicPr>
        <p:blipFill>
          <a:blip r:embed="rId5"/>
          <a:stretch/>
        </p:blipFill>
        <p:spPr>
          <a:xfrm>
            <a:off x="6300360" y="3235320"/>
            <a:ext cx="5810040" cy="266328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40" name="Text Placeholder 1"/>
          <p:cNvSpPr/>
          <p:nvPr/>
        </p:nvSpPr>
        <p:spPr>
          <a:xfrm flipH="1">
            <a:off x="-720" y="0"/>
            <a:ext cx="103989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41" name="Рисунок 5" descr=""/>
          <p:cNvPicPr/>
          <p:nvPr/>
        </p:nvPicPr>
        <p:blipFill>
          <a:blip r:embed="rId1"/>
          <a:stretch/>
        </p:blipFill>
        <p:spPr>
          <a:xfrm>
            <a:off x="111600" y="583560"/>
            <a:ext cx="9703440" cy="526536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43" name="Text Placeholder 1"/>
          <p:cNvSpPr/>
          <p:nvPr/>
        </p:nvSpPr>
        <p:spPr>
          <a:xfrm flipH="1">
            <a:off x="-720" y="0"/>
            <a:ext cx="103989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44" name="Рисунок 6" descr=""/>
          <p:cNvPicPr/>
          <p:nvPr/>
        </p:nvPicPr>
        <p:blipFill>
          <a:blip r:embed="rId1"/>
          <a:stretch/>
        </p:blipFill>
        <p:spPr>
          <a:xfrm>
            <a:off x="358560" y="892440"/>
            <a:ext cx="11185200" cy="440568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46" name="Text Placeholder 1"/>
          <p:cNvSpPr/>
          <p:nvPr/>
        </p:nvSpPr>
        <p:spPr>
          <a:xfrm flipH="1">
            <a:off x="-720" y="0"/>
            <a:ext cx="103989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47" name="Рисунок 7" descr=""/>
          <p:cNvPicPr/>
          <p:nvPr/>
        </p:nvPicPr>
        <p:blipFill>
          <a:blip r:embed="rId1"/>
          <a:stretch/>
        </p:blipFill>
        <p:spPr>
          <a:xfrm>
            <a:off x="488520" y="793080"/>
            <a:ext cx="10643760" cy="487944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49" name="Text Placeholder 1"/>
          <p:cNvSpPr/>
          <p:nvPr/>
        </p:nvSpPr>
        <p:spPr>
          <a:xfrm flipH="1">
            <a:off x="-720" y="0"/>
            <a:ext cx="104097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50" name="Рисунок 3" descr=""/>
          <p:cNvPicPr/>
          <p:nvPr/>
        </p:nvPicPr>
        <p:blipFill>
          <a:blip r:embed="rId1"/>
          <a:stretch/>
        </p:blipFill>
        <p:spPr>
          <a:xfrm>
            <a:off x="7171560" y="3533040"/>
            <a:ext cx="1519200" cy="2247840"/>
          </a:xfrm>
          <a:prstGeom prst="rect">
            <a:avLst/>
          </a:prstGeom>
          <a:ln w="0">
            <a:solidFill>
              <a:srgbClr val="bf9000"/>
            </a:solidFill>
          </a:ln>
        </p:spPr>
      </p:pic>
      <p:pic>
        <p:nvPicPr>
          <p:cNvPr id="551" name="Рисунок 4" descr=""/>
          <p:cNvPicPr/>
          <p:nvPr/>
        </p:nvPicPr>
        <p:blipFill>
          <a:blip r:embed="rId2"/>
          <a:stretch/>
        </p:blipFill>
        <p:spPr>
          <a:xfrm>
            <a:off x="547200" y="1278000"/>
            <a:ext cx="10701720" cy="1155600"/>
          </a:xfrm>
          <a:prstGeom prst="rect">
            <a:avLst/>
          </a:prstGeom>
          <a:ln w="0">
            <a:solidFill>
              <a:srgbClr val="bf9000"/>
            </a:solidFill>
          </a:ln>
        </p:spPr>
      </p:pic>
      <p:sp>
        <p:nvSpPr>
          <p:cNvPr id="552" name="TextBox 11"/>
          <p:cNvSpPr/>
          <p:nvPr/>
        </p:nvSpPr>
        <p:spPr>
          <a:xfrm>
            <a:off x="1189800" y="2728080"/>
            <a:ext cx="6058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3"/>
              </a:rPr>
              <a:t>УМК Разумовской М. М. Ссылка на интернет-магазин</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54" name="Text Placeholder 1"/>
          <p:cNvSpPr/>
          <p:nvPr/>
        </p:nvSpPr>
        <p:spPr>
          <a:xfrm flipH="1">
            <a:off x="-720" y="-19080"/>
            <a:ext cx="1054224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55" name="Рисунок 3" descr=""/>
          <p:cNvPicPr/>
          <p:nvPr/>
        </p:nvPicPr>
        <p:blipFill>
          <a:blip r:embed="rId1"/>
          <a:stretch/>
        </p:blipFill>
        <p:spPr>
          <a:xfrm>
            <a:off x="7553160" y="2774160"/>
            <a:ext cx="1749960" cy="2355480"/>
          </a:xfrm>
          <a:prstGeom prst="rect">
            <a:avLst/>
          </a:prstGeom>
          <a:ln w="0">
            <a:noFill/>
          </a:ln>
        </p:spPr>
      </p:pic>
      <p:pic>
        <p:nvPicPr>
          <p:cNvPr id="556" name="Рисунок 4" descr=""/>
          <p:cNvPicPr/>
          <p:nvPr/>
        </p:nvPicPr>
        <p:blipFill>
          <a:blip r:embed="rId2"/>
          <a:stretch/>
        </p:blipFill>
        <p:spPr>
          <a:xfrm>
            <a:off x="465840" y="843480"/>
            <a:ext cx="6914160" cy="796320"/>
          </a:xfrm>
          <a:prstGeom prst="rect">
            <a:avLst/>
          </a:prstGeom>
          <a:ln w="0">
            <a:solidFill>
              <a:srgbClr val="bf9000"/>
            </a:solidFill>
          </a:ln>
        </p:spPr>
      </p:pic>
      <p:pic>
        <p:nvPicPr>
          <p:cNvPr id="557" name="Рисунок 5" descr=""/>
          <p:cNvPicPr/>
          <p:nvPr/>
        </p:nvPicPr>
        <p:blipFill>
          <a:blip r:embed="rId3"/>
          <a:stretch/>
        </p:blipFill>
        <p:spPr>
          <a:xfrm>
            <a:off x="465840" y="1729080"/>
            <a:ext cx="6914160" cy="1949760"/>
          </a:xfrm>
          <a:prstGeom prst="rect">
            <a:avLst/>
          </a:prstGeom>
          <a:ln w="0">
            <a:solidFill>
              <a:srgbClr val="bf9000"/>
            </a:solidFill>
          </a:ln>
        </p:spPr>
      </p:pic>
      <p:pic>
        <p:nvPicPr>
          <p:cNvPr id="558" name="Рисунок 6" descr=""/>
          <p:cNvPicPr/>
          <p:nvPr/>
        </p:nvPicPr>
        <p:blipFill>
          <a:blip r:embed="rId4"/>
          <a:stretch/>
        </p:blipFill>
        <p:spPr>
          <a:xfrm>
            <a:off x="465840" y="3768480"/>
            <a:ext cx="6914160" cy="1361160"/>
          </a:xfrm>
          <a:prstGeom prst="rect">
            <a:avLst/>
          </a:prstGeom>
          <a:ln w="0">
            <a:solidFill>
              <a:srgbClr val="bf9000"/>
            </a:solidFill>
          </a:ln>
        </p:spPr>
      </p:pic>
      <p:pic>
        <p:nvPicPr>
          <p:cNvPr id="559" name="Рисунок 7" descr=""/>
          <p:cNvPicPr/>
          <p:nvPr/>
        </p:nvPicPr>
        <p:blipFill>
          <a:blip r:embed="rId5"/>
          <a:stretch/>
        </p:blipFill>
        <p:spPr>
          <a:xfrm>
            <a:off x="10166040" y="2764080"/>
            <a:ext cx="1730880" cy="2375280"/>
          </a:xfrm>
          <a:prstGeom prst="rect">
            <a:avLst/>
          </a:prstGeom>
          <a:ln w="0">
            <a:solidFill>
              <a:srgbClr val="ffffff"/>
            </a:solidFill>
          </a:ln>
        </p:spPr>
      </p:pic>
      <p:pic>
        <p:nvPicPr>
          <p:cNvPr id="560" name="Рисунок 11" descr=""/>
          <p:cNvPicPr/>
          <p:nvPr/>
        </p:nvPicPr>
        <p:blipFill>
          <a:blip r:embed="rId6"/>
          <a:stretch/>
        </p:blipFill>
        <p:spPr>
          <a:xfrm>
            <a:off x="7553160" y="864720"/>
            <a:ext cx="4343760" cy="1062000"/>
          </a:xfrm>
          <a:prstGeom prst="rect">
            <a:avLst/>
          </a:prstGeom>
          <a:ln w="19050">
            <a:solidFill>
              <a:srgbClr val="bf9000"/>
            </a:solidFill>
            <a:prstDash val="lgDash"/>
            <a:round/>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62" name="Text Placeholder 1"/>
          <p:cNvSpPr/>
          <p:nvPr/>
        </p:nvSpPr>
        <p:spPr>
          <a:xfrm flipH="1">
            <a:off x="-720" y="-19080"/>
            <a:ext cx="1054224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63" name="Рисунок 5" descr=""/>
          <p:cNvPicPr/>
          <p:nvPr/>
        </p:nvPicPr>
        <p:blipFill>
          <a:blip r:embed="rId1"/>
          <a:stretch/>
        </p:blipFill>
        <p:spPr>
          <a:xfrm>
            <a:off x="465840" y="1729080"/>
            <a:ext cx="11169000" cy="315000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65" name="Text Placeholder 1"/>
          <p:cNvSpPr/>
          <p:nvPr/>
        </p:nvSpPr>
        <p:spPr>
          <a:xfrm flipH="1">
            <a:off x="-1440" y="0"/>
            <a:ext cx="105973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66" name="Рисунок 11" descr=""/>
          <p:cNvPicPr/>
          <p:nvPr/>
        </p:nvPicPr>
        <p:blipFill>
          <a:blip r:embed="rId1"/>
          <a:stretch/>
        </p:blipFill>
        <p:spPr>
          <a:xfrm>
            <a:off x="1056240" y="1311120"/>
            <a:ext cx="10533600" cy="2576880"/>
          </a:xfrm>
          <a:prstGeom prst="rect">
            <a:avLst/>
          </a:prstGeom>
          <a:ln w="12700">
            <a:solidFill>
              <a:srgbClr val="bf9000"/>
            </a:solidFill>
            <a:round/>
          </a:ln>
        </p:spPr>
      </p:pic>
      <p:sp>
        <p:nvSpPr>
          <p:cNvPr id="567" name="TextBox 12"/>
          <p:cNvSpPr/>
          <p:nvPr/>
        </p:nvSpPr>
        <p:spPr>
          <a:xfrm>
            <a:off x="1056240" y="4376880"/>
            <a:ext cx="6456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2"/>
              </a:rPr>
              <a:t>УМК Коровиной В. Я. Ссылка на интернет-магазин</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298"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С КАКИМ ТЕКСТОМ БУДЕМ РАБОТАТЬ? </a:t>
            </a:r>
            <a:endParaRPr b="0" lang="ru-RU" sz="2400" spc="-1" strike="noStrike">
              <a:solidFill>
                <a:srgbClr val="000000"/>
              </a:solidFill>
              <a:latin typeface="Arial"/>
            </a:endParaRPr>
          </a:p>
        </p:txBody>
      </p:sp>
      <p:sp>
        <p:nvSpPr>
          <p:cNvPr id="299" name="TextBox 3"/>
          <p:cNvSpPr/>
          <p:nvPr/>
        </p:nvSpPr>
        <p:spPr>
          <a:xfrm>
            <a:off x="333360" y="877320"/>
            <a:ext cx="3883320" cy="2681640"/>
          </a:xfrm>
          <a:prstGeom prst="rect">
            <a:avLst/>
          </a:prstGeom>
          <a:solidFill>
            <a:srgbClr val="eff5fb"/>
          </a:solid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lang="ru-RU" sz="1700" spc="-1" strike="noStrike">
                <a:solidFill>
                  <a:srgbClr val="0156ff"/>
                </a:solidFill>
                <a:latin typeface="Calibri"/>
                <a:ea typeface="DejaVu Sans"/>
              </a:rPr>
              <a:t>Большой толковый словарь</a:t>
            </a:r>
            <a:endParaRPr b="0" lang="ru-RU" sz="1700" spc="-1" strike="noStrike">
              <a:solidFill>
                <a:srgbClr val="000000"/>
              </a:solidFill>
              <a:latin typeface="Arial"/>
            </a:endParaRPr>
          </a:p>
          <a:p>
            <a:pPr algn="just">
              <a:lnSpc>
                <a:spcPct val="100000"/>
              </a:lnSpc>
              <a:tabLst>
                <a:tab algn="l" pos="0"/>
              </a:tabLst>
            </a:pPr>
            <a:endParaRPr b="0" lang="ru-RU" sz="1700" spc="-1" strike="noStrike">
              <a:solidFill>
                <a:srgbClr val="000000"/>
              </a:solidFill>
              <a:latin typeface="Arial"/>
            </a:endParaRPr>
          </a:p>
          <a:p>
            <a:pPr algn="just">
              <a:lnSpc>
                <a:spcPct val="100000"/>
              </a:lnSpc>
              <a:tabLst>
                <a:tab algn="l" pos="0"/>
              </a:tabLst>
            </a:pPr>
            <a:r>
              <a:rPr b="1" lang="ru-RU" sz="1700" spc="-1" strike="noStrike">
                <a:solidFill>
                  <a:srgbClr val="000000"/>
                </a:solidFill>
                <a:latin typeface="Calibri"/>
                <a:ea typeface="DejaVu Sans"/>
              </a:rPr>
              <a:t>Сизифов труд, сизифова работа.</a:t>
            </a:r>
            <a:r>
              <a:rPr b="0" lang="ru-RU" sz="1700" spc="-1" strike="noStrike">
                <a:solidFill>
                  <a:srgbClr val="000000"/>
                </a:solidFill>
                <a:latin typeface="Calibri"/>
                <a:ea typeface="DejaVu Sans"/>
              </a:rPr>
              <a:t>                     Об изнурительном и бесполезном труде.  По имени древнегреческого мифического царя Сизифа, осуждённого богами вечно вкатывать на гору камень, который, достигнув вершины, каждый раз скатывается обратно вниз.</a:t>
            </a:r>
            <a:endParaRPr b="0" lang="ru-RU" sz="1700" spc="-1" strike="noStrike">
              <a:solidFill>
                <a:srgbClr val="000000"/>
              </a:solidFill>
              <a:latin typeface="Arial"/>
            </a:endParaRPr>
          </a:p>
        </p:txBody>
      </p:sp>
      <p:sp>
        <p:nvSpPr>
          <p:cNvPr id="300" name="TextBox 4"/>
          <p:cNvSpPr/>
          <p:nvPr/>
        </p:nvSpPr>
        <p:spPr>
          <a:xfrm>
            <a:off x="4417920" y="867960"/>
            <a:ext cx="7623360" cy="4972680"/>
          </a:xfrm>
          <a:prstGeom prst="rect">
            <a:avLst/>
          </a:prstGeom>
          <a:solidFill>
            <a:srgbClr val="ffe6cd">
              <a:alpha val="81000"/>
            </a:srgbClr>
          </a:solid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i="1" lang="ru-RU" sz="1600" spc="-1" strike="noStrike">
                <a:solidFill>
                  <a:srgbClr val="000000"/>
                </a:solidFill>
                <a:latin typeface="Calibri"/>
                <a:ea typeface="DejaVu Sans"/>
              </a:rPr>
              <a:t>Ф. Кривин </a:t>
            </a:r>
            <a:r>
              <a:rPr b="1" lang="ru-RU" sz="1700" spc="-1" strike="noStrike">
                <a:solidFill>
                  <a:srgbClr val="0156ff"/>
                </a:solidFill>
                <a:latin typeface="Calibri"/>
                <a:ea typeface="DejaVu Sans"/>
              </a:rPr>
              <a:t>Сизиф</a:t>
            </a:r>
            <a:endParaRPr b="0" lang="ru-RU" sz="17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Он катил на гору свой камень. </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Он поднимал его до самой вершины, но камень опять скатывался вниз, и всё начиналось снова.</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Тогда он пошёл на хитрость.</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Он взял щепочку, подложил её под камень, и камень остался лежать                   на вершине.</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Впервые за много веков он свободно вздохнул. Он вытер пот со лба и сел                            в стороне, глядя на дело своих рук.</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Камень лежал на вершине горы, а он сидел и думал, что труд его был                                  не напрасен, и был очень доволен собой.</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Один за другим проходили века, и всё так же стояла гора и лежал камень, и он сидел, погружённый в мысли о том, что труд его был не напрасен. Ничто                                   не менялось вокруг. Сегодня было то, что вчера. Завтра будет то, что сегодня.</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У него отекли ноги и онемела спина. Ему стало казаться, что если он ещё немного так посидит, то и сам превратится в камень. Он встал и полез на гору. Он вытащил щепочку, и камень с шумом покатился вниз, а он бежал за ним, прыгая                         с уступа на уступ и чувствуя прилив новых сил. </a:t>
            </a:r>
            <a:endParaRPr b="0" lang="ru-RU" sz="1600" spc="-1" strike="noStrike">
              <a:solidFill>
                <a:srgbClr val="000000"/>
              </a:solidFill>
              <a:latin typeface="Arial"/>
            </a:endParaRPr>
          </a:p>
          <a:p>
            <a:pPr algn="just">
              <a:lnSpc>
                <a:spcPct val="100000"/>
              </a:lnSpc>
              <a:tabLst>
                <a:tab algn="l" pos="0"/>
              </a:tabLst>
            </a:pPr>
            <a:r>
              <a:rPr b="0" lang="ru-RU" sz="1600" spc="-1" strike="noStrike">
                <a:solidFill>
                  <a:srgbClr val="000000"/>
                </a:solidFill>
                <a:latin typeface="Calibri"/>
                <a:ea typeface="DejaVu Sans"/>
              </a:rPr>
              <a:t>У подножия горы он догнал камень и остановил его. Потом поплевал                   на руки и покатил камень вверх, к вершине горы…</a:t>
            </a:r>
            <a:endParaRPr b="0" lang="ru-RU" sz="1600" spc="-1" strike="noStrike">
              <a:solidFill>
                <a:srgbClr val="000000"/>
              </a:solidFill>
              <a:latin typeface="Arial"/>
            </a:endParaRPr>
          </a:p>
        </p:txBody>
      </p:sp>
      <p:sp>
        <p:nvSpPr>
          <p:cNvPr id="301" name="TextBox 5"/>
          <p:cNvSpPr/>
          <p:nvPr/>
        </p:nvSpPr>
        <p:spPr>
          <a:xfrm>
            <a:off x="333360" y="4576680"/>
            <a:ext cx="3883320" cy="1309320"/>
          </a:xfrm>
          <a:prstGeom prst="rect">
            <a:avLst/>
          </a:prstGeom>
          <a:noFill/>
          <a:ln w="0">
            <a:solidFill>
              <a:srgbClr val="000000"/>
            </a:solidFill>
            <a:prstDash val="lgDash"/>
          </a:ln>
        </p:spPr>
        <p:style>
          <a:lnRef idx="0"/>
          <a:fillRef idx="0"/>
          <a:effectRef idx="0"/>
          <a:fontRef idx="minor"/>
        </p:style>
        <p:txBody>
          <a:bodyPr lIns="90000" rIns="90000" tIns="45000" bIns="45000" anchor="t">
            <a:spAutoFit/>
          </a:bodyPr>
          <a:p>
            <a:pPr>
              <a:lnSpc>
                <a:spcPct val="100000"/>
              </a:lnSpc>
              <a:tabLst>
                <a:tab algn="l" pos="0"/>
              </a:tabLst>
            </a:pPr>
            <a:r>
              <a:rPr b="0" lang="ru-RU" sz="2000" spc="-1" strike="noStrike">
                <a:solidFill>
                  <a:srgbClr val="000000"/>
                </a:solidFill>
                <a:latin typeface="Calibri"/>
                <a:ea typeface="DejaVu Sans"/>
              </a:rPr>
              <a:t>Мог ли камень не скатиться </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0000"/>
                </a:solidFill>
                <a:latin typeface="Calibri"/>
                <a:ea typeface="DejaVu Sans"/>
              </a:rPr>
              <a:t>с вершины горы в мифе                                  о Сизифе?</a:t>
            </a:r>
            <a:endParaRPr b="0" lang="ru-RU" sz="2000" spc="-1" strike="noStrike">
              <a:solidFill>
                <a:srgbClr val="000000"/>
              </a:solidFill>
              <a:latin typeface="Arial"/>
            </a:endParaRPr>
          </a:p>
          <a:p>
            <a:pPr>
              <a:lnSpc>
                <a:spcPct val="100000"/>
              </a:lnSpc>
              <a:tabLst>
                <a:tab algn="l" pos="0"/>
              </a:tabLst>
            </a:pPr>
            <a:endParaRPr b="0" lang="ru-RU" sz="2000" spc="-1" strike="noStrike">
              <a:solidFill>
                <a:srgbClr val="000000"/>
              </a:solidFill>
              <a:latin typeface="Arial"/>
            </a:endParaRPr>
          </a:p>
        </p:txBody>
      </p:sp>
      <p:sp>
        <p:nvSpPr>
          <p:cNvPr id="302" name="Freeform 50"/>
          <p:cNvSpPr/>
          <p:nvPr/>
        </p:nvSpPr>
        <p:spPr>
          <a:xfrm>
            <a:off x="3171240" y="37357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chemeClr val="accent4">
              <a:lumMod val="60000"/>
              <a:lumOff val="40000"/>
            </a:schemeClr>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03" name="Rectangle 51"/>
          <p:cNvSpPr/>
          <p:nvPr/>
        </p:nvSpPr>
        <p:spPr>
          <a:xfrm flipV="1">
            <a:off x="3332160" y="4485600"/>
            <a:ext cx="405000" cy="44640"/>
          </a:xfrm>
          <a:prstGeom prst="rect">
            <a:avLst/>
          </a:prstGeom>
          <a:solidFill>
            <a:schemeClr val="accent4">
              <a:lumMod val="60000"/>
              <a:lumOff val="40000"/>
            </a:schemeClr>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04" name="Скругленный прямоугольник 11"/>
          <p:cNvSpPr/>
          <p:nvPr/>
        </p:nvSpPr>
        <p:spPr>
          <a:xfrm>
            <a:off x="330840" y="127800"/>
            <a:ext cx="528660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69" name="Text Placeholder 1"/>
          <p:cNvSpPr/>
          <p:nvPr/>
        </p:nvSpPr>
        <p:spPr>
          <a:xfrm flipH="1">
            <a:off x="-720" y="0"/>
            <a:ext cx="106963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70" name="Рисунок 1" descr=""/>
          <p:cNvPicPr/>
          <p:nvPr/>
        </p:nvPicPr>
        <p:blipFill>
          <a:blip r:embed="rId1"/>
          <a:stretch/>
        </p:blipFill>
        <p:spPr>
          <a:xfrm>
            <a:off x="8144640" y="2921400"/>
            <a:ext cx="2055240" cy="2780640"/>
          </a:xfrm>
          <a:prstGeom prst="rect">
            <a:avLst/>
          </a:prstGeom>
          <a:ln w="0">
            <a:noFill/>
          </a:ln>
        </p:spPr>
      </p:pic>
      <p:pic>
        <p:nvPicPr>
          <p:cNvPr id="571" name="Рисунок 3" descr=""/>
          <p:cNvPicPr/>
          <p:nvPr/>
        </p:nvPicPr>
        <p:blipFill>
          <a:blip r:embed="rId2"/>
          <a:stretch/>
        </p:blipFill>
        <p:spPr>
          <a:xfrm>
            <a:off x="237240" y="887760"/>
            <a:ext cx="6620040" cy="928800"/>
          </a:xfrm>
          <a:prstGeom prst="rect">
            <a:avLst/>
          </a:prstGeom>
          <a:ln w="0">
            <a:solidFill>
              <a:srgbClr val="bf9000"/>
            </a:solidFill>
          </a:ln>
        </p:spPr>
      </p:pic>
      <p:pic>
        <p:nvPicPr>
          <p:cNvPr id="572" name="Рисунок 4" descr=""/>
          <p:cNvPicPr/>
          <p:nvPr/>
        </p:nvPicPr>
        <p:blipFill>
          <a:blip r:embed="rId3"/>
          <a:stretch/>
        </p:blipFill>
        <p:spPr>
          <a:xfrm>
            <a:off x="237240" y="1971000"/>
            <a:ext cx="6620040" cy="724680"/>
          </a:xfrm>
          <a:prstGeom prst="rect">
            <a:avLst/>
          </a:prstGeom>
          <a:ln w="0">
            <a:solidFill>
              <a:srgbClr val="bf9000"/>
            </a:solidFill>
          </a:ln>
        </p:spPr>
      </p:pic>
      <p:pic>
        <p:nvPicPr>
          <p:cNvPr id="573" name="Рисунок 5" descr=""/>
          <p:cNvPicPr/>
          <p:nvPr/>
        </p:nvPicPr>
        <p:blipFill>
          <a:blip r:embed="rId4"/>
          <a:stretch/>
        </p:blipFill>
        <p:spPr>
          <a:xfrm>
            <a:off x="237240" y="2850120"/>
            <a:ext cx="6620040" cy="1005120"/>
          </a:xfrm>
          <a:prstGeom prst="rect">
            <a:avLst/>
          </a:prstGeom>
          <a:ln w="0">
            <a:solidFill>
              <a:srgbClr val="bf9000"/>
            </a:solidFill>
          </a:ln>
        </p:spPr>
      </p:pic>
      <p:pic>
        <p:nvPicPr>
          <p:cNvPr id="574" name="Рисунок 6" descr=""/>
          <p:cNvPicPr/>
          <p:nvPr/>
        </p:nvPicPr>
        <p:blipFill>
          <a:blip r:embed="rId5"/>
          <a:stretch/>
        </p:blipFill>
        <p:spPr>
          <a:xfrm>
            <a:off x="237240" y="4087080"/>
            <a:ext cx="6620040" cy="816480"/>
          </a:xfrm>
          <a:prstGeom prst="rect">
            <a:avLst/>
          </a:prstGeom>
          <a:ln w="0">
            <a:solidFill>
              <a:srgbClr val="bf9000"/>
            </a:solidFill>
          </a:ln>
        </p:spPr>
      </p:pic>
      <p:pic>
        <p:nvPicPr>
          <p:cNvPr id="575" name="Рисунок 7" descr=""/>
          <p:cNvPicPr/>
          <p:nvPr/>
        </p:nvPicPr>
        <p:blipFill>
          <a:blip r:embed="rId6"/>
          <a:stretch/>
        </p:blipFill>
        <p:spPr>
          <a:xfrm>
            <a:off x="237240" y="5047560"/>
            <a:ext cx="6620040" cy="654480"/>
          </a:xfrm>
          <a:prstGeom prst="rect">
            <a:avLst/>
          </a:prstGeom>
          <a:ln w="0">
            <a:solidFill>
              <a:srgbClr val="bf9000"/>
            </a:solidFill>
          </a:ln>
        </p:spPr>
      </p:pic>
      <p:pic>
        <p:nvPicPr>
          <p:cNvPr id="576" name="Рисунок 11" descr=""/>
          <p:cNvPicPr/>
          <p:nvPr/>
        </p:nvPicPr>
        <p:blipFill>
          <a:blip r:embed="rId7"/>
          <a:stretch/>
        </p:blipFill>
        <p:spPr>
          <a:xfrm>
            <a:off x="7080480" y="887760"/>
            <a:ext cx="4788000" cy="543240"/>
          </a:xfrm>
          <a:prstGeom prst="rect">
            <a:avLst/>
          </a:prstGeom>
          <a:ln w="0">
            <a:solidFill>
              <a:srgbClr val="bf9000"/>
            </a:solidFill>
          </a:ln>
        </p:spPr>
      </p:pic>
      <p:pic>
        <p:nvPicPr>
          <p:cNvPr id="577" name="Рисунок 12" descr=""/>
          <p:cNvPicPr/>
          <p:nvPr/>
        </p:nvPicPr>
        <p:blipFill>
          <a:blip r:embed="rId8"/>
          <a:stretch/>
        </p:blipFill>
        <p:spPr>
          <a:xfrm>
            <a:off x="7080480" y="1585440"/>
            <a:ext cx="4788000" cy="67212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79" name="Text Placeholder 1"/>
          <p:cNvSpPr/>
          <p:nvPr/>
        </p:nvSpPr>
        <p:spPr>
          <a:xfrm flipH="1">
            <a:off x="-1440" y="0"/>
            <a:ext cx="105642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80" name="Рисунок 1" descr=""/>
          <p:cNvPicPr/>
          <p:nvPr/>
        </p:nvPicPr>
        <p:blipFill>
          <a:blip r:embed="rId1"/>
          <a:stretch/>
        </p:blipFill>
        <p:spPr>
          <a:xfrm>
            <a:off x="9334440" y="1444320"/>
            <a:ext cx="2173680" cy="2940840"/>
          </a:xfrm>
          <a:prstGeom prst="rect">
            <a:avLst/>
          </a:prstGeom>
          <a:ln w="0">
            <a:noFill/>
          </a:ln>
        </p:spPr>
      </p:pic>
      <p:pic>
        <p:nvPicPr>
          <p:cNvPr id="581" name="Рисунок 5" descr=""/>
          <p:cNvPicPr/>
          <p:nvPr/>
        </p:nvPicPr>
        <p:blipFill>
          <a:blip r:embed="rId2"/>
          <a:stretch/>
        </p:blipFill>
        <p:spPr>
          <a:xfrm>
            <a:off x="1040040" y="2557080"/>
            <a:ext cx="7423920" cy="1127160"/>
          </a:xfrm>
          <a:prstGeom prst="rect">
            <a:avLst/>
          </a:prstGeom>
          <a:ln w="0">
            <a:solidFill>
              <a:srgbClr val="bf9000"/>
            </a:solidFill>
          </a:ln>
        </p:spPr>
      </p:pic>
      <p:pic>
        <p:nvPicPr>
          <p:cNvPr id="582" name="Рисунок 7" descr=""/>
          <p:cNvPicPr/>
          <p:nvPr/>
        </p:nvPicPr>
        <p:blipFill>
          <a:blip r:embed="rId3"/>
          <a:stretch/>
        </p:blipFill>
        <p:spPr>
          <a:xfrm>
            <a:off x="1040040" y="3810600"/>
            <a:ext cx="7464960" cy="738000"/>
          </a:xfrm>
          <a:prstGeom prst="rect">
            <a:avLst/>
          </a:prstGeom>
          <a:ln w="0">
            <a:solidFill>
              <a:srgbClr val="bf9000"/>
            </a:solidFill>
          </a:ln>
        </p:spPr>
      </p:pic>
      <p:pic>
        <p:nvPicPr>
          <p:cNvPr id="583" name="Рисунок 11" descr=""/>
          <p:cNvPicPr/>
          <p:nvPr/>
        </p:nvPicPr>
        <p:blipFill>
          <a:blip r:embed="rId4"/>
          <a:stretch/>
        </p:blipFill>
        <p:spPr>
          <a:xfrm>
            <a:off x="1040040" y="1508760"/>
            <a:ext cx="7464960" cy="847800"/>
          </a:xfrm>
          <a:prstGeom prst="rect">
            <a:avLst/>
          </a:prstGeom>
          <a:ln w="0">
            <a:solidFill>
              <a:srgbClr val="bf9000"/>
            </a:solidFill>
          </a:ln>
        </p:spPr>
      </p:pic>
      <p:sp>
        <p:nvSpPr>
          <p:cNvPr id="584" name="TextBox 14"/>
          <p:cNvSpPr/>
          <p:nvPr/>
        </p:nvSpPr>
        <p:spPr>
          <a:xfrm>
            <a:off x="1040040" y="4824720"/>
            <a:ext cx="5176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5"/>
              </a:rPr>
              <a:t>УМК Чертова В. Ф. Ссылка на интернет-магазин</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86" name="Text Placeholder 1"/>
          <p:cNvSpPr/>
          <p:nvPr/>
        </p:nvSpPr>
        <p:spPr>
          <a:xfrm flipH="1">
            <a:off x="-1440" y="0"/>
            <a:ext cx="106743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87" name="Рисунок 4" descr=""/>
          <p:cNvPicPr/>
          <p:nvPr/>
        </p:nvPicPr>
        <p:blipFill>
          <a:blip r:embed="rId1"/>
          <a:stretch/>
        </p:blipFill>
        <p:spPr>
          <a:xfrm>
            <a:off x="465840" y="1041120"/>
            <a:ext cx="8493840" cy="963000"/>
          </a:xfrm>
          <a:prstGeom prst="rect">
            <a:avLst/>
          </a:prstGeom>
          <a:ln w="0">
            <a:solidFill>
              <a:srgbClr val="bf9000"/>
            </a:solidFill>
          </a:ln>
        </p:spPr>
      </p:pic>
      <p:pic>
        <p:nvPicPr>
          <p:cNvPr id="588" name="Рисунок 6" descr=""/>
          <p:cNvPicPr/>
          <p:nvPr/>
        </p:nvPicPr>
        <p:blipFill>
          <a:blip r:embed="rId2"/>
          <a:stretch/>
        </p:blipFill>
        <p:spPr>
          <a:xfrm>
            <a:off x="465840" y="2188440"/>
            <a:ext cx="4821120" cy="2854440"/>
          </a:xfrm>
          <a:prstGeom prst="rect">
            <a:avLst/>
          </a:prstGeom>
          <a:ln w="0">
            <a:solidFill>
              <a:srgbClr val="bf9000"/>
            </a:solidFill>
          </a:ln>
        </p:spPr>
      </p:pic>
      <p:pic>
        <p:nvPicPr>
          <p:cNvPr id="589" name="Рисунок 12" descr=""/>
          <p:cNvPicPr/>
          <p:nvPr/>
        </p:nvPicPr>
        <p:blipFill>
          <a:blip r:embed="rId3"/>
          <a:stretch/>
        </p:blipFill>
        <p:spPr>
          <a:xfrm>
            <a:off x="2044800" y="5189040"/>
            <a:ext cx="2775600" cy="571680"/>
          </a:xfrm>
          <a:prstGeom prst="rect">
            <a:avLst/>
          </a:prstGeom>
          <a:ln w="0">
            <a:solidFill>
              <a:srgbClr val="bf9000"/>
            </a:solidFill>
          </a:ln>
        </p:spPr>
      </p:pic>
      <p:pic>
        <p:nvPicPr>
          <p:cNvPr id="590" name="Рисунок 13" descr=""/>
          <p:cNvPicPr/>
          <p:nvPr/>
        </p:nvPicPr>
        <p:blipFill>
          <a:blip r:embed="rId4"/>
          <a:stretch/>
        </p:blipFill>
        <p:spPr>
          <a:xfrm>
            <a:off x="5578920" y="2188440"/>
            <a:ext cx="4637160" cy="3572280"/>
          </a:xfrm>
          <a:prstGeom prst="rect">
            <a:avLst/>
          </a:prstGeom>
          <a:ln w="0">
            <a:solidFill>
              <a:srgbClr val="bf9000"/>
            </a:solidFill>
          </a:ln>
        </p:spPr>
      </p:pic>
      <p:pic>
        <p:nvPicPr>
          <p:cNvPr id="591" name="Рисунок 15" descr=""/>
          <p:cNvPicPr/>
          <p:nvPr/>
        </p:nvPicPr>
        <p:blipFill>
          <a:blip r:embed="rId5"/>
          <a:stretch/>
        </p:blipFill>
        <p:spPr>
          <a:xfrm>
            <a:off x="9511920" y="1041120"/>
            <a:ext cx="704520" cy="995760"/>
          </a:xfrm>
          <a:prstGeom prst="rect">
            <a:avLst/>
          </a:prstGeom>
          <a:ln w="0">
            <a:solidFill>
              <a:srgbClr val="bf9000"/>
            </a:solidFill>
          </a:ln>
        </p:spPr>
      </p:pic>
      <p:sp>
        <p:nvSpPr>
          <p:cNvPr id="592" name="Стрелка вправо 16"/>
          <p:cNvSpPr/>
          <p:nvPr/>
        </p:nvSpPr>
        <p:spPr>
          <a:xfrm>
            <a:off x="4913640" y="5122800"/>
            <a:ext cx="579960" cy="714960"/>
          </a:xfrm>
          <a:prstGeom prst="rightArrow">
            <a:avLst>
              <a:gd name="adj1" fmla="val 50000"/>
              <a:gd name="adj2" fmla="val 50000"/>
            </a:avLst>
          </a:prstGeom>
          <a:solidFill>
            <a:schemeClr val="accent4">
              <a:lumMod val="75000"/>
            </a:schemeClr>
          </a:solidFill>
          <a:ln>
            <a:solidFill>
              <a:srgbClr val="bf9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94" name="Text Placeholder 1"/>
          <p:cNvSpPr/>
          <p:nvPr/>
        </p:nvSpPr>
        <p:spPr>
          <a:xfrm flipH="1">
            <a:off x="-1440" y="0"/>
            <a:ext cx="106743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Контекстные задачи в учебниках и учебных пособиях</a:t>
            </a:r>
            <a:endParaRPr b="0" lang="ru-RU" sz="2800" spc="-1" strike="noStrike">
              <a:solidFill>
                <a:srgbClr val="000000"/>
              </a:solidFill>
              <a:latin typeface="Arial"/>
            </a:endParaRPr>
          </a:p>
        </p:txBody>
      </p:sp>
      <p:pic>
        <p:nvPicPr>
          <p:cNvPr id="595" name="Рисунок 13" descr=""/>
          <p:cNvPicPr/>
          <p:nvPr/>
        </p:nvPicPr>
        <p:blipFill>
          <a:blip r:embed="rId1"/>
          <a:stretch/>
        </p:blipFill>
        <p:spPr>
          <a:xfrm>
            <a:off x="2147760" y="540000"/>
            <a:ext cx="7078320" cy="5363640"/>
          </a:xfrm>
          <a:prstGeom prst="rect">
            <a:avLst/>
          </a:prstGeom>
          <a:ln w="0">
            <a:solidFill>
              <a:srgbClr val="bf9000"/>
            </a:solid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597" name="Text Placeholder 1"/>
          <p:cNvSpPr/>
          <p:nvPr/>
        </p:nvSpPr>
        <p:spPr>
          <a:xfrm flipH="1">
            <a:off x="-1440" y="0"/>
            <a:ext cx="106743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Превращение предметной задачи</a:t>
            </a:r>
            <a:endParaRPr b="0" lang="ru-RU" sz="2800" spc="-1" strike="noStrike">
              <a:solidFill>
                <a:srgbClr val="000000"/>
              </a:solidFill>
              <a:latin typeface="Arial"/>
            </a:endParaRPr>
          </a:p>
        </p:txBody>
      </p:sp>
      <p:pic>
        <p:nvPicPr>
          <p:cNvPr id="598" name="Рисунок 1" descr=""/>
          <p:cNvPicPr/>
          <p:nvPr/>
        </p:nvPicPr>
        <p:blipFill>
          <a:blip r:embed="rId1"/>
          <a:stretch/>
        </p:blipFill>
        <p:spPr>
          <a:xfrm>
            <a:off x="462600" y="870480"/>
            <a:ext cx="8492760" cy="3934800"/>
          </a:xfrm>
          <a:prstGeom prst="rect">
            <a:avLst/>
          </a:prstGeom>
          <a:ln w="0">
            <a:noFill/>
          </a:ln>
        </p:spPr>
      </p:pic>
      <p:pic>
        <p:nvPicPr>
          <p:cNvPr id="599" name="Рисунок 4" descr=""/>
          <p:cNvPicPr/>
          <p:nvPr/>
        </p:nvPicPr>
        <p:blipFill>
          <a:blip r:embed="rId2"/>
          <a:stretch/>
        </p:blipFill>
        <p:spPr>
          <a:xfrm>
            <a:off x="9246600" y="870480"/>
            <a:ext cx="2566800" cy="3601440"/>
          </a:xfrm>
          <a:prstGeom prst="rect">
            <a:avLst/>
          </a:prstGeom>
          <a:ln w="0">
            <a:solidFill>
              <a:srgbClr val="92d050"/>
            </a:solid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601" name="Рисунок 3" descr=""/>
          <p:cNvPicPr/>
          <p:nvPr/>
        </p:nvPicPr>
        <p:blipFill>
          <a:blip r:embed="rId1"/>
          <a:stretch/>
        </p:blipFill>
        <p:spPr>
          <a:xfrm>
            <a:off x="903240" y="901440"/>
            <a:ext cx="7930800" cy="4135680"/>
          </a:xfrm>
          <a:prstGeom prst="rect">
            <a:avLst/>
          </a:prstGeom>
          <a:ln w="0">
            <a:noFill/>
          </a:ln>
        </p:spPr>
      </p:pic>
      <p:pic>
        <p:nvPicPr>
          <p:cNvPr id="602" name="Рисунок 5" descr=""/>
          <p:cNvPicPr/>
          <p:nvPr/>
        </p:nvPicPr>
        <p:blipFill>
          <a:blip r:embed="rId2"/>
          <a:stretch/>
        </p:blipFill>
        <p:spPr>
          <a:xfrm>
            <a:off x="8971920" y="1214280"/>
            <a:ext cx="2724840" cy="3822840"/>
          </a:xfrm>
          <a:prstGeom prst="rect">
            <a:avLst/>
          </a:prstGeom>
          <a:ln w="0">
            <a:solidFill>
              <a:srgbClr val="92d050"/>
            </a:solidFill>
          </a:ln>
        </p:spPr>
      </p:pic>
      <p:sp>
        <p:nvSpPr>
          <p:cNvPr id="603" name="Text Placeholder 1"/>
          <p:cNvSpPr/>
          <p:nvPr/>
        </p:nvSpPr>
        <p:spPr>
          <a:xfrm flipH="1">
            <a:off x="-1440" y="0"/>
            <a:ext cx="1067436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Превращение предметной задачи</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05" name="Text Placeholder 1"/>
          <p:cNvSpPr/>
          <p:nvPr/>
        </p:nvSpPr>
        <p:spPr>
          <a:xfrm flipH="1">
            <a:off x="-1440" y="0"/>
            <a:ext cx="96217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Важно!</a:t>
            </a:r>
            <a:endParaRPr b="0" lang="ru-RU" sz="2800" spc="-1" strike="noStrike">
              <a:solidFill>
                <a:srgbClr val="000000"/>
              </a:solidFill>
              <a:latin typeface="Arial"/>
            </a:endParaRPr>
          </a:p>
        </p:txBody>
      </p:sp>
      <p:sp>
        <p:nvSpPr>
          <p:cNvPr id="606" name="TextBox 12"/>
          <p:cNvSpPr/>
          <p:nvPr/>
        </p:nvSpPr>
        <p:spPr>
          <a:xfrm>
            <a:off x="705240" y="3555720"/>
            <a:ext cx="10693080" cy="2284200"/>
          </a:xfrm>
          <a:prstGeom prst="rect">
            <a:avLst/>
          </a:prstGeom>
          <a:noFill/>
          <a:ln w="3175">
            <a:solidFill>
              <a:srgbClr val="bf9000"/>
            </a:solidFill>
            <a:round/>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OpenSymbol"/>
              <a:buChar char="-"/>
            </a:pPr>
            <a:r>
              <a:rPr b="0" i="1" lang="ru-RU" sz="2400" spc="-1" strike="noStrike">
                <a:solidFill>
                  <a:srgbClr val="000000"/>
                </a:solidFill>
                <a:latin typeface="Calibri"/>
                <a:ea typeface="DejaVu Sans"/>
              </a:rPr>
              <a:t>У тебя бывает когда-нибудь такое, что в голове мысли красивые, эффектные, бьющие без промаха, а когда начинаешь говорить их вслух, получается какая-то белиберда несусветная?</a:t>
            </a:r>
            <a:endParaRPr b="0" lang="ru-RU" sz="2400" spc="-1" strike="noStrike">
              <a:solidFill>
                <a:srgbClr val="000000"/>
              </a:solidFill>
              <a:latin typeface="Arial"/>
            </a:endParaRPr>
          </a:p>
          <a:p>
            <a:pPr marL="343080" indent="-343080">
              <a:lnSpc>
                <a:spcPct val="100000"/>
              </a:lnSpc>
              <a:buClr>
                <a:srgbClr val="000000"/>
              </a:buClr>
              <a:buFont typeface="OpenSymbol"/>
              <a:buChar char="-"/>
            </a:pPr>
            <a:r>
              <a:rPr b="0" i="1" lang="ru-RU" sz="2400" spc="-1" strike="noStrike">
                <a:solidFill>
                  <a:srgbClr val="000000"/>
                </a:solidFill>
                <a:latin typeface="Calibri"/>
                <a:ea typeface="DejaVu Sans"/>
              </a:rPr>
              <a:t>Даже самую простую мысль нужно уметь изложить… </a:t>
            </a:r>
            <a:endParaRPr b="0" lang="ru-RU" sz="2400" spc="-1" strike="noStrike">
              <a:solidFill>
                <a:srgbClr val="000000"/>
              </a:solidFill>
              <a:latin typeface="Arial"/>
            </a:endParaRPr>
          </a:p>
          <a:p>
            <a:pPr>
              <a:lnSpc>
                <a:spcPct val="100000"/>
              </a:lnSpc>
              <a:tabLst>
                <a:tab algn="l" pos="0"/>
              </a:tabLst>
            </a:pPr>
            <a:endParaRPr b="0" lang="ru-RU" sz="2400" spc="-1" strike="noStrike">
              <a:solidFill>
                <a:srgbClr val="000000"/>
              </a:solidFill>
              <a:latin typeface="Arial"/>
            </a:endParaRPr>
          </a:p>
          <a:p>
            <a:pPr>
              <a:lnSpc>
                <a:spcPct val="100000"/>
              </a:lnSpc>
              <a:tabLst>
                <a:tab algn="l" pos="0"/>
              </a:tabLst>
            </a:pPr>
            <a:r>
              <a:rPr b="1" lang="ru-RU" sz="2400" spc="-1" strike="noStrike">
                <a:solidFill>
                  <a:srgbClr val="000000"/>
                </a:solidFill>
                <a:latin typeface="Calibri"/>
                <a:ea typeface="DejaVu Sans"/>
              </a:rPr>
              <a:t>«Роман в письмах», из диалога Бараша и Лосяша</a:t>
            </a:r>
            <a:endParaRPr b="0" lang="ru-RU" sz="2400" spc="-1" strike="noStrike">
              <a:solidFill>
                <a:srgbClr val="000000"/>
              </a:solidFill>
              <a:latin typeface="Arial"/>
            </a:endParaRPr>
          </a:p>
        </p:txBody>
      </p:sp>
      <p:pic>
        <p:nvPicPr>
          <p:cNvPr id="607" name="Рисунок 13" descr=""/>
          <p:cNvPicPr/>
          <p:nvPr/>
        </p:nvPicPr>
        <p:blipFill>
          <a:blip r:embed="rId1">
            <a:extLst>
              <a:ext uri="{BEBA8EAE-BF5A-486C-A8C5-ECC9F3942E4B}">
                <a14:imgProps xmlns:a14="http://schemas.microsoft.com/office/drawing/2010/main">
                  <a14:imgLayer r:embed="rId2">
                    <a14:imgEffect>
                      <a14:artisticPencilSketch/>
                    </a14:imgEffect>
                  </a14:imgLayer>
                </a14:imgProps>
              </a:ext>
            </a:extLst>
          </a:blip>
          <a:stretch/>
        </p:blipFill>
        <p:spPr>
          <a:xfrm>
            <a:off x="2996640" y="910800"/>
            <a:ext cx="4912920" cy="260028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09" name="Text Placeholder 1"/>
          <p:cNvSpPr/>
          <p:nvPr/>
        </p:nvSpPr>
        <p:spPr>
          <a:xfrm flipH="1">
            <a:off x="-720" y="0"/>
            <a:ext cx="9275040" cy="41940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Практика для всех. Какой вопрос можно задать?</a:t>
            </a:r>
            <a:endParaRPr b="0" lang="ru-RU" sz="2800" spc="-1" strike="noStrike">
              <a:solidFill>
                <a:srgbClr val="000000"/>
              </a:solidFill>
              <a:latin typeface="Arial"/>
            </a:endParaRPr>
          </a:p>
        </p:txBody>
      </p:sp>
      <p:sp>
        <p:nvSpPr>
          <p:cNvPr id="610" name="TextBox 1"/>
          <p:cNvSpPr/>
          <p:nvPr/>
        </p:nvSpPr>
        <p:spPr>
          <a:xfrm>
            <a:off x="782280" y="1509480"/>
            <a:ext cx="10442880" cy="16743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4000" spc="-1" strike="noStrike">
                <a:solidFill>
                  <a:srgbClr val="000000"/>
                </a:solidFill>
                <a:latin typeface="Calibri"/>
                <a:ea typeface="DejaVu Sans"/>
              </a:rPr>
              <a:t>Михаил Юрьевич Лермонтов </a:t>
            </a:r>
            <a:endParaRPr b="0" lang="ru-RU" sz="4000" spc="-1" strike="noStrike">
              <a:solidFill>
                <a:srgbClr val="000000"/>
              </a:solidFill>
              <a:latin typeface="Arial"/>
            </a:endParaRPr>
          </a:p>
          <a:p>
            <a:pPr>
              <a:lnSpc>
                <a:spcPct val="100000"/>
              </a:lnSpc>
              <a:tabLst>
                <a:tab algn="l" pos="0"/>
              </a:tabLst>
            </a:pPr>
            <a:r>
              <a:rPr b="0" lang="ru-RU" sz="4000" spc="-1" strike="noStrike">
                <a:solidFill>
                  <a:srgbClr val="000000"/>
                </a:solidFill>
                <a:latin typeface="Calibri"/>
                <a:ea typeface="DejaVu Sans"/>
              </a:rPr>
              <a:t>«Бородино»</a:t>
            </a:r>
            <a:endParaRPr b="0" lang="ru-RU" sz="4000" spc="-1" strike="noStrike">
              <a:solidFill>
                <a:srgbClr val="000000"/>
              </a:solidFill>
              <a:latin typeface="Arial"/>
            </a:endParaRPr>
          </a:p>
          <a:p>
            <a:pPr>
              <a:lnSpc>
                <a:spcPct val="100000"/>
              </a:lnSpc>
              <a:tabLst>
                <a:tab algn="l" pos="0"/>
              </a:tabLst>
            </a:pPr>
            <a:r>
              <a:rPr b="0" lang="ru-RU" sz="2400" spc="-1" strike="noStrike">
                <a:solidFill>
                  <a:srgbClr val="000000"/>
                </a:solidFill>
                <a:latin typeface="Calibri"/>
                <a:ea typeface="DejaVu Sans"/>
              </a:rPr>
              <a:t>(литература, история, математика, обществознание, география, биология…) </a:t>
            </a:r>
            <a:endParaRPr b="0" lang="ru-RU" sz="2400" spc="-1" strike="noStrike">
              <a:solidFill>
                <a:srgbClr val="000000"/>
              </a:solidFill>
              <a:latin typeface="Arial"/>
            </a:endParaRPr>
          </a:p>
        </p:txBody>
      </p:sp>
      <p:sp>
        <p:nvSpPr>
          <p:cNvPr id="611" name="TextBox 3"/>
          <p:cNvSpPr/>
          <p:nvPr/>
        </p:nvSpPr>
        <p:spPr>
          <a:xfrm>
            <a:off x="782280" y="3552120"/>
            <a:ext cx="104428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2400" spc="-1" strike="noStrike">
                <a:solidFill>
                  <a:srgbClr val="000000"/>
                </a:solidFill>
                <a:latin typeface="Calibri"/>
                <a:ea typeface="DejaVu Sans"/>
              </a:rPr>
              <a:t>Какую контекстную задачу можно составить?</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13" name="Text Placeholder 1"/>
          <p:cNvSpPr/>
          <p:nvPr/>
        </p:nvSpPr>
        <p:spPr>
          <a:xfrm flipH="1">
            <a:off x="5040" y="0"/>
            <a:ext cx="9621720" cy="41940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Где взять примеры контекстных задач?</a:t>
            </a:r>
            <a:endParaRPr b="0" lang="ru-RU" sz="2800" spc="-1" strike="noStrike">
              <a:solidFill>
                <a:srgbClr val="000000"/>
              </a:solidFill>
              <a:latin typeface="Arial"/>
            </a:endParaRPr>
          </a:p>
        </p:txBody>
      </p:sp>
      <p:pic>
        <p:nvPicPr>
          <p:cNvPr id="614" name="Рисунок 7" descr=""/>
          <p:cNvPicPr/>
          <p:nvPr/>
        </p:nvPicPr>
        <p:blipFill>
          <a:blip r:embed="rId1"/>
          <a:stretch/>
        </p:blipFill>
        <p:spPr>
          <a:xfrm>
            <a:off x="3789720" y="1491480"/>
            <a:ext cx="3938400" cy="3938400"/>
          </a:xfrm>
          <a:prstGeom prst="rect">
            <a:avLst/>
          </a:prstGeom>
          <a:ln w="0">
            <a:noFill/>
          </a:ln>
        </p:spPr>
      </p:pic>
      <p:sp>
        <p:nvSpPr>
          <p:cNvPr id="615" name="Прямоугольник 11"/>
          <p:cNvSpPr/>
          <p:nvPr/>
        </p:nvSpPr>
        <p:spPr>
          <a:xfrm>
            <a:off x="3926520" y="5229000"/>
            <a:ext cx="404352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0" lang="en" sz="2800" spc="-1" strike="noStrike" u="sng">
                <a:solidFill>
                  <a:srgbClr val="0563c1"/>
                </a:solidFill>
                <a:uFillTx/>
                <a:latin typeface="Calibri"/>
                <a:ea typeface="DejaVu Sans"/>
                <a:hlinkClick r:id="rId2"/>
              </a:rPr>
              <a:t>https://media.prosv.ru/fg</a:t>
            </a:r>
            <a:r>
              <a:rPr b="0" lang="en" sz="2800" spc="-1" strike="noStrike" u="sng">
                <a:solidFill>
                  <a:srgbClr val="0563c1"/>
                </a:solidFill>
                <a:uFillTx/>
                <a:latin typeface="Calibri"/>
                <a:ea typeface="DejaVu Sans"/>
                <a:hlinkClick r:id="rId3"/>
              </a:rPr>
              <a:t>/</a:t>
            </a:r>
            <a:r>
              <a:rPr b="0" lang="ru-RU" sz="2800" spc="-1" strike="noStrike">
                <a:solidFill>
                  <a:srgbClr val="233c78"/>
                </a:solidFill>
                <a:latin typeface="Calibri"/>
                <a:ea typeface="DejaVu Sans"/>
              </a:rPr>
              <a:t> </a:t>
            </a:r>
            <a:endParaRPr b="0" lang="ru-RU" sz="2800" spc="-1" strike="noStrike">
              <a:solidFill>
                <a:srgbClr val="000000"/>
              </a:solidFill>
              <a:latin typeface="Arial"/>
            </a:endParaRPr>
          </a:p>
        </p:txBody>
      </p:sp>
      <p:sp>
        <p:nvSpPr>
          <p:cNvPr id="616" name="TextBox 12"/>
          <p:cNvSpPr/>
          <p:nvPr/>
        </p:nvSpPr>
        <p:spPr>
          <a:xfrm>
            <a:off x="251640" y="1004400"/>
            <a:ext cx="11733480" cy="577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3200" spc="-1" strike="noStrike">
                <a:solidFill>
                  <a:srgbClr val="233c78"/>
                </a:solidFill>
                <a:latin typeface="Calibri"/>
                <a:ea typeface="DejaVu Sans"/>
              </a:rPr>
              <a:t>«Функциональная грамотность. Банк заданий»</a:t>
            </a:r>
            <a:endParaRPr b="0" lang="ru-RU"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618" name="Picture 8" descr="https://www.pinclipart.com/picdir/big/288-2884575_sample-courses-clipart.png"/>
          <p:cNvPicPr/>
          <p:nvPr/>
        </p:nvPicPr>
        <p:blipFill>
          <a:blip r:embed="rId1">
            <a:biLevel thresh="50000"/>
          </a:blip>
          <a:stretch/>
        </p:blipFill>
        <p:spPr>
          <a:xfrm flipH="1">
            <a:off x="6390360" y="4716720"/>
            <a:ext cx="592200" cy="608760"/>
          </a:xfrm>
          <a:prstGeom prst="rect">
            <a:avLst/>
          </a:prstGeom>
          <a:ln w="0">
            <a:noFill/>
          </a:ln>
        </p:spPr>
      </p:pic>
      <p:pic>
        <p:nvPicPr>
          <p:cNvPr id="619" name="Picture 2" descr="C:\Users\GKryukova\Desktop\0068519.jpeg"/>
          <p:cNvPicPr/>
          <p:nvPr/>
        </p:nvPicPr>
        <p:blipFill>
          <a:blip r:embed="rId2"/>
          <a:stretch/>
        </p:blipFill>
        <p:spPr>
          <a:xfrm>
            <a:off x="757440" y="1402920"/>
            <a:ext cx="2290320" cy="3042720"/>
          </a:xfrm>
          <a:prstGeom prst="rect">
            <a:avLst/>
          </a:prstGeom>
          <a:ln w="0">
            <a:solidFill>
              <a:srgbClr val="66ffff"/>
            </a:solidFill>
          </a:ln>
        </p:spPr>
      </p:pic>
      <p:pic>
        <p:nvPicPr>
          <p:cNvPr id="620" name="Picture 3" descr="C:\Users\GKryukova\Desktop\0075104.jpeg"/>
          <p:cNvPicPr/>
          <p:nvPr/>
        </p:nvPicPr>
        <p:blipFill>
          <a:blip r:embed="rId3"/>
          <a:stretch/>
        </p:blipFill>
        <p:spPr>
          <a:xfrm>
            <a:off x="6827400" y="1297440"/>
            <a:ext cx="2295720" cy="3042720"/>
          </a:xfrm>
          <a:prstGeom prst="rect">
            <a:avLst/>
          </a:prstGeom>
          <a:ln w="0">
            <a:solidFill>
              <a:srgbClr val="7030a0"/>
            </a:solidFill>
          </a:ln>
        </p:spPr>
      </p:pic>
      <p:sp>
        <p:nvSpPr>
          <p:cNvPr id="621" name="TextBox 18"/>
          <p:cNvSpPr/>
          <p:nvPr/>
        </p:nvSpPr>
        <p:spPr>
          <a:xfrm>
            <a:off x="441000" y="4449240"/>
            <a:ext cx="60393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4"/>
              </a:rPr>
              <a:t>Сборник задач по формированию читательской грамотности 8-11 классы</a:t>
            </a:r>
            <a:endParaRPr b="0" lang="ru-RU" sz="1800" spc="-1" strike="noStrike">
              <a:solidFill>
                <a:srgbClr val="000000"/>
              </a:solidFill>
              <a:latin typeface="Arial"/>
            </a:endParaRPr>
          </a:p>
          <a:p>
            <a:pPr>
              <a:lnSpc>
                <a:spcPct val="100000"/>
              </a:lnSpc>
              <a:tabLst>
                <a:tab algn="l" pos="0"/>
              </a:tabLst>
            </a:pPr>
            <a:endParaRPr b="0" lang="ru-RU" sz="1800" spc="-1" strike="noStrike">
              <a:solidFill>
                <a:srgbClr val="000000"/>
              </a:solidFill>
              <a:latin typeface="Arial"/>
            </a:endParaRPr>
          </a:p>
          <a:p>
            <a:pPr>
              <a:lnSpc>
                <a:spcPct val="100000"/>
              </a:lnSpc>
              <a:tabLst>
                <a:tab algn="l" pos="0"/>
              </a:tabLst>
            </a:pPr>
            <a:r>
              <a:rPr b="0" lang="ru-RU" sz="1800" spc="-1" strike="noStrike">
                <a:solidFill>
                  <a:srgbClr val="000000"/>
                </a:solidFill>
                <a:latin typeface="Calibri"/>
                <a:ea typeface="DejaVu Sans"/>
              </a:rPr>
              <a:t>Серия: Задачник</a:t>
            </a:r>
            <a:endParaRPr b="0" lang="ru-RU" sz="1800" spc="-1" strike="noStrike">
              <a:solidFill>
                <a:srgbClr val="000000"/>
              </a:solidFill>
              <a:latin typeface="Arial"/>
            </a:endParaRPr>
          </a:p>
          <a:p>
            <a:pPr>
              <a:lnSpc>
                <a:spcPct val="100000"/>
              </a:lnSpc>
              <a:tabLst>
                <a:tab algn="l" pos="0"/>
              </a:tabLst>
            </a:pPr>
            <a:r>
              <a:rPr b="0" lang="ru-RU" sz="1800" spc="-1" strike="noStrike">
                <a:solidFill>
                  <a:srgbClr val="000000"/>
                </a:solidFill>
                <a:latin typeface="Calibri"/>
                <a:ea typeface="DejaVu Sans"/>
              </a:rPr>
              <a:t>Автор: Гончарук С. Ю., Есауленко Ю. А., Федоров В. В. и др.</a:t>
            </a:r>
            <a:endParaRPr b="0" lang="ru-RU" sz="1800" spc="-1" strike="noStrike">
              <a:solidFill>
                <a:srgbClr val="000000"/>
              </a:solidFill>
              <a:latin typeface="Arial"/>
            </a:endParaRPr>
          </a:p>
        </p:txBody>
      </p:sp>
      <p:pic>
        <p:nvPicPr>
          <p:cNvPr id="622" name="Picture 8" descr="https://www.pinclipart.com/picdir/big/288-2884575_sample-courses-clipart.png"/>
          <p:cNvPicPr/>
          <p:nvPr/>
        </p:nvPicPr>
        <p:blipFill>
          <a:blip r:embed="rId5">
            <a:biLevel thresh="50000"/>
          </a:blip>
          <a:stretch/>
        </p:blipFill>
        <p:spPr>
          <a:xfrm flipH="1" rot="17393400">
            <a:off x="4831920" y="4723560"/>
            <a:ext cx="592200" cy="608760"/>
          </a:xfrm>
          <a:prstGeom prst="rect">
            <a:avLst/>
          </a:prstGeom>
          <a:ln w="0">
            <a:noFill/>
          </a:ln>
        </p:spPr>
      </p:pic>
      <p:sp>
        <p:nvSpPr>
          <p:cNvPr id="623" name="TextBox 20"/>
          <p:cNvSpPr/>
          <p:nvPr/>
        </p:nvSpPr>
        <p:spPr>
          <a:xfrm>
            <a:off x="6827400" y="4447080"/>
            <a:ext cx="49136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DejaVu Sans"/>
                <a:hlinkClick r:id="rId6"/>
              </a:rPr>
              <a:t>Русский язык. Сборник задач по формированию читательской грамотности. 5-8 классы</a:t>
            </a:r>
            <a:endParaRPr b="0" lang="ru-RU" sz="1800" spc="-1" strike="noStrike">
              <a:solidFill>
                <a:srgbClr val="000000"/>
              </a:solidFill>
              <a:latin typeface="Arial"/>
            </a:endParaRPr>
          </a:p>
          <a:p>
            <a:pPr>
              <a:lnSpc>
                <a:spcPct val="100000"/>
              </a:lnSpc>
              <a:tabLst>
                <a:tab algn="l" pos="0"/>
              </a:tabLst>
            </a:pPr>
            <a:endParaRPr b="0" lang="ru-RU" sz="1800" spc="-1" strike="noStrike">
              <a:solidFill>
                <a:srgbClr val="000000"/>
              </a:solidFill>
              <a:latin typeface="Arial"/>
            </a:endParaRPr>
          </a:p>
          <a:p>
            <a:pPr>
              <a:lnSpc>
                <a:spcPct val="100000"/>
              </a:lnSpc>
              <a:tabLst>
                <a:tab algn="l" pos="0"/>
              </a:tabLst>
            </a:pPr>
            <a:r>
              <a:rPr b="0" lang="ru-RU" sz="1800" spc="-1" strike="noStrike">
                <a:solidFill>
                  <a:srgbClr val="000000"/>
                </a:solidFill>
                <a:latin typeface="Calibri"/>
                <a:ea typeface="DejaVu Sans"/>
              </a:rPr>
              <a:t>Серия: Задачник</a:t>
            </a:r>
            <a:endParaRPr b="0" lang="ru-RU" sz="1800" spc="-1" strike="noStrike">
              <a:solidFill>
                <a:srgbClr val="000000"/>
              </a:solidFill>
              <a:latin typeface="Arial"/>
            </a:endParaRPr>
          </a:p>
          <a:p>
            <a:pPr>
              <a:lnSpc>
                <a:spcPct val="100000"/>
              </a:lnSpc>
              <a:tabLst>
                <a:tab algn="l" pos="0"/>
              </a:tabLst>
            </a:pPr>
            <a:r>
              <a:rPr b="0" lang="ru-RU" sz="1800" spc="-1" strike="noStrike">
                <a:solidFill>
                  <a:srgbClr val="000000"/>
                </a:solidFill>
                <a:latin typeface="Calibri"/>
                <a:ea typeface="DejaVu Sans"/>
              </a:rPr>
              <a:t>Автор: Фёдоров В. В. и др.</a:t>
            </a:r>
            <a:endParaRPr b="0" lang="ru-RU" sz="1800" spc="-1" strike="noStrike">
              <a:solidFill>
                <a:srgbClr val="000000"/>
              </a:solidFill>
              <a:latin typeface="Arial"/>
            </a:endParaRPr>
          </a:p>
        </p:txBody>
      </p:sp>
      <p:sp>
        <p:nvSpPr>
          <p:cNvPr id="624" name="Text Placeholder 1"/>
          <p:cNvSpPr/>
          <p:nvPr/>
        </p:nvSpPr>
        <p:spPr>
          <a:xfrm flipH="1">
            <a:off x="5040" y="0"/>
            <a:ext cx="9621720" cy="41940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Русский язык. Сборник задач</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06" name="TextBox 9"/>
          <p:cNvSpPr/>
          <p:nvPr/>
        </p:nvSpPr>
        <p:spPr>
          <a:xfrm>
            <a:off x="333360" y="127800"/>
            <a:ext cx="486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МАТЕМАТИЧЕСКАЯ ГРАМОТНОСТЬ</a:t>
            </a:r>
            <a:endParaRPr b="0" lang="ru-RU" sz="2400" spc="-1" strike="noStrike">
              <a:solidFill>
                <a:srgbClr val="000000"/>
              </a:solidFill>
              <a:latin typeface="Arial"/>
            </a:endParaRPr>
          </a:p>
        </p:txBody>
      </p:sp>
      <p:sp>
        <p:nvSpPr>
          <p:cNvPr id="307" name="TextBox 3"/>
          <p:cNvSpPr/>
          <p:nvPr/>
        </p:nvSpPr>
        <p:spPr>
          <a:xfrm>
            <a:off x="1184400" y="2171520"/>
            <a:ext cx="8944560" cy="3381480"/>
          </a:xfrm>
          <a:prstGeom prst="rect">
            <a:avLst/>
          </a:prstGeom>
          <a:noFill/>
          <a:ln w="28575">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b050"/>
                </a:solidFill>
                <a:latin typeface="Calibri"/>
                <a:ea typeface="DejaVu Sans"/>
              </a:rPr>
              <a:t>способность </a:t>
            </a:r>
            <a:r>
              <a:rPr b="0" lang="ru-RU" sz="2400" spc="-1" strike="noStrike">
                <a:solidFill>
                  <a:srgbClr val="000000"/>
                </a:solidFill>
                <a:latin typeface="Calibri"/>
                <a:ea typeface="DejaVu Sans"/>
              </a:rPr>
              <a:t>человека мыслить математически, формулировать, применять и интерпретировать математику для решения задач </a:t>
            </a:r>
            <a:r>
              <a:rPr b="0" lang="en-US" sz="2400" spc="-1" strike="noStrike">
                <a:solidFill>
                  <a:srgbClr val="000000"/>
                </a:solidFill>
                <a:latin typeface="Calibri"/>
                <a:ea typeface="DejaVu Sans"/>
              </a:rPr>
              <a:t>                    </a:t>
            </a:r>
            <a:r>
              <a:rPr b="0" lang="ru-RU" sz="2400" spc="-1" strike="noStrike">
                <a:solidFill>
                  <a:srgbClr val="000000"/>
                </a:solidFill>
                <a:latin typeface="Calibri"/>
                <a:ea typeface="DejaVu Sans"/>
              </a:rPr>
              <a:t>в разнообразных практических контекстах. Она включает в себя понятия, процедуры и факты, а также инструменты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 в 21 веке</a:t>
            </a:r>
            <a:endParaRPr b="0" lang="ru-RU" sz="2400" spc="-1" strike="noStrike">
              <a:solidFill>
                <a:srgbClr val="000000"/>
              </a:solidFill>
              <a:latin typeface="Arial"/>
            </a:endParaRPr>
          </a:p>
        </p:txBody>
      </p:sp>
      <p:sp>
        <p:nvSpPr>
          <p:cNvPr id="308" name="Скругленный прямоугольник 1"/>
          <p:cNvSpPr/>
          <p:nvPr/>
        </p:nvSpPr>
        <p:spPr>
          <a:xfrm>
            <a:off x="848160" y="2082240"/>
            <a:ext cx="9616680" cy="3359160"/>
          </a:xfrm>
          <a:prstGeom prst="roundRect">
            <a:avLst>
              <a:gd name="adj" fmla="val 16667"/>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09" name="Freeform 50"/>
          <p:cNvSpPr/>
          <p:nvPr/>
        </p:nvSpPr>
        <p:spPr>
          <a:xfrm>
            <a:off x="8296920" y="12859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10" name="Rectangle 51"/>
          <p:cNvSpPr/>
          <p:nvPr/>
        </p:nvSpPr>
        <p:spPr>
          <a:xfrm flipV="1">
            <a:off x="8458200" y="203580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11" name="Скругленный прямоугольник 10"/>
          <p:cNvSpPr/>
          <p:nvPr/>
        </p:nvSpPr>
        <p:spPr>
          <a:xfrm>
            <a:off x="330840" y="127800"/>
            <a:ext cx="473940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pic>
        <p:nvPicPr>
          <p:cNvPr id="312" name="Picture 2" descr="Изображение Математическая грамотность. Сборник эталонных заданий. Выпуск 1. Часть 1"/>
          <p:cNvPicPr/>
          <p:nvPr/>
        </p:nvPicPr>
        <p:blipFill>
          <a:blip r:embed="rId1"/>
          <a:stretch/>
        </p:blipFill>
        <p:spPr>
          <a:xfrm>
            <a:off x="5694480" y="713520"/>
            <a:ext cx="999720" cy="1321920"/>
          </a:xfrm>
          <a:prstGeom prst="rect">
            <a:avLst/>
          </a:prstGeom>
          <a:ln w="0">
            <a:solidFill>
              <a:srgbClr val="c00000"/>
            </a:solidFill>
          </a:ln>
        </p:spPr>
      </p:pic>
      <p:pic>
        <p:nvPicPr>
          <p:cNvPr id="313" name="Picture 4" descr="Изображение Математическая грамотность. Сборник эталонных заданий. Выпуск 2. Часть 2"/>
          <p:cNvPicPr/>
          <p:nvPr/>
        </p:nvPicPr>
        <p:blipFill>
          <a:blip r:embed="rId2"/>
          <a:stretch/>
        </p:blipFill>
        <p:spPr>
          <a:xfrm>
            <a:off x="6737040" y="713520"/>
            <a:ext cx="1001880" cy="1321920"/>
          </a:xfrm>
          <a:prstGeom prst="rect">
            <a:avLst/>
          </a:prstGeom>
          <a:ln w="0">
            <a:solidFill>
              <a:srgbClr val="c00000"/>
            </a:solid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26" name="TextBox 3"/>
          <p:cNvSpPr/>
          <p:nvPr/>
        </p:nvSpPr>
        <p:spPr>
          <a:xfrm>
            <a:off x="961200" y="4746600"/>
            <a:ext cx="279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1800" spc="-1" strike="noStrike" u="sng">
                <a:solidFill>
                  <a:srgbClr val="0563c1"/>
                </a:solidFill>
                <a:uFillTx/>
                <a:latin typeface="Calibri"/>
                <a:ea typeface="DejaVu Sans"/>
                <a:hlinkClick r:id="rId1"/>
              </a:rPr>
              <a:t>Читательская грамотность</a:t>
            </a:r>
            <a:endParaRPr b="0" lang="ru-RU" sz="1800" spc="-1" strike="noStrike">
              <a:solidFill>
                <a:srgbClr val="000000"/>
              </a:solidFill>
              <a:latin typeface="Arial"/>
            </a:endParaRPr>
          </a:p>
        </p:txBody>
      </p:sp>
      <p:pic>
        <p:nvPicPr>
          <p:cNvPr id="627" name="Picture 8" descr="https://www.pinclipart.com/picdir/big/288-2884575_sample-courses-clipart.png"/>
          <p:cNvPicPr/>
          <p:nvPr/>
        </p:nvPicPr>
        <p:blipFill>
          <a:blip r:embed="rId2">
            <a:biLevel thresh="50000"/>
          </a:blip>
          <a:stretch/>
        </p:blipFill>
        <p:spPr>
          <a:xfrm flipH="1" rot="17393400">
            <a:off x="3462480" y="5069880"/>
            <a:ext cx="592200" cy="608760"/>
          </a:xfrm>
          <a:prstGeom prst="rect">
            <a:avLst/>
          </a:prstGeom>
          <a:ln w="0">
            <a:noFill/>
          </a:ln>
        </p:spPr>
      </p:pic>
      <p:pic>
        <p:nvPicPr>
          <p:cNvPr id="628" name="Рисунок 4" descr=""/>
          <p:cNvPicPr/>
          <p:nvPr/>
        </p:nvPicPr>
        <p:blipFill>
          <a:blip r:embed="rId3"/>
          <a:stretch/>
        </p:blipFill>
        <p:spPr>
          <a:xfrm>
            <a:off x="771840" y="1484280"/>
            <a:ext cx="3265920" cy="3208680"/>
          </a:xfrm>
          <a:prstGeom prst="rect">
            <a:avLst/>
          </a:prstGeom>
          <a:ln w="0">
            <a:noFill/>
          </a:ln>
        </p:spPr>
      </p:pic>
      <p:sp>
        <p:nvSpPr>
          <p:cNvPr id="629" name="TextBox 6"/>
          <p:cNvSpPr/>
          <p:nvPr/>
        </p:nvSpPr>
        <p:spPr>
          <a:xfrm>
            <a:off x="3893760" y="1622880"/>
            <a:ext cx="7596000" cy="222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000" spc="-1" strike="noStrike">
                <a:solidFill>
                  <a:srgbClr val="000000"/>
                </a:solidFill>
                <a:latin typeface="Calibri"/>
                <a:ea typeface="DejaVu Sans"/>
              </a:rPr>
              <a:t>Электронный образовательный ресурс направлен                                              на формирование читательской грамотности учащихся 6-8 классов, умений применять школьные знания в реальной жизни. Представлен системой комплексных заданий, каждое из которых рассчитано на 15-30 минут работы в классе. Рекомендован                                 к использованию на уроках русского языка, литературы, физики, географии, ОБЖ и др.</a:t>
            </a:r>
            <a:endParaRPr b="0" lang="ru-RU" sz="2000" spc="-1" strike="noStrike">
              <a:solidFill>
                <a:srgbClr val="000000"/>
              </a:solidFill>
              <a:latin typeface="Arial"/>
            </a:endParaRPr>
          </a:p>
        </p:txBody>
      </p:sp>
      <p:sp>
        <p:nvSpPr>
          <p:cNvPr id="630" name="Text Placeholder 1"/>
          <p:cNvSpPr/>
          <p:nvPr/>
        </p:nvSpPr>
        <p:spPr>
          <a:xfrm flipH="1">
            <a:off x="5040" y="0"/>
            <a:ext cx="9621720" cy="41940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Развиваем ФГ: читательская грамотность</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pic>
        <p:nvPicPr>
          <p:cNvPr id="632" name="Рисунок 1" descr=""/>
          <p:cNvPicPr/>
          <p:nvPr/>
        </p:nvPicPr>
        <p:blipFill>
          <a:blip r:embed="rId1"/>
          <a:stretch/>
        </p:blipFill>
        <p:spPr>
          <a:xfrm>
            <a:off x="651600" y="889560"/>
            <a:ext cx="10783080" cy="4840560"/>
          </a:xfrm>
          <a:prstGeom prst="rect">
            <a:avLst/>
          </a:prstGeom>
          <a:ln w="0">
            <a:noFill/>
          </a:ln>
        </p:spPr>
      </p:pic>
      <p:sp>
        <p:nvSpPr>
          <p:cNvPr id="633" name="Text Placeholder 1"/>
          <p:cNvSpPr/>
          <p:nvPr/>
        </p:nvSpPr>
        <p:spPr>
          <a:xfrm flipH="1">
            <a:off x="5040" y="0"/>
            <a:ext cx="9621720" cy="41940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Развиваем ФГ: читательская грамотность</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35" name="Text Placeholder 1"/>
          <p:cNvSpPr/>
          <p:nvPr/>
        </p:nvSpPr>
        <p:spPr>
          <a:xfrm flipH="1">
            <a:off x="-1440" y="0"/>
            <a:ext cx="1147860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endParaRPr b="0" lang="ru-RU" sz="2800" spc="-1" strike="noStrike">
              <a:solidFill>
                <a:srgbClr val="000000"/>
              </a:solidFill>
              <a:latin typeface="Arial"/>
            </a:endParaRPr>
          </a:p>
        </p:txBody>
      </p:sp>
      <p:sp>
        <p:nvSpPr>
          <p:cNvPr id="636" name="Прямоугольник 4"/>
          <p:cNvSpPr/>
          <p:nvPr/>
        </p:nvSpPr>
        <p:spPr>
          <a:xfrm>
            <a:off x="8883360" y="4575600"/>
            <a:ext cx="22240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0" lang="ru-RU" sz="1800" spc="-1" strike="noStrike" u="sng">
                <a:solidFill>
                  <a:srgbClr val="0563c1"/>
                </a:solidFill>
                <a:uFillTx/>
                <a:latin typeface="Calibri"/>
                <a:ea typeface="Calibri"/>
                <a:hlinkClick r:id="rId1"/>
              </a:rPr>
              <a:t>https://uchitel.club/fg</a:t>
            </a:r>
            <a:endParaRPr b="0" lang="ru-RU" sz="1800" spc="-1" strike="noStrike">
              <a:solidFill>
                <a:srgbClr val="000000"/>
              </a:solidFill>
              <a:latin typeface="Arial"/>
            </a:endParaRPr>
          </a:p>
        </p:txBody>
      </p:sp>
      <p:pic>
        <p:nvPicPr>
          <p:cNvPr id="637" name="Рисунок 6" descr=""/>
          <p:cNvPicPr/>
          <p:nvPr/>
        </p:nvPicPr>
        <p:blipFill>
          <a:blip r:embed="rId2"/>
          <a:stretch/>
        </p:blipFill>
        <p:spPr>
          <a:xfrm>
            <a:off x="0" y="970560"/>
            <a:ext cx="12197880" cy="3445920"/>
          </a:xfrm>
          <a:prstGeom prst="rect">
            <a:avLst/>
          </a:prstGeom>
          <a:ln w="0">
            <a:noFill/>
          </a:ln>
        </p:spPr>
      </p:pic>
      <p:sp>
        <p:nvSpPr>
          <p:cNvPr id="638" name="TextBox 1"/>
          <p:cNvSpPr/>
          <p:nvPr/>
        </p:nvSpPr>
        <p:spPr>
          <a:xfrm>
            <a:off x="416520" y="4575600"/>
            <a:ext cx="8448840" cy="13374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ru-RU" sz="1600" spc="-1" strike="noStrike">
                <a:solidFill>
                  <a:srgbClr val="000000"/>
                </a:solidFill>
                <a:latin typeface="Calibri"/>
                <a:ea typeface="DejaVu Sans"/>
              </a:rPr>
              <a:t>Удобный банк с заданиями, подобранными по предметам и видам грамотности</a:t>
            </a:r>
            <a:endParaRPr b="0" lang="ru-RU" sz="1600" spc="-1" strike="noStrike">
              <a:solidFill>
                <a:srgbClr val="000000"/>
              </a:solidFill>
              <a:latin typeface="Arial"/>
            </a:endParaRPr>
          </a:p>
          <a:p>
            <a:pPr marL="285840" indent="-285840">
              <a:lnSpc>
                <a:spcPct val="100000"/>
              </a:lnSpc>
              <a:buClr>
                <a:srgbClr val="000000"/>
              </a:buClr>
              <a:buFont typeface="Wingdings" charset="2"/>
              <a:buChar char=""/>
            </a:pPr>
            <a:r>
              <a:rPr b="0" lang="ru-RU" sz="1600" spc="-1" strike="noStrike">
                <a:solidFill>
                  <a:srgbClr val="000000"/>
                </a:solidFill>
                <a:latin typeface="Calibri"/>
                <a:ea typeface="DejaVu Sans"/>
              </a:rPr>
              <a:t>Рекомендации по оцениванию ответов и прогресса учеников</a:t>
            </a:r>
            <a:endParaRPr b="0" lang="ru-RU" sz="1600" spc="-1" strike="noStrike">
              <a:solidFill>
                <a:srgbClr val="000000"/>
              </a:solidFill>
              <a:latin typeface="Arial"/>
            </a:endParaRPr>
          </a:p>
          <a:p>
            <a:pPr marL="285840" indent="-285840">
              <a:lnSpc>
                <a:spcPct val="100000"/>
              </a:lnSpc>
              <a:buClr>
                <a:srgbClr val="000000"/>
              </a:buClr>
              <a:buFont typeface="Wingdings" charset="2"/>
              <a:buChar char=""/>
            </a:pPr>
            <a:r>
              <a:rPr b="0" lang="ru-RU" sz="1600" spc="-1" strike="noStrike">
                <a:solidFill>
                  <a:srgbClr val="000000"/>
                </a:solidFill>
                <a:latin typeface="Calibri"/>
                <a:ea typeface="DejaVu Sans"/>
              </a:rPr>
              <a:t>Рекомендации по встраиванию функциональной грамотности в образовательный процесс</a:t>
            </a:r>
            <a:endParaRPr b="0" lang="ru-RU" sz="1600" spc="-1" strike="noStrike">
              <a:solidFill>
                <a:srgbClr val="000000"/>
              </a:solidFill>
              <a:latin typeface="Arial"/>
            </a:endParaRPr>
          </a:p>
          <a:p>
            <a:pPr marL="285840" indent="-285840">
              <a:lnSpc>
                <a:spcPct val="100000"/>
              </a:lnSpc>
              <a:buClr>
                <a:srgbClr val="000000"/>
              </a:buClr>
              <a:buFont typeface="Wingdings" charset="2"/>
              <a:buChar char=""/>
            </a:pPr>
            <a:r>
              <a:rPr b="0" lang="ru-RU" sz="1600" spc="-1" strike="noStrike">
                <a:solidFill>
                  <a:srgbClr val="000000"/>
                </a:solidFill>
                <a:latin typeface="Calibri"/>
                <a:ea typeface="DejaVu Sans"/>
              </a:rPr>
              <a:t>Советы методистов и курсы, которые помогут улучшить результаты обучающихся</a:t>
            </a:r>
            <a:endParaRPr b="0" lang="ru-RU" sz="1600" spc="-1" strike="noStrike">
              <a:solidFill>
                <a:srgbClr val="000000"/>
              </a:solidFill>
              <a:latin typeface="Arial"/>
            </a:endParaRPr>
          </a:p>
          <a:p>
            <a:pPr>
              <a:lnSpc>
                <a:spcPct val="100000"/>
              </a:lnSpc>
            </a:pPr>
            <a:endParaRPr b="0" lang="ru-RU" sz="1800" spc="-1" strike="noStrike">
              <a:solidFill>
                <a:srgbClr val="000000"/>
              </a:solidFill>
              <a:latin typeface="Arial"/>
            </a:endParaRPr>
          </a:p>
        </p:txBody>
      </p:sp>
      <p:sp>
        <p:nvSpPr>
          <p:cNvPr id="639" name="TextBox 7"/>
          <p:cNvSpPr/>
          <p:nvPr/>
        </p:nvSpPr>
        <p:spPr>
          <a:xfrm>
            <a:off x="2689200" y="140400"/>
            <a:ext cx="6894360" cy="504720"/>
          </a:xfrm>
          <a:prstGeom prst="roundRect">
            <a:avLst>
              <a:gd name="adj" fmla="val 16667"/>
            </a:avLst>
          </a:prstGeom>
          <a:solidFill>
            <a:schemeClr val="accent4">
              <a:lumMod val="40000"/>
              <a:lumOff val="60000"/>
            </a:schemeClr>
          </a:solid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2400" spc="-1" strike="noStrike">
                <a:solidFill>
                  <a:srgbClr val="002060"/>
                </a:solidFill>
                <a:latin typeface="Calibri"/>
                <a:ea typeface="DejaVu Sans"/>
              </a:rPr>
              <a:t>Мы разработали решения, который вам помогут!</a:t>
            </a:r>
            <a:endParaRPr b="0" lang="ru-RU" sz="2400" spc="-1" strike="noStrike">
              <a:solidFill>
                <a:srgbClr val="000000"/>
              </a:solidFill>
              <a:latin typeface="Arial"/>
            </a:endParaRPr>
          </a:p>
        </p:txBody>
      </p:sp>
      <p:pic>
        <p:nvPicPr>
          <p:cNvPr id="640" name="Picture 8" descr="https://www.pinclipart.com/picdir/big/288-2884575_sample-courses-clipart.png"/>
          <p:cNvPicPr/>
          <p:nvPr/>
        </p:nvPicPr>
        <p:blipFill>
          <a:blip r:embed="rId3">
            <a:biLevel thresh="50000"/>
          </a:blip>
          <a:stretch/>
        </p:blipFill>
        <p:spPr>
          <a:xfrm flipH="1" rot="15591600">
            <a:off x="11032200" y="4649040"/>
            <a:ext cx="387720" cy="44316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Скругленный прямоугольник 16"/>
          <p:cNvSpPr/>
          <p:nvPr/>
        </p:nvSpPr>
        <p:spPr>
          <a:xfrm>
            <a:off x="181440" y="1524600"/>
            <a:ext cx="6548400" cy="401760"/>
          </a:xfrm>
          <a:prstGeom prst="roundRect">
            <a:avLst>
              <a:gd name="adj" fmla="val 50000"/>
            </a:avLst>
          </a:prstGeom>
          <a:gradFill rotWithShape="0">
            <a:gsLst>
              <a:gs pos="0">
                <a:srgbClr val="2c70c2"/>
              </a:gs>
              <a:gs pos="100000">
                <a:srgbClr val="47a2ff"/>
              </a:gs>
            </a:gsLst>
            <a:lin ang="2700000"/>
          </a:gradFill>
          <a:ln w="19050">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ru-RU" sz="1400" spc="-1" strike="noStrike">
                <a:solidFill>
                  <a:srgbClr val="ffffff"/>
                </a:solidFill>
                <a:latin typeface="Calibri"/>
                <a:ea typeface="DejaVu Sans"/>
              </a:rPr>
              <a:t>Методические мастерские педагогов на портале Учитель.</a:t>
            </a:r>
            <a:r>
              <a:rPr b="1" lang="en-US" sz="1400" spc="-1" strike="noStrike">
                <a:solidFill>
                  <a:srgbClr val="ffffff"/>
                </a:solidFill>
                <a:latin typeface="Calibri"/>
                <a:ea typeface="DejaVu Sans"/>
              </a:rPr>
              <a:t>Club</a:t>
            </a:r>
            <a:r>
              <a:rPr b="1" lang="ru-RU" sz="1400" spc="-1" strike="noStrike">
                <a:solidFill>
                  <a:srgbClr val="ffffff"/>
                </a:solidFill>
                <a:latin typeface="Calibri"/>
                <a:ea typeface="DejaVu Sans"/>
              </a:rPr>
              <a:t> – это:  </a:t>
            </a:r>
            <a:endParaRPr b="0" lang="ru-RU" sz="1400" spc="-1" strike="noStrike">
              <a:solidFill>
                <a:srgbClr val="000000"/>
              </a:solidFill>
              <a:latin typeface="Arial"/>
            </a:endParaRPr>
          </a:p>
        </p:txBody>
      </p:sp>
      <p:sp>
        <p:nvSpPr>
          <p:cNvPr id="642" name="Скругленный прямоугольник 17"/>
          <p:cNvSpPr/>
          <p:nvPr/>
        </p:nvSpPr>
        <p:spPr>
          <a:xfrm>
            <a:off x="195840" y="5415840"/>
            <a:ext cx="6548400" cy="401760"/>
          </a:xfrm>
          <a:prstGeom prst="roundRect">
            <a:avLst>
              <a:gd name="adj" fmla="val 50000"/>
            </a:avLst>
          </a:prstGeom>
          <a:gradFill rotWithShape="0">
            <a:gsLst>
              <a:gs pos="0">
                <a:srgbClr val="2c70c2"/>
              </a:gs>
              <a:gs pos="100000">
                <a:srgbClr val="47a2ff"/>
              </a:gs>
            </a:gsLst>
            <a:lin ang="2700000"/>
          </a:gradFill>
          <a:ln w="19050">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ru-RU" sz="1400" spc="-1" strike="noStrike">
                <a:solidFill>
                  <a:srgbClr val="ffffff"/>
                </a:solidFill>
                <a:latin typeface="Calibri"/>
                <a:ea typeface="DejaVu Sans"/>
              </a:rPr>
              <a:t>Ноябрь 2023 г. – народное голосование за лучшую мастерскую  </a:t>
            </a:r>
            <a:endParaRPr b="0" lang="ru-RU" sz="1400" spc="-1" strike="noStrike">
              <a:solidFill>
                <a:srgbClr val="000000"/>
              </a:solidFill>
              <a:latin typeface="Arial"/>
            </a:endParaRPr>
          </a:p>
        </p:txBody>
      </p:sp>
      <p:sp>
        <p:nvSpPr>
          <p:cNvPr id="643" name="Picture 4"/>
          <p:cNvSpPr/>
          <p:nvPr/>
        </p:nvSpPr>
        <p:spPr>
          <a:xfrm>
            <a:off x="5131080" y="2318400"/>
            <a:ext cx="2149200" cy="2149200"/>
          </a:xfrm>
          <a:prstGeom prst="roundRect">
            <a:avLst>
              <a:gd name="adj" fmla="val 16667"/>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44" name="Прямоугольник 1"/>
          <p:cNvSpPr/>
          <p:nvPr/>
        </p:nvSpPr>
        <p:spPr>
          <a:xfrm>
            <a:off x="5054400" y="4571280"/>
            <a:ext cx="24602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0" lang="ru-RU" sz="1400" spc="-1" strike="noStrike" u="sng">
                <a:solidFill>
                  <a:srgbClr val="0563c1"/>
                </a:solidFill>
                <a:uFillTx/>
                <a:latin typeface="Calibri"/>
                <a:ea typeface="DejaVu Sans"/>
                <a:hlinkClick r:id="rId2"/>
              </a:rPr>
              <a:t>https://</a:t>
            </a:r>
            <a:r>
              <a:rPr b="0" lang="ru-RU" sz="1400" spc="-1" strike="noStrike" u="sng">
                <a:solidFill>
                  <a:srgbClr val="0563c1"/>
                </a:solidFill>
                <a:uFillTx/>
                <a:latin typeface="Calibri"/>
                <a:ea typeface="DejaVu Sans"/>
                <a:hlinkClick r:id="rId3"/>
              </a:rPr>
              <a:t>uchitel.club/workshops</a:t>
            </a:r>
            <a:r>
              <a:rPr b="0" lang="ru-RU" sz="1400" spc="-1" strike="noStrike">
                <a:solidFill>
                  <a:srgbClr val="000000"/>
                </a:solidFill>
                <a:latin typeface="Calibri"/>
                <a:ea typeface="DejaVu Sans"/>
              </a:rPr>
              <a:t> </a:t>
            </a:r>
            <a:endParaRPr b="0" lang="ru-RU" sz="1400" spc="-1" strike="noStrike">
              <a:solidFill>
                <a:srgbClr val="000000"/>
              </a:solidFill>
              <a:latin typeface="Arial"/>
            </a:endParaRPr>
          </a:p>
        </p:txBody>
      </p:sp>
      <p:sp>
        <p:nvSpPr>
          <p:cNvPr id="645" name="TextBox 3"/>
          <p:cNvSpPr/>
          <p:nvPr/>
        </p:nvSpPr>
        <p:spPr>
          <a:xfrm>
            <a:off x="358200" y="2139120"/>
            <a:ext cx="4680360" cy="3035520"/>
          </a:xfrm>
          <a:prstGeom prst="roundRect">
            <a:avLst>
              <a:gd name="adj" fmla="val 16667"/>
            </a:avLst>
          </a:prstGeom>
          <a:solidFill>
            <a:schemeClr val="bg1"/>
          </a:solidFill>
          <a:ln w="0">
            <a:noFill/>
          </a:ln>
        </p:spPr>
        <p:style>
          <a:lnRef idx="0"/>
          <a:fillRef idx="0"/>
          <a:effectRef idx="0"/>
          <a:fontRef idx="minor"/>
        </p:style>
        <p:txBody>
          <a:bodyPr lIns="90000" rIns="90000" tIns="45000" bIns="45000" anchor="t">
            <a:spAutoFit/>
          </a:bodyPr>
          <a:p>
            <a:pPr marL="285840" indent="-285840">
              <a:lnSpc>
                <a:spcPct val="100000"/>
              </a:lnSpc>
              <a:spcAft>
                <a:spcPts val="300"/>
              </a:spcAft>
              <a:buClr>
                <a:srgbClr val="245691"/>
              </a:buClr>
              <a:buFont typeface="Arial"/>
              <a:buChar char="•"/>
            </a:pPr>
            <a:r>
              <a:rPr b="1" lang="ru-RU" sz="1400" spc="-1" strike="noStrike">
                <a:solidFill>
                  <a:srgbClr val="245691"/>
                </a:solidFill>
                <a:latin typeface="Calibri"/>
                <a:ea typeface="DejaVu Sans"/>
              </a:rPr>
              <a:t>актуальные направления</a:t>
            </a:r>
            <a:r>
              <a:rPr b="0" lang="ru-RU" sz="1400" spc="-1" strike="noStrike">
                <a:solidFill>
                  <a:srgbClr val="245691"/>
                </a:solidFill>
                <a:latin typeface="Calibri"/>
                <a:ea typeface="DejaVu Sans"/>
              </a:rPr>
              <a:t>: </a:t>
            </a:r>
            <a:endParaRPr b="0" lang="ru-RU" sz="1400" spc="-1" strike="noStrike">
              <a:solidFill>
                <a:srgbClr val="000000"/>
              </a:solidFill>
              <a:latin typeface="Arial"/>
            </a:endParaRPr>
          </a:p>
          <a:p>
            <a:pPr lvl="1" marL="743040" indent="-285840">
              <a:lnSpc>
                <a:spcPct val="100000"/>
              </a:lnSpc>
              <a:spcAft>
                <a:spcPts val="300"/>
              </a:spcAft>
              <a:buClr>
                <a:srgbClr val="245691"/>
              </a:buClr>
              <a:buFont typeface="Courier New"/>
              <a:buChar char="o"/>
            </a:pPr>
            <a:r>
              <a:rPr b="0" lang="ru-RU" sz="1400" spc="-1" strike="noStrike">
                <a:solidFill>
                  <a:srgbClr val="245691"/>
                </a:solidFill>
                <a:latin typeface="Calibri"/>
                <a:ea typeface="DejaVu Sans"/>
              </a:rPr>
              <a:t>формирование функциональной грамотности, </a:t>
            </a:r>
            <a:endParaRPr b="0" lang="ru-RU" sz="1400" spc="-1" strike="noStrike">
              <a:solidFill>
                <a:srgbClr val="000000"/>
              </a:solidFill>
              <a:latin typeface="Arial"/>
            </a:endParaRPr>
          </a:p>
          <a:p>
            <a:pPr lvl="1" marL="743040" indent="-285840">
              <a:lnSpc>
                <a:spcPct val="100000"/>
              </a:lnSpc>
              <a:spcAft>
                <a:spcPts val="300"/>
              </a:spcAft>
              <a:buClr>
                <a:srgbClr val="245691"/>
              </a:buClr>
              <a:buFont typeface="Courier New"/>
              <a:buChar char="o"/>
            </a:pPr>
            <a:r>
              <a:rPr b="0" lang="ru-RU" sz="1400" spc="-1" strike="noStrike">
                <a:solidFill>
                  <a:srgbClr val="245691"/>
                </a:solidFill>
                <a:latin typeface="Calibri"/>
                <a:ea typeface="DejaVu Sans"/>
              </a:rPr>
              <a:t>воспитательная работа, </a:t>
            </a:r>
            <a:endParaRPr b="0" lang="ru-RU" sz="1400" spc="-1" strike="noStrike">
              <a:solidFill>
                <a:srgbClr val="000000"/>
              </a:solidFill>
              <a:latin typeface="Arial"/>
            </a:endParaRPr>
          </a:p>
          <a:p>
            <a:pPr lvl="1" marL="743040" indent="-285840">
              <a:lnSpc>
                <a:spcPct val="100000"/>
              </a:lnSpc>
              <a:spcAft>
                <a:spcPts val="300"/>
              </a:spcAft>
              <a:buClr>
                <a:srgbClr val="245691"/>
              </a:buClr>
              <a:buFont typeface="Courier New"/>
              <a:buChar char="o"/>
            </a:pPr>
            <a:r>
              <a:rPr b="0" lang="ru-RU" sz="1400" spc="-1" strike="noStrike">
                <a:solidFill>
                  <a:srgbClr val="245691"/>
                </a:solidFill>
                <a:latin typeface="Calibri"/>
                <a:ea typeface="DejaVu Sans"/>
              </a:rPr>
              <a:t>профориентация и профильное обучение, </a:t>
            </a:r>
            <a:endParaRPr b="0" lang="ru-RU" sz="1400" spc="-1" strike="noStrike">
              <a:solidFill>
                <a:srgbClr val="000000"/>
              </a:solidFill>
              <a:latin typeface="Arial"/>
            </a:endParaRPr>
          </a:p>
          <a:p>
            <a:pPr lvl="1" marL="743040" indent="-285840">
              <a:lnSpc>
                <a:spcPct val="100000"/>
              </a:lnSpc>
              <a:spcAft>
                <a:spcPts val="300"/>
              </a:spcAft>
              <a:buClr>
                <a:srgbClr val="245691"/>
              </a:buClr>
              <a:buFont typeface="Courier New"/>
              <a:buChar char="o"/>
            </a:pPr>
            <a:r>
              <a:rPr b="0" lang="ru-RU" sz="1400" spc="-1" strike="noStrike">
                <a:solidFill>
                  <a:srgbClr val="245691"/>
                </a:solidFill>
                <a:latin typeface="Calibri"/>
                <a:ea typeface="DejaVu Sans"/>
              </a:rPr>
              <a:t>применение цифровых технологий</a:t>
            </a:r>
            <a:endParaRPr b="0" lang="ru-RU" sz="1400" spc="-1" strike="noStrike">
              <a:solidFill>
                <a:srgbClr val="000000"/>
              </a:solidFill>
              <a:latin typeface="Arial"/>
            </a:endParaRPr>
          </a:p>
          <a:p>
            <a:pPr marL="285840" indent="-285840">
              <a:lnSpc>
                <a:spcPct val="100000"/>
              </a:lnSpc>
              <a:spcAft>
                <a:spcPts val="300"/>
              </a:spcAft>
              <a:buClr>
                <a:srgbClr val="245691"/>
              </a:buClr>
              <a:buFont typeface="Arial"/>
              <a:buChar char="•"/>
            </a:pPr>
            <a:r>
              <a:rPr b="0" lang="ru-RU" sz="1400" spc="-1" strike="noStrike">
                <a:solidFill>
                  <a:srgbClr val="245691"/>
                </a:solidFill>
                <a:latin typeface="Calibri"/>
                <a:ea typeface="DejaVu Sans"/>
              </a:rPr>
              <a:t>ежемесячные </a:t>
            </a:r>
            <a:r>
              <a:rPr b="1" lang="ru-RU" sz="1400" spc="-1" strike="noStrike">
                <a:solidFill>
                  <a:srgbClr val="245691"/>
                </a:solidFill>
                <a:latin typeface="Calibri"/>
                <a:ea typeface="DejaVu Sans"/>
              </a:rPr>
              <a:t>онлайн мастер-классы </a:t>
            </a:r>
            <a:r>
              <a:rPr b="0" lang="ru-RU" sz="1400" spc="-1" strike="noStrike">
                <a:solidFill>
                  <a:srgbClr val="245691"/>
                </a:solidFill>
                <a:latin typeface="Calibri"/>
                <a:ea typeface="DejaVu Sans"/>
              </a:rPr>
              <a:t>авторов мастерских </a:t>
            </a:r>
            <a:endParaRPr b="0" lang="ru-RU" sz="1400" spc="-1" strike="noStrike">
              <a:solidFill>
                <a:srgbClr val="000000"/>
              </a:solidFill>
              <a:latin typeface="Arial"/>
            </a:endParaRPr>
          </a:p>
          <a:p>
            <a:pPr marL="285840" indent="-285840">
              <a:lnSpc>
                <a:spcPct val="100000"/>
              </a:lnSpc>
              <a:spcAft>
                <a:spcPts val="300"/>
              </a:spcAft>
              <a:buClr>
                <a:srgbClr val="245691"/>
              </a:buClr>
              <a:buFont typeface="Arial"/>
              <a:buChar char="•"/>
            </a:pPr>
            <a:r>
              <a:rPr b="0" lang="ru-RU" sz="1400" spc="-1" strike="noStrike">
                <a:solidFill>
                  <a:srgbClr val="245691"/>
                </a:solidFill>
                <a:latin typeface="Calibri"/>
                <a:ea typeface="DejaVu Sans"/>
              </a:rPr>
              <a:t>более </a:t>
            </a:r>
            <a:r>
              <a:rPr b="1" lang="ru-RU" sz="1400" spc="-1" strike="noStrike">
                <a:solidFill>
                  <a:srgbClr val="245691"/>
                </a:solidFill>
                <a:latin typeface="Calibri"/>
                <a:ea typeface="DejaVu Sans"/>
              </a:rPr>
              <a:t>20 000 </a:t>
            </a:r>
            <a:r>
              <a:rPr b="0" lang="ru-RU" sz="1400" spc="-1" strike="noStrike">
                <a:solidFill>
                  <a:srgbClr val="245691"/>
                </a:solidFill>
                <a:latin typeface="Calibri"/>
                <a:ea typeface="DejaVu Sans"/>
              </a:rPr>
              <a:t>посетителей портала</a:t>
            </a:r>
            <a:endParaRPr b="0" lang="ru-RU" sz="1400" spc="-1" strike="noStrike">
              <a:solidFill>
                <a:srgbClr val="000000"/>
              </a:solidFill>
              <a:latin typeface="Arial"/>
            </a:endParaRPr>
          </a:p>
          <a:p>
            <a:pPr marL="285840" indent="-285840">
              <a:lnSpc>
                <a:spcPct val="100000"/>
              </a:lnSpc>
              <a:spcAft>
                <a:spcPts val="300"/>
              </a:spcAft>
              <a:buClr>
                <a:srgbClr val="245691"/>
              </a:buClr>
              <a:buFont typeface="Arial"/>
              <a:buChar char="•"/>
            </a:pPr>
            <a:r>
              <a:rPr b="0" lang="ru-RU" sz="1400" spc="-1" strike="noStrike">
                <a:solidFill>
                  <a:srgbClr val="245691"/>
                </a:solidFill>
                <a:latin typeface="Calibri"/>
                <a:ea typeface="DejaVu Sans"/>
              </a:rPr>
              <a:t>более </a:t>
            </a:r>
            <a:r>
              <a:rPr b="1" lang="ru-RU" sz="1400" spc="-1" strike="noStrike">
                <a:solidFill>
                  <a:srgbClr val="245691"/>
                </a:solidFill>
                <a:latin typeface="Calibri"/>
                <a:ea typeface="DejaVu Sans"/>
              </a:rPr>
              <a:t>160 </a:t>
            </a:r>
            <a:r>
              <a:rPr b="0" lang="ru-RU" sz="1400" spc="-1" strike="noStrike">
                <a:solidFill>
                  <a:srgbClr val="245691"/>
                </a:solidFill>
                <a:latin typeface="Calibri"/>
                <a:ea typeface="DejaVu Sans"/>
              </a:rPr>
              <a:t>авторских педагогических </a:t>
            </a:r>
            <a:r>
              <a:rPr b="1" lang="ru-RU" sz="1400" spc="-1" strike="noStrike">
                <a:solidFill>
                  <a:srgbClr val="245691"/>
                </a:solidFill>
                <a:latin typeface="Calibri"/>
                <a:ea typeface="DejaVu Sans"/>
              </a:rPr>
              <a:t>мастерских </a:t>
            </a:r>
            <a:endParaRPr b="0" lang="ru-RU" sz="1400" spc="-1" strike="noStrike">
              <a:solidFill>
                <a:srgbClr val="000000"/>
              </a:solidFill>
              <a:latin typeface="Arial"/>
            </a:endParaRPr>
          </a:p>
          <a:p>
            <a:pPr marL="285840" indent="-285840">
              <a:lnSpc>
                <a:spcPct val="100000"/>
              </a:lnSpc>
              <a:spcAft>
                <a:spcPts val="300"/>
              </a:spcAft>
              <a:buClr>
                <a:srgbClr val="245691"/>
              </a:buClr>
              <a:buFont typeface="Arial"/>
              <a:buChar char="•"/>
            </a:pPr>
            <a:r>
              <a:rPr b="0" lang="ru-RU" sz="1400" spc="-1" strike="noStrike">
                <a:solidFill>
                  <a:srgbClr val="245691"/>
                </a:solidFill>
                <a:latin typeface="Calibri"/>
                <a:ea typeface="DejaVu Sans"/>
              </a:rPr>
              <a:t>более </a:t>
            </a:r>
            <a:r>
              <a:rPr b="1" lang="ru-RU" sz="1400" spc="-1" strike="noStrike">
                <a:solidFill>
                  <a:srgbClr val="245691"/>
                </a:solidFill>
                <a:latin typeface="Calibri"/>
                <a:ea typeface="DejaVu Sans"/>
              </a:rPr>
              <a:t>1000 методических разработок</a:t>
            </a:r>
            <a:endParaRPr b="0" lang="ru-RU" sz="1400" spc="-1" strike="noStrike">
              <a:solidFill>
                <a:srgbClr val="000000"/>
              </a:solidFill>
              <a:latin typeface="Arial"/>
            </a:endParaRPr>
          </a:p>
        </p:txBody>
      </p:sp>
      <p:sp>
        <p:nvSpPr>
          <p:cNvPr id="646" name="Прямоугольник 13"/>
          <p:cNvSpPr/>
          <p:nvPr/>
        </p:nvSpPr>
        <p:spPr>
          <a:xfrm>
            <a:off x="181440" y="869760"/>
            <a:ext cx="70081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400" spc="-1" strike="noStrike">
                <a:solidFill>
                  <a:srgbClr val="245691"/>
                </a:solidFill>
                <a:latin typeface="Calibri"/>
                <a:ea typeface="DejaVu Sans"/>
              </a:rPr>
              <a:t>Поддержка талантливых педагогов и распространение лучших методических практик</a:t>
            </a:r>
            <a:endParaRPr b="0" lang="ru-RU" sz="1400" spc="-1" strike="noStrike">
              <a:solidFill>
                <a:srgbClr val="000000"/>
              </a:solidFill>
              <a:latin typeface="Arial"/>
            </a:endParaRPr>
          </a:p>
        </p:txBody>
      </p:sp>
      <p:grpSp>
        <p:nvGrpSpPr>
          <p:cNvPr id="647" name="Группа 5"/>
          <p:cNvGrpSpPr/>
          <p:nvPr/>
        </p:nvGrpSpPr>
        <p:grpSpPr>
          <a:xfrm>
            <a:off x="7411320" y="734040"/>
            <a:ext cx="4422600" cy="5306760"/>
            <a:chOff x="7411320" y="734040"/>
            <a:chExt cx="4422600" cy="5306760"/>
          </a:xfrm>
        </p:grpSpPr>
        <p:pic>
          <p:nvPicPr>
            <p:cNvPr id="648" name="Рисунок 4" descr=""/>
            <p:cNvPicPr/>
            <p:nvPr/>
          </p:nvPicPr>
          <p:blipFill>
            <a:blip r:embed="rId4"/>
            <a:stretch/>
          </p:blipFill>
          <p:spPr>
            <a:xfrm>
              <a:off x="7432200" y="3996360"/>
              <a:ext cx="4401720" cy="2044440"/>
            </a:xfrm>
            <a:prstGeom prst="rect">
              <a:avLst/>
            </a:prstGeom>
            <a:ln w="0">
              <a:noFill/>
            </a:ln>
          </p:spPr>
        </p:pic>
        <p:pic>
          <p:nvPicPr>
            <p:cNvPr id="649" name="Рисунок 2" descr=""/>
            <p:cNvPicPr/>
            <p:nvPr/>
          </p:nvPicPr>
          <p:blipFill>
            <a:blip r:embed="rId5"/>
            <a:stretch/>
          </p:blipFill>
          <p:spPr>
            <a:xfrm>
              <a:off x="7411320" y="734040"/>
              <a:ext cx="4403520" cy="3339000"/>
            </a:xfrm>
            <a:prstGeom prst="rect">
              <a:avLst/>
            </a:prstGeom>
            <a:ln w="0">
              <a:noFill/>
            </a:ln>
          </p:spPr>
        </p:pic>
      </p:grpSp>
      <p:sp>
        <p:nvSpPr>
          <p:cNvPr id="650" name="Text Placeholder 1"/>
          <p:cNvSpPr/>
          <p:nvPr/>
        </p:nvSpPr>
        <p:spPr>
          <a:xfrm flipH="1">
            <a:off x="-1440" y="0"/>
            <a:ext cx="117529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400" spc="-1" strike="noStrike">
                <a:solidFill>
                  <a:srgbClr val="002060"/>
                </a:solidFill>
                <a:latin typeface="Arial"/>
                <a:ea typeface="맑은 고딕"/>
              </a:rPr>
              <a:t>Методический ПРОактив: учителя для учителей большой страны</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TextBox 23"/>
          <p:cNvSpPr/>
          <p:nvPr/>
        </p:nvSpPr>
        <p:spPr>
          <a:xfrm>
            <a:off x="6741000" y="1177920"/>
            <a:ext cx="4731120" cy="2192400"/>
          </a:xfrm>
          <a:prstGeom prst="rect">
            <a:avLst/>
          </a:prstGeom>
          <a:noFill/>
          <a:ln w="0">
            <a:noFill/>
          </a:ln>
        </p:spPr>
        <p:style>
          <a:lnRef idx="0"/>
          <a:fillRef idx="0"/>
          <a:effectRef idx="0"/>
          <a:fontRef idx="minor"/>
        </p:style>
        <p:txBody>
          <a:bodyPr lIns="90000" rIns="90000" tIns="45000" bIns="45000" anchor="t">
            <a:spAutoFit/>
          </a:bodyPr>
          <a:p>
            <a:pPr marL="344520" indent="-344520">
              <a:lnSpc>
                <a:spcPct val="100000"/>
              </a:lnSpc>
              <a:spcAft>
                <a:spcPts val="1199"/>
              </a:spcAft>
              <a:buClr>
                <a:srgbClr val="28458d"/>
              </a:buClr>
              <a:buSzPct val="120000"/>
              <a:buFont typeface="Arial"/>
              <a:buChar char="•"/>
            </a:pPr>
            <a:r>
              <a:rPr b="0" lang="ru-RU" sz="1800" spc="-1" strike="noStrike">
                <a:solidFill>
                  <a:srgbClr val="000000"/>
                </a:solidFill>
                <a:latin typeface="Calibri"/>
                <a:ea typeface="Yu Gothic UI Light"/>
              </a:rPr>
              <a:t>Методические рекомендации по учебным предметам </a:t>
            </a:r>
            <a:endParaRPr b="0" lang="ru-RU" sz="1800" spc="-1" strike="noStrike">
              <a:solidFill>
                <a:srgbClr val="000000"/>
              </a:solidFill>
              <a:latin typeface="Arial"/>
            </a:endParaRPr>
          </a:p>
          <a:p>
            <a:pPr marL="344520" indent="-344520">
              <a:lnSpc>
                <a:spcPct val="100000"/>
              </a:lnSpc>
              <a:spcAft>
                <a:spcPts val="1199"/>
              </a:spcAft>
              <a:buClr>
                <a:srgbClr val="28458d"/>
              </a:buClr>
              <a:buSzPct val="120000"/>
              <a:buFont typeface="Arial"/>
              <a:buChar char="•"/>
            </a:pPr>
            <a:r>
              <a:rPr b="0" lang="ru-RU" sz="1800" spc="-1" strike="noStrike">
                <a:solidFill>
                  <a:srgbClr val="000000"/>
                </a:solidFill>
                <a:latin typeface="Calibri"/>
                <a:ea typeface="Yu Gothic UI Light"/>
              </a:rPr>
              <a:t>Видеолекции</a:t>
            </a:r>
            <a:endParaRPr b="0" lang="ru-RU" sz="1800" spc="-1" strike="noStrike">
              <a:solidFill>
                <a:srgbClr val="000000"/>
              </a:solidFill>
              <a:latin typeface="Arial"/>
            </a:endParaRPr>
          </a:p>
          <a:p>
            <a:pPr marL="344520" indent="-344520">
              <a:lnSpc>
                <a:spcPct val="100000"/>
              </a:lnSpc>
              <a:spcAft>
                <a:spcPts val="1199"/>
              </a:spcAft>
              <a:buClr>
                <a:srgbClr val="28458d"/>
              </a:buClr>
              <a:buSzPct val="120000"/>
              <a:buFont typeface="Arial"/>
              <a:buChar char="•"/>
            </a:pPr>
            <a:r>
              <a:rPr b="0" lang="ru-RU" sz="1800" spc="-1" strike="noStrike">
                <a:solidFill>
                  <a:srgbClr val="000000"/>
                </a:solidFill>
                <a:latin typeface="Calibri"/>
                <a:ea typeface="Yu Gothic UI Light"/>
              </a:rPr>
              <a:t>Рекомендации дополнительных материалов и цифровых ресурсов</a:t>
            </a:r>
            <a:endParaRPr b="0" lang="ru-RU" sz="1800" spc="-1" strike="noStrike">
              <a:solidFill>
                <a:srgbClr val="000000"/>
              </a:solidFill>
              <a:latin typeface="Arial"/>
            </a:endParaRPr>
          </a:p>
          <a:p>
            <a:pPr marL="344520" indent="-344520">
              <a:lnSpc>
                <a:spcPct val="100000"/>
              </a:lnSpc>
              <a:spcAft>
                <a:spcPts val="1199"/>
              </a:spcAft>
              <a:buClr>
                <a:srgbClr val="28458d"/>
              </a:buClr>
              <a:buSzPct val="120000"/>
              <a:buFont typeface="Arial"/>
              <a:buChar char="•"/>
            </a:pPr>
            <a:r>
              <a:rPr b="0" lang="ru-RU" sz="1800" spc="-1" strike="noStrike">
                <a:solidFill>
                  <a:srgbClr val="000000"/>
                </a:solidFill>
                <a:latin typeface="Calibri"/>
                <a:ea typeface="Yu Gothic UI Light"/>
              </a:rPr>
              <a:t>Курсы повышения квалификации </a:t>
            </a:r>
            <a:endParaRPr b="0" lang="ru-RU" sz="1800" spc="-1" strike="noStrike">
              <a:solidFill>
                <a:srgbClr val="000000"/>
              </a:solidFill>
              <a:latin typeface="Arial"/>
            </a:endParaRPr>
          </a:p>
        </p:txBody>
      </p:sp>
      <p:sp>
        <p:nvSpPr>
          <p:cNvPr id="652" name="Прямоугольник 21"/>
          <p:cNvSpPr/>
          <p:nvPr/>
        </p:nvSpPr>
        <p:spPr>
          <a:xfrm>
            <a:off x="9616680" y="5403960"/>
            <a:ext cx="19724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0" lang="ru-RU" sz="1400" spc="-1" strike="noStrike" u="sng">
                <a:solidFill>
                  <a:srgbClr val="0563c1"/>
                </a:solidFill>
                <a:uFillTx/>
                <a:latin typeface="Calibri"/>
                <a:ea typeface="DejaVu Sans"/>
                <a:hlinkClick r:id="rId1"/>
              </a:rPr>
              <a:t>https://uchitel.club/fgos</a:t>
            </a:r>
            <a:r>
              <a:rPr b="0" lang="ru-RU" sz="1400" spc="-1" strike="noStrike">
                <a:solidFill>
                  <a:srgbClr val="28458d"/>
                </a:solidFill>
                <a:latin typeface="Calibri"/>
                <a:ea typeface="DejaVu Sans"/>
              </a:rPr>
              <a:t> </a:t>
            </a:r>
            <a:endParaRPr b="0" lang="ru-RU" sz="1400" spc="-1" strike="noStrike">
              <a:solidFill>
                <a:srgbClr val="000000"/>
              </a:solidFill>
              <a:latin typeface="Arial"/>
            </a:endParaRPr>
          </a:p>
        </p:txBody>
      </p:sp>
      <p:sp>
        <p:nvSpPr>
          <p:cNvPr id="653" name="Скругленный прямоугольник 1"/>
          <p:cNvSpPr/>
          <p:nvPr/>
        </p:nvSpPr>
        <p:spPr>
          <a:xfrm>
            <a:off x="7197840" y="3748320"/>
            <a:ext cx="4555080" cy="2016720"/>
          </a:xfrm>
          <a:prstGeom prst="roundRect">
            <a:avLst>
              <a:gd name="adj" fmla="val 12521"/>
            </a:avLst>
          </a:prstGeom>
          <a:noFill/>
          <a:ln w="19050">
            <a:solidFill>
              <a:srgbClr val="28458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KZ" sz="1800" spc="-1" strike="noStrike">
              <a:solidFill>
                <a:srgbClr val="ffffff"/>
              </a:solidFill>
              <a:latin typeface="Calibri"/>
              <a:ea typeface="DejaVu Sans"/>
            </a:endParaRPr>
          </a:p>
        </p:txBody>
      </p:sp>
      <p:sp>
        <p:nvSpPr>
          <p:cNvPr id="654" name="Прямоугольник 12"/>
          <p:cNvSpPr/>
          <p:nvPr/>
        </p:nvSpPr>
        <p:spPr>
          <a:xfrm>
            <a:off x="9591840" y="5103720"/>
            <a:ext cx="23612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400" spc="-1" strike="noStrike">
                <a:solidFill>
                  <a:srgbClr val="28458d"/>
                </a:solidFill>
                <a:latin typeface="Calibri"/>
                <a:ea typeface="DejaVu Sans"/>
              </a:rPr>
              <a:t>Больше информации </a:t>
            </a:r>
            <a:endParaRPr b="0" lang="ru-RU" sz="1400" spc="-1" strike="noStrike">
              <a:solidFill>
                <a:srgbClr val="000000"/>
              </a:solidFill>
              <a:latin typeface="Arial"/>
            </a:endParaRPr>
          </a:p>
        </p:txBody>
      </p:sp>
      <p:grpSp>
        <p:nvGrpSpPr>
          <p:cNvPr id="655" name="Группа 5"/>
          <p:cNvGrpSpPr/>
          <p:nvPr/>
        </p:nvGrpSpPr>
        <p:grpSpPr>
          <a:xfrm>
            <a:off x="393840" y="1177920"/>
            <a:ext cx="6334560" cy="4958280"/>
            <a:chOff x="393840" y="1177920"/>
            <a:chExt cx="6334560" cy="4958280"/>
          </a:xfrm>
        </p:grpSpPr>
        <p:grpSp>
          <p:nvGrpSpPr>
            <p:cNvPr id="656" name="Группа 29"/>
            <p:cNvGrpSpPr/>
            <p:nvPr/>
          </p:nvGrpSpPr>
          <p:grpSpPr>
            <a:xfrm>
              <a:off x="393840" y="1177920"/>
              <a:ext cx="6334560" cy="4958280"/>
              <a:chOff x="393840" y="1177920"/>
              <a:chExt cx="6334560" cy="4958280"/>
            </a:xfrm>
          </p:grpSpPr>
          <p:pic>
            <p:nvPicPr>
              <p:cNvPr id="657" name="Рисунок 27" descr=""/>
              <p:cNvPicPr/>
              <p:nvPr/>
            </p:nvPicPr>
            <p:blipFill>
              <a:blip r:embed="rId2"/>
              <a:stretch/>
            </p:blipFill>
            <p:spPr>
              <a:xfrm>
                <a:off x="393840" y="1177920"/>
                <a:ext cx="6334560" cy="4958280"/>
              </a:xfrm>
              <a:prstGeom prst="rect">
                <a:avLst/>
              </a:prstGeom>
              <a:ln w="0">
                <a:noFill/>
              </a:ln>
            </p:spPr>
          </p:pic>
          <p:sp>
            <p:nvSpPr>
              <p:cNvPr id="658" name="Прямоугольник 28"/>
              <p:cNvSpPr/>
              <p:nvPr/>
            </p:nvSpPr>
            <p:spPr>
              <a:xfrm>
                <a:off x="1282680" y="4395960"/>
                <a:ext cx="4572360" cy="167040"/>
              </a:xfrm>
              <a:prstGeom prst="rect">
                <a:avLst/>
              </a:prstGeom>
              <a:solidFill>
                <a:srgbClr val="ecf5f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grpSp>
        <p:pic>
          <p:nvPicPr>
            <p:cNvPr id="659" name="Рисунок 2" descr=""/>
            <p:cNvPicPr/>
            <p:nvPr/>
          </p:nvPicPr>
          <p:blipFill>
            <a:blip r:embed="rId3"/>
            <a:stretch/>
          </p:blipFill>
          <p:spPr>
            <a:xfrm>
              <a:off x="1298880" y="1829520"/>
              <a:ext cx="4496760" cy="2565360"/>
            </a:xfrm>
            <a:prstGeom prst="rect">
              <a:avLst/>
            </a:prstGeom>
            <a:ln w="0">
              <a:noFill/>
            </a:ln>
          </p:spPr>
        </p:pic>
        <p:pic>
          <p:nvPicPr>
            <p:cNvPr id="660" name="Рисунок 3" descr=""/>
            <p:cNvPicPr/>
            <p:nvPr/>
          </p:nvPicPr>
          <p:blipFill>
            <a:blip r:embed="rId4"/>
            <a:stretch/>
          </p:blipFill>
          <p:spPr>
            <a:xfrm>
              <a:off x="4275720" y="2972160"/>
              <a:ext cx="701640" cy="88200"/>
            </a:xfrm>
            <a:prstGeom prst="rect">
              <a:avLst/>
            </a:prstGeom>
            <a:ln w="0">
              <a:noFill/>
            </a:ln>
          </p:spPr>
        </p:pic>
      </p:grpSp>
      <p:pic>
        <p:nvPicPr>
          <p:cNvPr id="661" name="Рисунок 4" descr=""/>
          <p:cNvPicPr/>
          <p:nvPr/>
        </p:nvPicPr>
        <p:blipFill>
          <a:blip r:embed="rId5"/>
          <a:stretch/>
        </p:blipFill>
        <p:spPr>
          <a:xfrm>
            <a:off x="7557480" y="3822840"/>
            <a:ext cx="1798920" cy="1798920"/>
          </a:xfrm>
          <a:prstGeom prst="rect">
            <a:avLst/>
          </a:prstGeom>
          <a:ln w="0">
            <a:noFill/>
          </a:ln>
        </p:spPr>
      </p:pic>
      <p:sp>
        <p:nvSpPr>
          <p:cNvPr id="662" name="Text Placeholder 1"/>
          <p:cNvSpPr/>
          <p:nvPr/>
        </p:nvSpPr>
        <p:spPr>
          <a:xfrm flipH="1">
            <a:off x="-1440" y="0"/>
            <a:ext cx="1175292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Методическая поддержка по реализации обновлённых ФГОС</a:t>
            </a:r>
            <a:endParaRPr b="0" lang="ru-RU" sz="2800" spc="-1" strike="noStrike">
              <a:solidFill>
                <a:srgbClr val="000000"/>
              </a:solidFill>
              <a:latin typeface="Arial"/>
            </a:endParaRPr>
          </a:p>
        </p:txBody>
      </p:sp>
      <p:sp>
        <p:nvSpPr>
          <p:cNvPr id="663" name="Прямоугольник 14"/>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664" name="Овал 7"/>
          <p:cNvSpPr/>
          <p:nvPr/>
        </p:nvSpPr>
        <p:spPr>
          <a:xfrm>
            <a:off x="2500920" y="1740600"/>
            <a:ext cx="792000" cy="340560"/>
          </a:xfrm>
          <a:prstGeom prst="ellipse">
            <a:avLst/>
          </a:prstGeom>
          <a:noFill/>
          <a:ln>
            <a:solidFill>
              <a:srgbClr val="fc22c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5" name="Рисунок 7" descr=""/>
          <p:cNvPicPr/>
          <p:nvPr/>
        </p:nvPicPr>
        <p:blipFill>
          <a:blip r:embed="rId1"/>
          <a:stretch/>
        </p:blipFill>
        <p:spPr>
          <a:xfrm>
            <a:off x="296640" y="983880"/>
            <a:ext cx="4180680" cy="1832400"/>
          </a:xfrm>
          <a:prstGeom prst="rect">
            <a:avLst/>
          </a:prstGeom>
          <a:ln w="0">
            <a:noFill/>
          </a:ln>
        </p:spPr>
      </p:pic>
      <p:sp>
        <p:nvSpPr>
          <p:cNvPr id="666" name="Скругленная прямоугольная выноска 5"/>
          <p:cNvSpPr/>
          <p:nvPr/>
        </p:nvSpPr>
        <p:spPr>
          <a:xfrm>
            <a:off x="4478400" y="662040"/>
            <a:ext cx="1002600" cy="819360"/>
          </a:xfrm>
          <a:prstGeom prst="wedgeRoundRectCallout">
            <a:avLst>
              <a:gd name="adj1" fmla="val -307359"/>
              <a:gd name="adj2" fmla="val 95457"/>
              <a:gd name="adj3" fmla="val 16667"/>
            </a:avLst>
          </a:prstGeom>
          <a:solidFill>
            <a:srgbClr val="ffffff"/>
          </a:solidFill>
          <a:ln>
            <a:solidFill>
              <a:srgbClr val="4472c4"/>
            </a:solidFill>
          </a:ln>
        </p:spPr>
        <p:style>
          <a:lnRef idx="2">
            <a:schemeClr val="accent5"/>
          </a:lnRef>
          <a:fillRef idx="1">
            <a:schemeClr val="lt1"/>
          </a:fillRef>
          <a:effectRef idx="0">
            <a:schemeClr val="accent5"/>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ea typeface="DejaVu Sans"/>
              </a:rPr>
              <a:t>Выбираем предмет</a:t>
            </a:r>
            <a:endParaRPr b="0" lang="ru-RU" sz="1200" spc="-1" strike="noStrike">
              <a:solidFill>
                <a:srgbClr val="000000"/>
              </a:solidFill>
              <a:latin typeface="Arial"/>
            </a:endParaRPr>
          </a:p>
        </p:txBody>
      </p:sp>
      <p:sp>
        <p:nvSpPr>
          <p:cNvPr id="667" name="Text Placeholder 1"/>
          <p:cNvSpPr/>
          <p:nvPr/>
        </p:nvSpPr>
        <p:spPr>
          <a:xfrm flipH="1">
            <a:off x="-720" y="-4680"/>
            <a:ext cx="9164880" cy="27972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1" lang="ru-RU" sz="2800" spc="-1" strike="noStrike">
                <a:solidFill>
                  <a:srgbClr val="002060"/>
                </a:solidFill>
                <a:latin typeface="Arial"/>
                <a:ea typeface="맑은 고딕"/>
              </a:rPr>
              <a:t>    </a:t>
            </a:r>
            <a:r>
              <a:rPr b="1" lang="ru-RU" sz="2800" spc="-1" strike="noStrike">
                <a:solidFill>
                  <a:srgbClr val="002060"/>
                </a:solidFill>
                <a:latin typeface="Arial"/>
                <a:ea typeface="맑은 고딕"/>
              </a:rPr>
              <a:t>Методические рекомендации</a:t>
            </a:r>
            <a:endParaRPr b="0" lang="ru-RU" sz="2800" spc="-1" strike="noStrike">
              <a:solidFill>
                <a:srgbClr val="000000"/>
              </a:solidFill>
              <a:latin typeface="Arial"/>
            </a:endParaRPr>
          </a:p>
        </p:txBody>
      </p:sp>
      <p:sp>
        <p:nvSpPr>
          <p:cNvPr id="668" name="Прямоугольник 13"/>
          <p:cNvSpPr/>
          <p:nvPr/>
        </p:nvSpPr>
        <p:spPr>
          <a:xfrm>
            <a:off x="5116320" y="6516000"/>
            <a:ext cx="23382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400" spc="-1" strike="noStrike" u="sng">
                <a:solidFill>
                  <a:srgbClr val="0563c1"/>
                </a:solidFill>
                <a:uFillTx/>
                <a:latin typeface="Calibri"/>
                <a:ea typeface="DejaVu Sans"/>
                <a:hlinkClick r:id="rId2"/>
              </a:rPr>
              <a:t>https://uchitel.club/fgos</a:t>
            </a:r>
            <a:r>
              <a:rPr b="0" lang="ru-RU" sz="1400" spc="-1" strike="noStrike">
                <a:solidFill>
                  <a:srgbClr val="28458d"/>
                </a:solidFill>
                <a:latin typeface="Calibri"/>
                <a:ea typeface="DejaVu Sans"/>
              </a:rPr>
              <a:t> </a:t>
            </a:r>
            <a:endParaRPr b="0" lang="ru-RU" sz="1400" spc="-1" strike="noStrike">
              <a:solidFill>
                <a:srgbClr val="000000"/>
              </a:solidFill>
              <a:latin typeface="Arial"/>
            </a:endParaRPr>
          </a:p>
        </p:txBody>
      </p:sp>
      <p:pic>
        <p:nvPicPr>
          <p:cNvPr id="669" name="Рисунок 17" descr=""/>
          <p:cNvPicPr/>
          <p:nvPr/>
        </p:nvPicPr>
        <p:blipFill>
          <a:blip r:embed="rId3"/>
          <a:stretch/>
        </p:blipFill>
        <p:spPr>
          <a:xfrm>
            <a:off x="4276440" y="5981400"/>
            <a:ext cx="838800" cy="838800"/>
          </a:xfrm>
          <a:prstGeom prst="rect">
            <a:avLst/>
          </a:prstGeom>
          <a:ln w="0">
            <a:noFill/>
          </a:ln>
        </p:spPr>
      </p:pic>
      <p:pic>
        <p:nvPicPr>
          <p:cNvPr id="670" name="Рисунок 3" descr=""/>
          <p:cNvPicPr/>
          <p:nvPr/>
        </p:nvPicPr>
        <p:blipFill>
          <a:blip r:embed="rId4"/>
          <a:stretch/>
        </p:blipFill>
        <p:spPr>
          <a:xfrm>
            <a:off x="6566040" y="900360"/>
            <a:ext cx="3924000" cy="2517840"/>
          </a:xfrm>
          <a:prstGeom prst="rect">
            <a:avLst/>
          </a:prstGeom>
          <a:ln w="0">
            <a:noFill/>
          </a:ln>
        </p:spPr>
      </p:pic>
      <p:sp>
        <p:nvSpPr>
          <p:cNvPr id="671" name="Скругленная прямоугольная выноска 19"/>
          <p:cNvSpPr/>
          <p:nvPr/>
        </p:nvSpPr>
        <p:spPr>
          <a:xfrm>
            <a:off x="10631160" y="1689840"/>
            <a:ext cx="1449360" cy="819360"/>
          </a:xfrm>
          <a:prstGeom prst="wedgeRoundRectCallout">
            <a:avLst>
              <a:gd name="adj1" fmla="val -71479"/>
              <a:gd name="adj2" fmla="val 76805"/>
              <a:gd name="adj3" fmla="val 16667"/>
            </a:avLst>
          </a:prstGeom>
          <a:solidFill>
            <a:srgbClr val="ffffff"/>
          </a:solidFill>
          <a:ln>
            <a:solidFill>
              <a:srgbClr val="4472c4"/>
            </a:solidFill>
          </a:ln>
        </p:spPr>
        <p:style>
          <a:lnRef idx="2">
            <a:schemeClr val="accent5"/>
          </a:lnRef>
          <a:fillRef idx="1">
            <a:schemeClr val="lt1"/>
          </a:fillRef>
          <a:effectRef idx="0">
            <a:schemeClr val="accent5"/>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ea typeface="DejaVu Sans"/>
              </a:rPr>
              <a:t>Знакомимся                      с нормативными документами</a:t>
            </a:r>
            <a:endParaRPr b="0" lang="ru-RU" sz="1200" spc="-1" strike="noStrike">
              <a:solidFill>
                <a:srgbClr val="000000"/>
              </a:solidFill>
              <a:latin typeface="Arial"/>
            </a:endParaRPr>
          </a:p>
        </p:txBody>
      </p:sp>
      <p:pic>
        <p:nvPicPr>
          <p:cNvPr id="672" name="Рисунок 6" descr=""/>
          <p:cNvPicPr/>
          <p:nvPr/>
        </p:nvPicPr>
        <p:blipFill>
          <a:blip r:embed="rId5"/>
          <a:stretch/>
        </p:blipFill>
        <p:spPr>
          <a:xfrm>
            <a:off x="296640" y="4751640"/>
            <a:ext cx="3672360" cy="1701720"/>
          </a:xfrm>
          <a:prstGeom prst="rect">
            <a:avLst/>
          </a:prstGeom>
          <a:ln w="0">
            <a:noFill/>
          </a:ln>
        </p:spPr>
      </p:pic>
      <p:sp>
        <p:nvSpPr>
          <p:cNvPr id="673" name="Скругленная прямоугольная выноска 21"/>
          <p:cNvSpPr/>
          <p:nvPr/>
        </p:nvSpPr>
        <p:spPr>
          <a:xfrm>
            <a:off x="4073400" y="4912200"/>
            <a:ext cx="2348640" cy="639360"/>
          </a:xfrm>
          <a:prstGeom prst="wedgeRoundRectCallout">
            <a:avLst>
              <a:gd name="adj1" fmla="val -82034"/>
              <a:gd name="adj2" fmla="val -37654"/>
              <a:gd name="adj3" fmla="val 16667"/>
            </a:avLst>
          </a:prstGeom>
          <a:solidFill>
            <a:srgbClr val="ffffff"/>
          </a:solidFill>
          <a:ln>
            <a:solidFill>
              <a:srgbClr val="4472c4"/>
            </a:solidFill>
          </a:ln>
        </p:spPr>
        <p:style>
          <a:lnRef idx="2">
            <a:schemeClr val="accent5"/>
          </a:lnRef>
          <a:fillRef idx="1">
            <a:schemeClr val="lt1"/>
          </a:fillRef>
          <a:effectRef idx="0">
            <a:schemeClr val="accent5"/>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ea typeface="DejaVu Sans"/>
              </a:rPr>
              <a:t>При необходимости, используем дополнительные пособия</a:t>
            </a:r>
            <a:endParaRPr b="0" lang="ru-RU" sz="1200" spc="-1" strike="noStrike">
              <a:solidFill>
                <a:srgbClr val="000000"/>
              </a:solidFill>
              <a:latin typeface="Arial"/>
            </a:endParaRPr>
          </a:p>
        </p:txBody>
      </p:sp>
      <p:pic>
        <p:nvPicPr>
          <p:cNvPr id="674" name="Рисунок 10" descr=""/>
          <p:cNvPicPr/>
          <p:nvPr/>
        </p:nvPicPr>
        <p:blipFill>
          <a:blip r:embed="rId6"/>
          <a:stretch/>
        </p:blipFill>
        <p:spPr>
          <a:xfrm>
            <a:off x="296640" y="2908800"/>
            <a:ext cx="2899800" cy="1750320"/>
          </a:xfrm>
          <a:prstGeom prst="rect">
            <a:avLst/>
          </a:prstGeom>
          <a:ln w="0">
            <a:noFill/>
          </a:ln>
        </p:spPr>
      </p:pic>
      <p:pic>
        <p:nvPicPr>
          <p:cNvPr id="675" name="Рисунок 11" descr=""/>
          <p:cNvPicPr/>
          <p:nvPr/>
        </p:nvPicPr>
        <p:blipFill>
          <a:blip r:embed="rId7"/>
          <a:stretch/>
        </p:blipFill>
        <p:spPr>
          <a:xfrm>
            <a:off x="6566040" y="3516120"/>
            <a:ext cx="3924000" cy="2404800"/>
          </a:xfrm>
          <a:prstGeom prst="rect">
            <a:avLst/>
          </a:prstGeom>
          <a:ln w="0">
            <a:noFill/>
          </a:ln>
        </p:spPr>
      </p:pic>
      <p:sp>
        <p:nvSpPr>
          <p:cNvPr id="676" name="Скругленная прямоугольная выноска 24"/>
          <p:cNvSpPr/>
          <p:nvPr/>
        </p:nvSpPr>
        <p:spPr>
          <a:xfrm>
            <a:off x="4195080" y="3905280"/>
            <a:ext cx="2104560" cy="636120"/>
          </a:xfrm>
          <a:prstGeom prst="wedgeRoundRectCallout">
            <a:avLst>
              <a:gd name="adj1" fmla="val 86079"/>
              <a:gd name="adj2" fmla="val -67456"/>
              <a:gd name="adj3" fmla="val 16667"/>
            </a:avLst>
          </a:prstGeom>
          <a:solidFill>
            <a:srgbClr val="ffffff"/>
          </a:solidFill>
          <a:ln>
            <a:solidFill>
              <a:srgbClr val="4472c4"/>
            </a:solidFill>
          </a:ln>
        </p:spPr>
        <p:style>
          <a:lnRef idx="2">
            <a:schemeClr val="accent5"/>
          </a:lnRef>
          <a:fillRef idx="1">
            <a:schemeClr val="lt1"/>
          </a:fillRef>
          <a:effectRef idx="0">
            <a:schemeClr val="accent5"/>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ea typeface="DejaVu Sans"/>
              </a:rPr>
              <a:t>Загружаем   рекомендации                             по вариантам ПП к учебнику</a:t>
            </a:r>
            <a:endParaRPr b="0" lang="ru-RU" sz="1200" spc="-1" strike="noStrike">
              <a:solidFill>
                <a:srgbClr val="000000"/>
              </a:solidFill>
              <a:latin typeface="Arial"/>
            </a:endParaRPr>
          </a:p>
        </p:txBody>
      </p:sp>
      <p:sp>
        <p:nvSpPr>
          <p:cNvPr id="677" name="Прямоугольник 14"/>
          <p:cNvSpPr/>
          <p:nvPr/>
        </p:nvSpPr>
        <p:spPr>
          <a:xfrm>
            <a:off x="296640" y="659304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Рисунок 24">
            <a:hlinkClick r:id="rId1"/>
          </p:cNvPr>
          <p:cNvSpPr/>
          <p:nvPr/>
        </p:nvSpPr>
        <p:spPr>
          <a:xfrm>
            <a:off x="2337120" y="2009880"/>
            <a:ext cx="1911960" cy="1911960"/>
          </a:xfrm>
          <a:prstGeom prst="roundRect">
            <a:avLst>
              <a:gd name="adj" fmla="val 8808"/>
            </a:avLst>
          </a:prstGeom>
          <a:blipFill rotWithShape="0">
            <a:blip r:embed="rId2"/>
            <a:srcRect/>
            <a:stretch/>
          </a:blipFill>
          <a:ln w="0">
            <a:noFill/>
          </a:ln>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79" name="Прямоугольник 15"/>
          <p:cNvSpPr/>
          <p:nvPr/>
        </p:nvSpPr>
        <p:spPr>
          <a:xfrm>
            <a:off x="6824520" y="2454120"/>
            <a:ext cx="3529080" cy="1308960"/>
          </a:xfrm>
          <a:prstGeom prst="rect">
            <a:avLst/>
          </a:prstGeom>
          <a:noFill/>
          <a:ln w="0">
            <a:noFill/>
          </a:ln>
        </p:spPr>
        <p:style>
          <a:lnRef idx="0"/>
          <a:fillRef idx="0"/>
          <a:effectRef idx="0"/>
          <a:fontRef idx="minor"/>
        </p:style>
        <p:txBody>
          <a:bodyPr lIns="90000" rIns="90000" tIns="45000" bIns="45000" anchor="t">
            <a:spAutoFit/>
          </a:bodyPr>
          <a:p>
            <a:pPr>
              <a:lnSpc>
                <a:spcPts val="3200"/>
              </a:lnSpc>
              <a:tabLst>
                <a:tab algn="l" pos="0"/>
              </a:tabLst>
            </a:pPr>
            <a:r>
              <a:rPr b="1" lang="ru-RU" sz="1400" spc="-1" strike="noStrike">
                <a:solidFill>
                  <a:srgbClr val="333f4f"/>
                </a:solidFill>
                <a:latin typeface="Arial"/>
                <a:ea typeface="DejaVu Sans"/>
              </a:rPr>
              <a:t>Общие вопросы</a:t>
            </a:r>
            <a:br>
              <a:rPr sz="1400"/>
            </a:br>
            <a:r>
              <a:rPr b="1" lang="ru-RU" sz="1400" spc="-1" strike="noStrike">
                <a:solidFill>
                  <a:srgbClr val="333f4f"/>
                </a:solidFill>
                <a:latin typeface="Arial"/>
                <a:ea typeface="DejaVu Sans"/>
              </a:rPr>
              <a:t>Горячая линия  </a:t>
            </a:r>
            <a:r>
              <a:rPr b="1" lang="en-US" sz="1400" spc="-1" strike="noStrike">
                <a:solidFill>
                  <a:srgbClr val="333f4f"/>
                </a:solidFill>
                <a:latin typeface="Arial"/>
                <a:ea typeface="DejaVu Sans"/>
              </a:rPr>
              <a:t>	</a:t>
            </a:r>
            <a:r>
              <a:rPr b="1" lang="en-US" sz="1400" spc="-1" strike="noStrike">
                <a:solidFill>
                  <a:srgbClr val="333f4f"/>
                </a:solidFill>
                <a:latin typeface="Arial"/>
                <a:ea typeface="DejaVu Sans"/>
              </a:rPr>
              <a:t>	</a:t>
            </a:r>
            <a:br>
              <a:rPr sz="1400"/>
            </a:br>
            <a:r>
              <a:rPr b="1" lang="en-US" sz="1400" spc="-1" strike="noStrike">
                <a:solidFill>
                  <a:srgbClr val="28458d"/>
                </a:solidFill>
                <a:latin typeface="Arial"/>
                <a:ea typeface="DejaVu Sans"/>
              </a:rPr>
              <a:t>	</a:t>
            </a:r>
            <a:endParaRPr b="0" lang="ru-RU" sz="1400" spc="-1" strike="noStrike">
              <a:solidFill>
                <a:srgbClr val="000000"/>
              </a:solidFill>
              <a:latin typeface="Arial"/>
            </a:endParaRPr>
          </a:p>
        </p:txBody>
      </p:sp>
      <p:sp>
        <p:nvSpPr>
          <p:cNvPr id="680" name="Прямоугольник 17"/>
          <p:cNvSpPr/>
          <p:nvPr/>
        </p:nvSpPr>
        <p:spPr>
          <a:xfrm>
            <a:off x="6824520" y="1814040"/>
            <a:ext cx="46058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2000" spc="-1" strike="noStrike">
                <a:solidFill>
                  <a:srgbClr val="28458d"/>
                </a:solidFill>
                <a:latin typeface="Arial"/>
                <a:ea typeface="DejaVu Sans"/>
              </a:rPr>
              <a:t>Подробнее:</a:t>
            </a:r>
            <a:endParaRPr b="0" lang="ru-RU" sz="2000" spc="-1" strike="noStrike">
              <a:solidFill>
                <a:srgbClr val="000000"/>
              </a:solidFill>
              <a:latin typeface="Arial"/>
            </a:endParaRPr>
          </a:p>
        </p:txBody>
      </p:sp>
      <p:sp>
        <p:nvSpPr>
          <p:cNvPr id="681" name="TextBox 16"/>
          <p:cNvSpPr/>
          <p:nvPr/>
        </p:nvSpPr>
        <p:spPr>
          <a:xfrm>
            <a:off x="8931960" y="2432880"/>
            <a:ext cx="3152880" cy="1613880"/>
          </a:xfrm>
          <a:prstGeom prst="rect">
            <a:avLst/>
          </a:prstGeom>
          <a:noFill/>
          <a:ln w="0">
            <a:noFill/>
          </a:ln>
        </p:spPr>
        <p:style>
          <a:lnRef idx="0"/>
          <a:fillRef idx="0"/>
          <a:effectRef idx="0"/>
          <a:fontRef idx="minor"/>
        </p:style>
        <p:txBody>
          <a:bodyPr lIns="90000" rIns="90000" tIns="45000" bIns="45000" anchor="t">
            <a:spAutoFit/>
          </a:bodyPr>
          <a:p>
            <a:pPr>
              <a:lnSpc>
                <a:spcPts val="3200"/>
              </a:lnSpc>
              <a:tabLst>
                <a:tab algn="l" pos="0"/>
              </a:tabLst>
            </a:pPr>
            <a:r>
              <a:rPr b="1" lang="en-US" sz="1400" spc="-1" strike="noStrike" u="sng">
                <a:solidFill>
                  <a:srgbClr val="0563c1"/>
                </a:solidFill>
                <a:uFillTx/>
                <a:latin typeface="Arial"/>
                <a:ea typeface="DejaVu Sans"/>
                <a:hlinkClick r:id="rId3"/>
              </a:rPr>
              <a:t>prosv@prosv.ru</a:t>
            </a:r>
            <a:endParaRPr b="0" lang="ru-RU" sz="1400" spc="-1" strike="noStrike">
              <a:solidFill>
                <a:srgbClr val="000000"/>
              </a:solidFill>
              <a:latin typeface="Arial"/>
            </a:endParaRPr>
          </a:p>
          <a:p>
            <a:pPr>
              <a:lnSpc>
                <a:spcPts val="3200"/>
              </a:lnSpc>
              <a:tabLst>
                <a:tab algn="l" pos="0"/>
              </a:tabLst>
            </a:pPr>
            <a:r>
              <a:rPr b="1" lang="en-US" sz="1400" spc="-1" strike="noStrike" u="sng">
                <a:solidFill>
                  <a:srgbClr val="0563c1"/>
                </a:solidFill>
                <a:uFillTx/>
                <a:latin typeface="Arial"/>
                <a:ea typeface="DejaVu Sans"/>
                <a:hlinkClick r:id="rId4"/>
              </a:rPr>
              <a:t>vopros@prosv.ru</a:t>
            </a:r>
            <a:endParaRPr b="0" lang="ru-RU" sz="1400" spc="-1" strike="noStrike">
              <a:solidFill>
                <a:srgbClr val="000000"/>
              </a:solidFill>
              <a:latin typeface="Arial"/>
            </a:endParaRPr>
          </a:p>
          <a:p>
            <a:pPr>
              <a:lnSpc>
                <a:spcPts val="3200"/>
              </a:lnSpc>
              <a:tabLst>
                <a:tab algn="l" pos="0"/>
              </a:tabLst>
            </a:pPr>
            <a:r>
              <a:rPr b="1" lang="ru-RU" sz="1400" spc="-1" strike="noStrike" u="sng">
                <a:solidFill>
                  <a:srgbClr val="0563c1"/>
                </a:solidFill>
                <a:uFillTx/>
                <a:latin typeface="Arial"/>
                <a:ea typeface="DejaVu Sans"/>
                <a:hlinkClick r:id="rId5"/>
              </a:rPr>
              <a:t>info@td-prosv.ru</a:t>
            </a:r>
            <a:endParaRPr b="0" lang="ru-RU" sz="1400" spc="-1" strike="noStrike">
              <a:solidFill>
                <a:srgbClr val="000000"/>
              </a:solidFill>
              <a:latin typeface="Arial"/>
            </a:endParaRPr>
          </a:p>
          <a:p>
            <a:pPr>
              <a:lnSpc>
                <a:spcPts val="2401"/>
              </a:lnSpc>
              <a:tabLst>
                <a:tab algn="l" pos="0"/>
              </a:tabLst>
            </a:pPr>
            <a:endParaRPr b="0" lang="ru-RU" sz="1400" spc="-1" strike="noStrike">
              <a:solidFill>
                <a:srgbClr val="000000"/>
              </a:solidFill>
              <a:latin typeface="Arial"/>
            </a:endParaRPr>
          </a:p>
        </p:txBody>
      </p:sp>
      <p:sp>
        <p:nvSpPr>
          <p:cNvPr id="682" name="Прямоугольник 18"/>
          <p:cNvSpPr/>
          <p:nvPr/>
        </p:nvSpPr>
        <p:spPr>
          <a:xfrm>
            <a:off x="6824160" y="4006800"/>
            <a:ext cx="3068640" cy="597960"/>
          </a:xfrm>
          <a:prstGeom prst="rect">
            <a:avLst/>
          </a:prstGeom>
          <a:noFill/>
          <a:ln w="0">
            <a:noFill/>
          </a:ln>
        </p:spPr>
        <p:style>
          <a:lnRef idx="0"/>
          <a:fillRef idx="0"/>
          <a:effectRef idx="0"/>
          <a:fontRef idx="minor"/>
        </p:style>
        <p:txBody>
          <a:bodyPr lIns="90000" rIns="90000" tIns="45000" bIns="45000" anchor="t">
            <a:spAutoFit/>
          </a:bodyPr>
          <a:p>
            <a:pPr>
              <a:lnSpc>
                <a:spcPts val="2001"/>
              </a:lnSpc>
              <a:tabLst>
                <a:tab algn="l" pos="0"/>
              </a:tabLst>
            </a:pPr>
            <a:r>
              <a:rPr b="1" lang="ru-RU" sz="1400" spc="-1" strike="noStrike">
                <a:solidFill>
                  <a:srgbClr val="333f4f"/>
                </a:solidFill>
                <a:latin typeface="Arial"/>
                <a:ea typeface="DejaVu Sans"/>
              </a:rPr>
              <a:t>Обучение педагогов </a:t>
            </a:r>
            <a:br>
              <a:rPr sz="1400"/>
            </a:br>
            <a:r>
              <a:rPr b="1" lang="en-US" sz="1400" spc="-1" strike="noStrike">
                <a:solidFill>
                  <a:srgbClr val="333f4f"/>
                </a:solidFill>
                <a:latin typeface="Arial"/>
                <a:ea typeface="DejaVu Sans"/>
              </a:rPr>
              <a:t>	</a:t>
            </a:r>
            <a:r>
              <a:rPr b="1" lang="en-US" sz="1400" spc="-1" strike="noStrike">
                <a:solidFill>
                  <a:srgbClr val="28458d"/>
                </a:solidFill>
                <a:latin typeface="Arial"/>
                <a:ea typeface="DejaVu Sans"/>
              </a:rPr>
              <a:t>	</a:t>
            </a:r>
            <a:endParaRPr b="0" lang="ru-RU" sz="1400" spc="-1" strike="noStrike">
              <a:solidFill>
                <a:srgbClr val="000000"/>
              </a:solidFill>
              <a:latin typeface="Arial"/>
            </a:endParaRPr>
          </a:p>
        </p:txBody>
      </p:sp>
      <p:sp>
        <p:nvSpPr>
          <p:cNvPr id="683" name="TextBox 19"/>
          <p:cNvSpPr/>
          <p:nvPr/>
        </p:nvSpPr>
        <p:spPr>
          <a:xfrm>
            <a:off x="8931960" y="3953880"/>
            <a:ext cx="3152880" cy="394560"/>
          </a:xfrm>
          <a:prstGeom prst="rect">
            <a:avLst/>
          </a:prstGeom>
          <a:noFill/>
          <a:ln w="0">
            <a:noFill/>
          </a:ln>
        </p:spPr>
        <p:style>
          <a:lnRef idx="0"/>
          <a:fillRef idx="0"/>
          <a:effectRef idx="0"/>
          <a:fontRef idx="minor"/>
        </p:style>
        <p:txBody>
          <a:bodyPr lIns="90000" rIns="90000" tIns="45000" bIns="45000" anchor="t">
            <a:spAutoFit/>
          </a:bodyPr>
          <a:p>
            <a:pPr>
              <a:lnSpc>
                <a:spcPts val="2401"/>
              </a:lnSpc>
              <a:tabLst>
                <a:tab algn="l" pos="0"/>
              </a:tabLst>
            </a:pPr>
            <a:r>
              <a:rPr b="1" lang="en-US" sz="1400" spc="-1" strike="noStrike" u="sng">
                <a:solidFill>
                  <a:srgbClr val="0563c1"/>
                </a:solidFill>
                <a:uFillTx/>
                <a:latin typeface="Arial"/>
                <a:ea typeface="DejaVu Sans"/>
                <a:hlinkClick r:id="rId6"/>
              </a:rPr>
              <a:t>academy-info@prosv.ru</a:t>
            </a:r>
            <a:endParaRPr b="0" lang="ru-RU" sz="1400" spc="-1" strike="noStrike">
              <a:solidFill>
                <a:srgbClr val="000000"/>
              </a:solidFill>
              <a:latin typeface="Arial"/>
            </a:endParaRPr>
          </a:p>
        </p:txBody>
      </p:sp>
      <p:sp>
        <p:nvSpPr>
          <p:cNvPr id="684" name="TextBox 21"/>
          <p:cNvSpPr/>
          <p:nvPr/>
        </p:nvSpPr>
        <p:spPr>
          <a:xfrm>
            <a:off x="6824520" y="4444560"/>
            <a:ext cx="265248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400" spc="-1" strike="noStrike">
                <a:solidFill>
                  <a:srgbClr val="333f4f"/>
                </a:solidFill>
                <a:latin typeface="Arial"/>
                <a:ea typeface="DejaVu Sans"/>
              </a:rPr>
              <a:t>Цифровые продукты </a:t>
            </a:r>
            <a:r>
              <a:rPr b="1" lang="en-US" sz="1400" spc="-1" strike="noStrike">
                <a:solidFill>
                  <a:srgbClr val="333f4f"/>
                </a:solidFill>
                <a:latin typeface="Arial"/>
                <a:ea typeface="DejaVu Sans"/>
              </a:rPr>
              <a:t>	</a:t>
            </a:r>
            <a:endParaRPr b="0" lang="ru-RU" sz="1400" spc="-1" strike="noStrike">
              <a:solidFill>
                <a:srgbClr val="000000"/>
              </a:solidFill>
              <a:latin typeface="Arial"/>
            </a:endParaRPr>
          </a:p>
        </p:txBody>
      </p:sp>
      <p:sp>
        <p:nvSpPr>
          <p:cNvPr id="685" name="TextBox 23"/>
          <p:cNvSpPr/>
          <p:nvPr/>
        </p:nvSpPr>
        <p:spPr>
          <a:xfrm>
            <a:off x="8931960" y="4091760"/>
            <a:ext cx="2693880" cy="394560"/>
          </a:xfrm>
          <a:prstGeom prst="rect">
            <a:avLst/>
          </a:prstGeom>
          <a:noFill/>
          <a:ln w="0">
            <a:noFill/>
          </a:ln>
        </p:spPr>
        <p:style>
          <a:lnRef idx="0"/>
          <a:fillRef idx="0"/>
          <a:effectRef idx="0"/>
          <a:fontRef idx="minor"/>
        </p:style>
        <p:txBody>
          <a:bodyPr lIns="90000" rIns="90000" tIns="45000" bIns="45000" anchor="t">
            <a:spAutoFit/>
          </a:bodyPr>
          <a:p>
            <a:pPr>
              <a:lnSpc>
                <a:spcPts val="2401"/>
              </a:lnSpc>
              <a:tabLst>
                <a:tab algn="l" pos="0"/>
              </a:tabLst>
            </a:pPr>
            <a:r>
              <a:rPr b="1" lang="en-US" sz="1400" spc="-1" strike="noStrike" u="sng">
                <a:solidFill>
                  <a:srgbClr val="0563c1"/>
                </a:solidFill>
                <a:uFillTx/>
                <a:latin typeface="Arial"/>
                <a:ea typeface="DejaVu Sans"/>
                <a:hlinkClick r:id="rId7"/>
              </a:rPr>
              <a:t>sales-digital@prosv.ru</a:t>
            </a:r>
            <a:endParaRPr b="0" lang="ru-RU" sz="1400" spc="-1" strike="noStrike">
              <a:solidFill>
                <a:srgbClr val="000000"/>
              </a:solidFill>
              <a:latin typeface="Arial"/>
            </a:endParaRPr>
          </a:p>
        </p:txBody>
      </p:sp>
      <p:cxnSp>
        <p:nvCxnSpPr>
          <p:cNvPr id="686" name="Прямая соединительная линия 24"/>
          <p:cNvCxnSpPr/>
          <p:nvPr/>
        </p:nvCxnSpPr>
        <p:spPr>
          <a:xfrm flipV="1">
            <a:off x="6100560" y="1760040"/>
            <a:ext cx="1080" cy="3083400"/>
          </a:xfrm>
          <a:prstGeom prst="straightConnector1">
            <a:avLst/>
          </a:prstGeom>
          <a:ln w="19050">
            <a:solidFill>
              <a:srgbClr val="28458d"/>
            </a:solidFill>
            <a:round/>
          </a:ln>
        </p:spPr>
      </p:cxnSp>
      <p:sp>
        <p:nvSpPr>
          <p:cNvPr id="687" name="TextBox 7"/>
          <p:cNvSpPr/>
          <p:nvPr/>
        </p:nvSpPr>
        <p:spPr>
          <a:xfrm>
            <a:off x="6824520" y="3385440"/>
            <a:ext cx="203364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400" spc="-1" strike="noStrike">
                <a:solidFill>
                  <a:srgbClr val="333f4f"/>
                </a:solidFill>
                <a:latin typeface="Arial"/>
                <a:ea typeface="DejaVu Sans"/>
              </a:rPr>
              <a:t>Поставка </a:t>
            </a:r>
            <a:br>
              <a:rPr sz="1400"/>
            </a:br>
            <a:r>
              <a:rPr b="1" lang="ru-RU" sz="1400" spc="-1" strike="noStrike">
                <a:solidFill>
                  <a:srgbClr val="333f4f"/>
                </a:solidFill>
                <a:latin typeface="Arial"/>
                <a:ea typeface="DejaVu Sans"/>
              </a:rPr>
              <a:t>оборудования </a:t>
            </a:r>
            <a:r>
              <a:rPr b="1" lang="en-US" sz="1400" spc="-1" strike="noStrike">
                <a:solidFill>
                  <a:srgbClr val="28458d"/>
                </a:solidFill>
                <a:latin typeface="Arial"/>
                <a:ea typeface="DejaVu Sans"/>
              </a:rPr>
              <a:t>	</a:t>
            </a:r>
            <a:endParaRPr b="0" lang="ru-RU" sz="1400" spc="-1" strike="noStrike">
              <a:solidFill>
                <a:srgbClr val="000000"/>
              </a:solidFill>
              <a:latin typeface="Arial"/>
            </a:endParaRPr>
          </a:p>
        </p:txBody>
      </p:sp>
      <p:pic>
        <p:nvPicPr>
          <p:cNvPr id="688" name="Рисунок 14" descr=""/>
          <p:cNvPicPr/>
          <p:nvPr/>
        </p:nvPicPr>
        <p:blipFill>
          <a:blip r:embed="rId8"/>
          <a:stretch/>
        </p:blipFill>
        <p:spPr>
          <a:xfrm>
            <a:off x="2416320" y="4081320"/>
            <a:ext cx="1753560" cy="6238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15" name="TextBox 9"/>
          <p:cNvSpPr/>
          <p:nvPr/>
        </p:nvSpPr>
        <p:spPr>
          <a:xfrm>
            <a:off x="333360" y="127800"/>
            <a:ext cx="10274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МАТЕМАТИЧЕСКАЯ ГРАМОТНОСТЬ. СНАЧАЛА ЧИТАТЕЛЬСКАЯ ГРАМОТНОСТЬ</a:t>
            </a:r>
            <a:endParaRPr b="0" lang="ru-RU" sz="2400" spc="-1" strike="noStrike">
              <a:solidFill>
                <a:srgbClr val="000000"/>
              </a:solidFill>
              <a:latin typeface="Arial"/>
            </a:endParaRPr>
          </a:p>
        </p:txBody>
      </p:sp>
      <p:sp>
        <p:nvSpPr>
          <p:cNvPr id="316" name="TextBox 3"/>
          <p:cNvSpPr/>
          <p:nvPr/>
        </p:nvSpPr>
        <p:spPr>
          <a:xfrm>
            <a:off x="810360" y="1156320"/>
            <a:ext cx="307440" cy="368280"/>
          </a:xfrm>
          <a:prstGeom prst="rect">
            <a:avLst/>
          </a:prstGeom>
          <a:solidFill>
            <a:schemeClr val="bg1"/>
          </a:solidFill>
          <a:ln w="0">
            <a:noFill/>
          </a:ln>
        </p:spPr>
        <p:style>
          <a:lnRef idx="0"/>
          <a:fillRef idx="0"/>
          <a:effectRef idx="0"/>
          <a:fontRef idx="minor"/>
        </p:style>
        <p:txBody>
          <a:bodyPr lIns="90000" rIns="90000" tIns="45000" bIns="45000" anchor="t">
            <a:spAutoFit/>
          </a:bodyPr>
          <a:p>
            <a:pPr>
              <a:lnSpc>
                <a:spcPct val="100000"/>
              </a:lnSpc>
              <a:tabLst>
                <a:tab algn="l" pos="0"/>
              </a:tabLst>
            </a:pPr>
            <a:endParaRPr b="0" lang="ru-RU" sz="1800" spc="-1" strike="noStrike">
              <a:solidFill>
                <a:srgbClr val="000000"/>
              </a:solidFill>
              <a:latin typeface="Calibri"/>
              <a:ea typeface="DejaVu Sans"/>
            </a:endParaRPr>
          </a:p>
        </p:txBody>
      </p:sp>
      <p:sp>
        <p:nvSpPr>
          <p:cNvPr id="317" name="TextBox 4"/>
          <p:cNvSpPr/>
          <p:nvPr/>
        </p:nvSpPr>
        <p:spPr>
          <a:xfrm>
            <a:off x="295560" y="832320"/>
            <a:ext cx="6352560" cy="1735560"/>
          </a:xfrm>
          <a:prstGeom prst="rect">
            <a:avLst/>
          </a:prstGeom>
          <a:solidFill>
            <a:srgbClr val="ffe6cd">
              <a:alpha val="81000"/>
            </a:srgbClr>
          </a:solid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800" spc="-1" strike="noStrike">
                <a:solidFill>
                  <a:srgbClr val="000000"/>
                </a:solidFill>
                <a:latin typeface="Calibri"/>
                <a:ea typeface="DejaVu Sans"/>
              </a:rPr>
              <a:t>Рецепт торта</a:t>
            </a:r>
            <a:endParaRPr b="0" lang="ru-RU" sz="1800" spc="-1" strike="noStrike">
              <a:solidFill>
                <a:srgbClr val="000000"/>
              </a:solidFill>
              <a:latin typeface="Arial"/>
            </a:endParaRPr>
          </a:p>
          <a:p>
            <a:pPr>
              <a:lnSpc>
                <a:spcPct val="100000"/>
              </a:lnSpc>
              <a:tabLst>
                <a:tab algn="l" pos="0"/>
              </a:tabLst>
            </a:pPr>
            <a:r>
              <a:rPr b="0" lang="ru-RU" sz="1800" spc="-1" strike="noStrike">
                <a:solidFill>
                  <a:srgbClr val="000000"/>
                </a:solidFill>
                <a:latin typeface="Calibri"/>
                <a:ea typeface="DejaVu Sans"/>
              </a:rPr>
              <a:t>Марина решила день рождения отметить на даче, пригласив своих подруг. Она обещала угостить их новым тортом, который собиралась испечь сама. Марина заранее рассчитала по рецепту, какие продукты ей понадобятся, учитывая число приглашённых гостей.</a:t>
            </a:r>
            <a:endParaRPr b="0" lang="ru-RU" sz="1800" spc="-1" strike="noStrike">
              <a:solidFill>
                <a:srgbClr val="000000"/>
              </a:solidFill>
              <a:latin typeface="Arial"/>
            </a:endParaRPr>
          </a:p>
        </p:txBody>
      </p:sp>
      <p:sp>
        <p:nvSpPr>
          <p:cNvPr id="318" name="TextBox 5"/>
          <p:cNvSpPr/>
          <p:nvPr/>
        </p:nvSpPr>
        <p:spPr>
          <a:xfrm>
            <a:off x="3269520" y="6515280"/>
            <a:ext cx="662400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ru-RU" sz="1200" spc="-1" strike="noStrike" u="sng">
                <a:solidFill>
                  <a:srgbClr val="0563c1"/>
                </a:solidFill>
                <a:uFillTx/>
                <a:latin typeface="Calibri"/>
                <a:ea typeface="DejaVu Sans"/>
                <a:hlinkClick r:id="rId1"/>
              </a:rPr>
              <a:t>Функциональная грамотность. Учимся для жизни</a:t>
            </a:r>
            <a:endParaRPr b="0" lang="ru-RU" sz="1200" spc="-1" strike="noStrike">
              <a:solidFill>
                <a:srgbClr val="000000"/>
              </a:solidFill>
              <a:latin typeface="Arial"/>
            </a:endParaRPr>
          </a:p>
        </p:txBody>
      </p:sp>
      <p:pic>
        <p:nvPicPr>
          <p:cNvPr id="319" name="Picture 2" descr=""/>
          <p:cNvPicPr/>
          <p:nvPr/>
        </p:nvPicPr>
        <p:blipFill>
          <a:blip r:embed="rId2"/>
          <a:stretch/>
        </p:blipFill>
        <p:spPr>
          <a:xfrm>
            <a:off x="295560" y="2912400"/>
            <a:ext cx="1668600" cy="1584000"/>
          </a:xfrm>
          <a:prstGeom prst="rect">
            <a:avLst/>
          </a:prstGeom>
          <a:ln w="0">
            <a:noFill/>
          </a:ln>
        </p:spPr>
      </p:pic>
      <p:pic>
        <p:nvPicPr>
          <p:cNvPr id="320" name="Picture 3" descr=""/>
          <p:cNvPicPr/>
          <p:nvPr/>
        </p:nvPicPr>
        <p:blipFill>
          <a:blip r:embed="rId3"/>
          <a:stretch/>
        </p:blipFill>
        <p:spPr>
          <a:xfrm>
            <a:off x="1965240" y="2824920"/>
            <a:ext cx="4768200" cy="1814760"/>
          </a:xfrm>
          <a:prstGeom prst="rect">
            <a:avLst/>
          </a:prstGeom>
          <a:ln w="0">
            <a:noFill/>
          </a:ln>
        </p:spPr>
      </p:pic>
      <p:sp>
        <p:nvSpPr>
          <p:cNvPr id="321" name="TextBox 8"/>
          <p:cNvSpPr/>
          <p:nvPr/>
        </p:nvSpPr>
        <p:spPr>
          <a:xfrm>
            <a:off x="295560" y="4934880"/>
            <a:ext cx="6352560" cy="912600"/>
          </a:xfrm>
          <a:prstGeom prst="rect">
            <a:avLst/>
          </a:prstGeom>
          <a:solidFill>
            <a:srgbClr val="ffe6cd">
              <a:alpha val="81000"/>
            </a:srgbClr>
          </a:solidFill>
          <a:ln w="0">
            <a:noFill/>
          </a:ln>
        </p:spPr>
        <p:style>
          <a:lnRef idx="0"/>
          <a:fillRef idx="0"/>
          <a:effectRef idx="0"/>
          <a:fontRef idx="minor"/>
        </p:style>
        <p:txBody>
          <a:bodyPr lIns="90000" rIns="90000" tIns="45000" bIns="45000" anchor="t">
            <a:spAutoFit/>
          </a:bodyPr>
          <a:p>
            <a:pPr>
              <a:lnSpc>
                <a:spcPct val="100000"/>
              </a:lnSpc>
              <a:tabLst>
                <a:tab algn="l" pos="0"/>
              </a:tabLst>
            </a:pPr>
            <a:r>
              <a:rPr b="0" lang="ru-RU" sz="1800" spc="-1" strike="noStrike">
                <a:solidFill>
                  <a:srgbClr val="000000"/>
                </a:solidFill>
                <a:latin typeface="Calibri"/>
                <a:ea typeface="DejaVu Sans"/>
              </a:rPr>
              <a:t>Однако оказалось, что подруги приедут со своими братьями и сёстрами. Марина подсчитала, что число приглашённых гостей относится к числу тех, кто реально приедет, как 2 : 5.</a:t>
            </a:r>
            <a:endParaRPr b="0" lang="ru-RU" sz="1800" spc="-1" strike="noStrike">
              <a:solidFill>
                <a:srgbClr val="000000"/>
              </a:solidFill>
              <a:latin typeface="Arial"/>
            </a:endParaRPr>
          </a:p>
        </p:txBody>
      </p:sp>
      <p:sp>
        <p:nvSpPr>
          <p:cNvPr id="322" name="TextBox 10"/>
          <p:cNvSpPr/>
          <p:nvPr/>
        </p:nvSpPr>
        <p:spPr>
          <a:xfrm>
            <a:off x="6912000" y="832320"/>
            <a:ext cx="4919760" cy="1004400"/>
          </a:xfrm>
          <a:prstGeom prst="rect">
            <a:avLst/>
          </a:prstGeom>
          <a:noFill/>
          <a:ln w="0">
            <a:solidFill>
              <a:srgbClr val="000000"/>
            </a:solidFill>
            <a:prstDash val="lgDash"/>
          </a:ln>
        </p:spPr>
        <p:style>
          <a:lnRef idx="0"/>
          <a:fillRef idx="0"/>
          <a:effectRef idx="0"/>
          <a:fontRef idx="minor"/>
        </p:style>
        <p:txBody>
          <a:bodyPr lIns="90000" rIns="90000" tIns="45000" bIns="45000" anchor="t">
            <a:spAutoFit/>
          </a:bodyPr>
          <a:p>
            <a:pPr>
              <a:lnSpc>
                <a:spcPct val="100000"/>
              </a:lnSpc>
              <a:tabLst>
                <a:tab algn="l" pos="0"/>
              </a:tabLst>
            </a:pPr>
            <a:r>
              <a:rPr b="1" lang="ru-RU" sz="2000" spc="-1" strike="noStrike">
                <a:solidFill>
                  <a:srgbClr val="00b050"/>
                </a:solidFill>
                <a:latin typeface="Calibri"/>
                <a:ea typeface="DejaVu Sans"/>
              </a:rPr>
              <a:t>1.</a:t>
            </a:r>
            <a:r>
              <a:rPr b="0" lang="ru-RU" sz="2000" spc="-1" strike="noStrike">
                <a:solidFill>
                  <a:srgbClr val="00b050"/>
                </a:solidFill>
                <a:latin typeface="Calibri"/>
                <a:ea typeface="DejaVu Sans"/>
              </a:rPr>
              <a:t> </a:t>
            </a:r>
            <a:r>
              <a:rPr b="1" lang="ru-RU" sz="2000" spc="-1" strike="noStrike">
                <a:solidFill>
                  <a:srgbClr val="00b050"/>
                </a:solidFill>
                <a:latin typeface="Calibri"/>
                <a:ea typeface="DejaVu Sans"/>
              </a:rPr>
              <a:t>Хватит ли для приготовления торта на всех гостей 10 яиц, которые заранее были куплены? </a:t>
            </a:r>
            <a:r>
              <a:rPr b="0" lang="ru-RU" sz="2000" spc="-1" strike="noStrike">
                <a:solidFill>
                  <a:srgbClr val="000000"/>
                </a:solidFill>
                <a:latin typeface="Calibri"/>
                <a:ea typeface="DejaVu Sans"/>
              </a:rPr>
              <a:t>Запишите ответ и объясните его.</a:t>
            </a:r>
            <a:endParaRPr b="0" lang="ru-RU" sz="2000" spc="-1" strike="noStrike">
              <a:solidFill>
                <a:srgbClr val="000000"/>
              </a:solidFill>
              <a:latin typeface="Arial"/>
            </a:endParaRPr>
          </a:p>
        </p:txBody>
      </p:sp>
      <p:sp>
        <p:nvSpPr>
          <p:cNvPr id="323" name="TextBox 11"/>
          <p:cNvSpPr/>
          <p:nvPr/>
        </p:nvSpPr>
        <p:spPr>
          <a:xfrm>
            <a:off x="6912000" y="1924560"/>
            <a:ext cx="4919760" cy="1941480"/>
          </a:xfrm>
          <a:prstGeom prst="rect">
            <a:avLst/>
          </a:prstGeom>
          <a:noFill/>
          <a:ln w="0">
            <a:solidFill>
              <a:srgbClr val="000000"/>
            </a:solidFill>
            <a:prstDash val="lgDash"/>
          </a:ln>
        </p:spPr>
        <p:style>
          <a:lnRef idx="0"/>
          <a:fillRef idx="0"/>
          <a:effectRef idx="0"/>
          <a:fontRef idx="minor"/>
        </p:style>
        <p:txBody>
          <a:bodyPr lIns="90000" rIns="90000" tIns="45000" bIns="45000" anchor="t">
            <a:spAutoFit/>
          </a:bodyPr>
          <a:p>
            <a:pPr>
              <a:lnSpc>
                <a:spcPct val="100000"/>
              </a:lnSpc>
              <a:tabLst>
                <a:tab algn="l" pos="0"/>
              </a:tabLst>
            </a:pPr>
            <a:r>
              <a:rPr b="1" lang="ru-RU" sz="2000" spc="-1" strike="noStrike">
                <a:solidFill>
                  <a:srgbClr val="000000"/>
                </a:solidFill>
                <a:latin typeface="Calibri"/>
                <a:ea typeface="DejaVu Sans"/>
              </a:rPr>
              <a:t>Примеры объяснений.</a:t>
            </a:r>
            <a:endParaRPr b="0" lang="ru-RU" sz="2000" spc="-1" strike="noStrike">
              <a:solidFill>
                <a:srgbClr val="000000"/>
              </a:solidFill>
              <a:latin typeface="Arial"/>
            </a:endParaRPr>
          </a:p>
          <a:p>
            <a:pPr>
              <a:lnSpc>
                <a:spcPct val="100000"/>
              </a:lnSpc>
              <a:tabLst>
                <a:tab algn="l" pos="0"/>
              </a:tabLst>
            </a:pPr>
            <a:endParaRPr b="0" lang="ru-RU" sz="1050" spc="-1" strike="noStrike">
              <a:solidFill>
                <a:srgbClr val="000000"/>
              </a:solidFill>
              <a:latin typeface="Arial"/>
            </a:endParaRPr>
          </a:p>
          <a:p>
            <a:pPr>
              <a:lnSpc>
                <a:spcPct val="100000"/>
              </a:lnSpc>
              <a:tabLst>
                <a:tab algn="l" pos="0"/>
              </a:tabLst>
            </a:pPr>
            <a:r>
              <a:rPr b="1" lang="ru-RU" sz="2000" spc="-1" strike="noStrike">
                <a:solidFill>
                  <a:srgbClr val="000000"/>
                </a:solidFill>
                <a:latin typeface="Calibri"/>
                <a:ea typeface="DejaVu Sans"/>
              </a:rPr>
              <a:t>1. </a:t>
            </a:r>
            <a:r>
              <a:rPr b="0" lang="ru-RU" sz="2000" spc="-1" strike="noStrike">
                <a:solidFill>
                  <a:srgbClr val="000000"/>
                </a:solidFill>
                <a:latin typeface="Calibri"/>
                <a:ea typeface="DejaVu Sans"/>
              </a:rPr>
              <a:t>Придёт в 2,5 раза больше гостей, значит, надо 5 яиц</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0000"/>
                </a:solidFill>
                <a:latin typeface="Calibri"/>
                <a:ea typeface="DejaVu Sans"/>
              </a:rPr>
              <a:t>.</a:t>
            </a:r>
            <a:r>
              <a:rPr b="0" lang="en-US" sz="2000" spc="-1" strike="noStrike">
                <a:solidFill>
                  <a:srgbClr val="000000"/>
                </a:solidFill>
                <a:latin typeface="Calibri"/>
                <a:ea typeface="DejaVu Sans"/>
              </a:rPr>
              <a:t> </a:t>
            </a:r>
            <a:r>
              <a:rPr b="0" lang="ru-RU" sz="2000" spc="-1" strike="noStrike">
                <a:solidFill>
                  <a:srgbClr val="000000"/>
                </a:solidFill>
                <a:latin typeface="Calibri"/>
                <a:ea typeface="DejaVu Sans"/>
              </a:rPr>
              <a:t>Хватит</a:t>
            </a:r>
            <a:endParaRPr b="0" lang="ru-RU" sz="2000" spc="-1" strike="noStrike">
              <a:solidFill>
                <a:srgbClr val="000000"/>
              </a:solidFill>
              <a:latin typeface="Arial"/>
            </a:endParaRPr>
          </a:p>
          <a:p>
            <a:pPr>
              <a:lnSpc>
                <a:spcPct val="100000"/>
              </a:lnSpc>
              <a:tabLst>
                <a:tab algn="l" pos="0"/>
              </a:tabLst>
            </a:pPr>
            <a:endParaRPr b="0" lang="ru-RU" sz="1100" spc="-1" strike="noStrike">
              <a:solidFill>
                <a:srgbClr val="000000"/>
              </a:solidFill>
              <a:latin typeface="Arial"/>
            </a:endParaRPr>
          </a:p>
          <a:p>
            <a:pPr>
              <a:lnSpc>
                <a:spcPct val="100000"/>
              </a:lnSpc>
              <a:tabLst>
                <a:tab algn="l" pos="0"/>
              </a:tabLst>
            </a:pPr>
            <a:r>
              <a:rPr b="1" lang="ru-RU" sz="2000" spc="-1" strike="noStrike">
                <a:solidFill>
                  <a:srgbClr val="000000"/>
                </a:solidFill>
                <a:latin typeface="Calibri"/>
                <a:ea typeface="DejaVu Sans"/>
              </a:rPr>
              <a:t>2. </a:t>
            </a:r>
            <a:r>
              <a:rPr b="0" lang="ru-RU" sz="2000" spc="-1" strike="noStrike">
                <a:solidFill>
                  <a:srgbClr val="000000"/>
                </a:solidFill>
                <a:latin typeface="Calibri"/>
                <a:ea typeface="DejaVu Sans"/>
              </a:rPr>
              <a:t>5 : 2 = 2,5, (яиц), 5 &lt; 10. Хватит</a:t>
            </a:r>
            <a:endParaRPr b="0" lang="ru-RU" sz="2000" spc="-1" strike="noStrike">
              <a:solidFill>
                <a:srgbClr val="000000"/>
              </a:solidFill>
              <a:latin typeface="Arial"/>
            </a:endParaRPr>
          </a:p>
        </p:txBody>
      </p:sp>
      <p:graphicFrame>
        <p:nvGraphicFramePr>
          <p:cNvPr id="324" name="Таблица 12"/>
          <p:cNvGraphicFramePr/>
          <p:nvPr/>
        </p:nvGraphicFramePr>
        <p:xfrm>
          <a:off x="6912000" y="4394880"/>
          <a:ext cx="4920120" cy="1462320"/>
        </p:xfrm>
        <a:graphic>
          <a:graphicData uri="http://schemas.openxmlformats.org/drawingml/2006/table">
            <a:tbl>
              <a:tblPr/>
              <a:tblGrid>
                <a:gridCol w="1319040"/>
                <a:gridCol w="3601440"/>
              </a:tblGrid>
              <a:tr h="490320">
                <a:tc>
                  <a:txBody>
                    <a:bodyPr anchor="t">
                      <a:noAutofit/>
                    </a:bodyPr>
                    <a:p>
                      <a:pPr>
                        <a:lnSpc>
                          <a:spcPct val="100000"/>
                        </a:lnSpc>
                      </a:pPr>
                      <a:r>
                        <a:rPr b="0" lang="ru-RU" sz="1400" spc="-1" strike="noStrike">
                          <a:solidFill>
                            <a:srgbClr val="000000"/>
                          </a:solidFill>
                          <a:latin typeface="Calibri"/>
                        </a:rPr>
                        <a:t>1 балл</a:t>
                      </a:r>
                      <a:endParaRPr b="0" lang="ru-RU" sz="14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2">
                        <a:lumMod val="20000"/>
                        <a:lumOff val="80000"/>
                      </a:schemeClr>
                    </a:solidFill>
                  </a:tcPr>
                </a:tc>
                <a:tc>
                  <a:txBody>
                    <a:bodyPr anchor="t">
                      <a:noAutofit/>
                    </a:bodyPr>
                    <a:p>
                      <a:pPr>
                        <a:lnSpc>
                          <a:spcPct val="100000"/>
                        </a:lnSpc>
                      </a:pPr>
                      <a:r>
                        <a:rPr b="0" lang="ru-RU" sz="1400" spc="-1" strike="noStrike">
                          <a:solidFill>
                            <a:srgbClr val="000000"/>
                          </a:solidFill>
                          <a:latin typeface="Calibri"/>
                        </a:rPr>
                        <a:t>Дан ответ «хватит» («да» и т.п.) и приведено подтверждающее его объяснение/решение</a:t>
                      </a:r>
                      <a:endParaRPr b="0" lang="ru-RU" sz="14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691920">
                <a:tc>
                  <a:txBody>
                    <a:bodyPr anchor="t">
                      <a:noAutofit/>
                    </a:bodyPr>
                    <a:p>
                      <a:pPr>
                        <a:lnSpc>
                          <a:spcPct val="100000"/>
                        </a:lnSpc>
                      </a:pPr>
                      <a:r>
                        <a:rPr b="0" lang="ru-RU" sz="1400" spc="-1" strike="noStrike">
                          <a:solidFill>
                            <a:srgbClr val="000000"/>
                          </a:solidFill>
                          <a:latin typeface="Calibri"/>
                        </a:rPr>
                        <a:t>0 баллов </a:t>
                      </a:r>
                      <a:endParaRPr b="0" lang="ru-RU" sz="14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2">
                        <a:lumMod val="20000"/>
                        <a:lumOff val="80000"/>
                      </a:schemeClr>
                    </a:solidFill>
                  </a:tcPr>
                </a:tc>
                <a:tc>
                  <a:txBody>
                    <a:bodyPr anchor="t">
                      <a:noAutofit/>
                    </a:bodyPr>
                    <a:p>
                      <a:pPr>
                        <a:lnSpc>
                          <a:spcPct val="100000"/>
                        </a:lnSpc>
                      </a:pPr>
                      <a:r>
                        <a:rPr b="0" lang="ru-RU" sz="1400" spc="-1" strike="noStrike">
                          <a:solidFill>
                            <a:srgbClr val="000000"/>
                          </a:solidFill>
                          <a:latin typeface="Calibri"/>
                        </a:rPr>
                        <a:t>Дан другой ответ, ИЛИ ответ отсутствует, ИЛИ дан верный ответ, но объяснение/решение неверное или отсутствует</a:t>
                      </a:r>
                      <a:endParaRPr b="0" lang="ru-RU" sz="14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bl>
          </a:graphicData>
        </a:graphic>
      </p:graphicFrame>
      <p:sp>
        <p:nvSpPr>
          <p:cNvPr id="325" name="Овал 13"/>
          <p:cNvSpPr/>
          <p:nvPr/>
        </p:nvSpPr>
        <p:spPr>
          <a:xfrm>
            <a:off x="2070720" y="3071160"/>
            <a:ext cx="1400400" cy="437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sp>
        <p:nvSpPr>
          <p:cNvPr id="326" name="Скругленный прямоугольник 14"/>
          <p:cNvSpPr/>
          <p:nvPr/>
        </p:nvSpPr>
        <p:spPr>
          <a:xfrm>
            <a:off x="330840" y="127800"/>
            <a:ext cx="102772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28" name="TextBox 9"/>
          <p:cNvSpPr/>
          <p:nvPr/>
        </p:nvSpPr>
        <p:spPr>
          <a:xfrm>
            <a:off x="333360" y="127800"/>
            <a:ext cx="36536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КРЕАТИВНОЕ МЫШЛЕНИЕ</a:t>
            </a:r>
            <a:endParaRPr b="0" lang="ru-RU" sz="2400" spc="-1" strike="noStrike">
              <a:solidFill>
                <a:srgbClr val="000000"/>
              </a:solidFill>
              <a:latin typeface="Arial"/>
            </a:endParaRPr>
          </a:p>
        </p:txBody>
      </p:sp>
      <p:sp>
        <p:nvSpPr>
          <p:cNvPr id="329" name="TextBox 3"/>
          <p:cNvSpPr/>
          <p:nvPr/>
        </p:nvSpPr>
        <p:spPr>
          <a:xfrm>
            <a:off x="966600" y="1979640"/>
            <a:ext cx="9795600" cy="1552680"/>
          </a:xfrm>
          <a:prstGeom prst="rect">
            <a:avLst/>
          </a:prstGeom>
          <a:noFill/>
          <a:ln w="28575">
            <a:noFill/>
          </a:ln>
        </p:spPr>
        <p:style>
          <a:lnRef idx="0"/>
          <a:fillRef idx="0"/>
          <a:effectRef idx="0"/>
          <a:fontRef idx="minor"/>
        </p:style>
        <p:txBody>
          <a:bodyPr lIns="90000" rIns="90000" tIns="45000" bIns="45000" anchor="t">
            <a:spAutoFit/>
          </a:bodyPr>
          <a:p>
            <a:pPr algn="just">
              <a:lnSpc>
                <a:spcPct val="100000"/>
              </a:lnSpc>
              <a:tabLst>
                <a:tab algn="l" pos="0"/>
              </a:tabLst>
            </a:pPr>
            <a:r>
              <a:rPr b="1" lang="ru-RU" sz="2400" spc="-1" strike="noStrike">
                <a:solidFill>
                  <a:srgbClr val="00b050"/>
                </a:solidFill>
                <a:latin typeface="Calibri"/>
                <a:ea typeface="DejaVu Sans"/>
              </a:rPr>
              <a:t>способность</a:t>
            </a:r>
            <a:r>
              <a:rPr b="0" lang="ru-RU" sz="2400" spc="-1" strike="noStrike">
                <a:solidFill>
                  <a:srgbClr val="000000"/>
                </a:solidFill>
                <a:latin typeface="Calibri"/>
                <a:ea typeface="DejaVu Sans"/>
              </a:rPr>
              <a:t> продуктивно участвовать в процессе выработки, оценки и совершенствовании идей, направленных на получение инновационных</a:t>
            </a:r>
            <a:r>
              <a:rPr b="1" lang="ru-RU" sz="2400" spc="-1" strike="noStrike" baseline="30000">
                <a:solidFill>
                  <a:srgbClr val="0070c0"/>
                </a:solidFill>
                <a:latin typeface="Calibri"/>
                <a:ea typeface="DejaVu Sans"/>
              </a:rPr>
              <a:t>1</a:t>
            </a:r>
            <a:r>
              <a:rPr b="0" lang="ru-RU" sz="2400" spc="-1" strike="noStrike">
                <a:solidFill>
                  <a:srgbClr val="000000"/>
                </a:solidFill>
                <a:latin typeface="Calibri"/>
                <a:ea typeface="DejaVu Sans"/>
              </a:rPr>
              <a:t> и эффективных</a:t>
            </a:r>
            <a:r>
              <a:rPr b="1" lang="ru-RU" sz="2400" spc="-1" strike="noStrike" baseline="30000">
                <a:solidFill>
                  <a:srgbClr val="0070c0"/>
                </a:solidFill>
                <a:latin typeface="Calibri"/>
                <a:ea typeface="DejaVu Sans"/>
              </a:rPr>
              <a:t>2</a:t>
            </a:r>
            <a:r>
              <a:rPr b="0" lang="ru-RU" sz="2400" spc="-1" strike="noStrike">
                <a:solidFill>
                  <a:srgbClr val="000000"/>
                </a:solidFill>
                <a:latin typeface="Calibri"/>
                <a:ea typeface="DejaVu Sans"/>
              </a:rPr>
              <a:t> решений, и/или нового знания, и/или эффектного</a:t>
            </a:r>
            <a:r>
              <a:rPr b="1" lang="ru-RU" sz="2400" spc="-1" strike="noStrike" baseline="30000">
                <a:solidFill>
                  <a:srgbClr val="0070c0"/>
                </a:solidFill>
                <a:latin typeface="Calibri"/>
                <a:ea typeface="DejaVu Sans"/>
              </a:rPr>
              <a:t>3</a:t>
            </a:r>
            <a:r>
              <a:rPr b="0" lang="ru-RU" sz="2400" spc="-1" strike="noStrike">
                <a:solidFill>
                  <a:srgbClr val="000000"/>
                </a:solidFill>
                <a:latin typeface="Calibri"/>
                <a:ea typeface="DejaVu Sans"/>
              </a:rPr>
              <a:t> выражения воображения.</a:t>
            </a:r>
            <a:endParaRPr b="0" lang="ru-RU" sz="2400" spc="-1" strike="noStrike">
              <a:solidFill>
                <a:srgbClr val="000000"/>
              </a:solidFill>
              <a:latin typeface="Arial"/>
            </a:endParaRPr>
          </a:p>
        </p:txBody>
      </p:sp>
      <p:sp>
        <p:nvSpPr>
          <p:cNvPr id="330" name="Прямоугольник 4"/>
          <p:cNvSpPr/>
          <p:nvPr/>
        </p:nvSpPr>
        <p:spPr>
          <a:xfrm>
            <a:off x="966600" y="4156560"/>
            <a:ext cx="10803600" cy="10040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2400" spc="-1" strike="noStrike" baseline="30000">
                <a:solidFill>
                  <a:srgbClr val="0070c0"/>
                </a:solidFill>
                <a:latin typeface="Calibri"/>
                <a:ea typeface="DejaVu Sans"/>
              </a:rPr>
              <a:t>1</a:t>
            </a:r>
            <a:r>
              <a:rPr b="0" lang="ru-RU" sz="2400" spc="-1" strike="noStrike">
                <a:solidFill>
                  <a:srgbClr val="000000"/>
                </a:solidFill>
                <a:latin typeface="Calibri"/>
                <a:ea typeface="DejaVu Sans"/>
              </a:rPr>
              <a:t> </a:t>
            </a:r>
            <a:r>
              <a:rPr b="0" lang="ru-RU" sz="1800" spc="-1" strike="noStrike">
                <a:solidFill>
                  <a:srgbClr val="000000"/>
                </a:solidFill>
                <a:latin typeface="Calibri"/>
                <a:ea typeface="DejaVu Sans"/>
              </a:rPr>
              <a:t>новых, новаторских, оригинальных, нестандартных, непривычных… </a:t>
            </a:r>
            <a:endParaRPr b="0" lang="ru-RU" sz="1800" spc="-1" strike="noStrike">
              <a:solidFill>
                <a:srgbClr val="000000"/>
              </a:solidFill>
              <a:latin typeface="Arial"/>
            </a:endParaRPr>
          </a:p>
          <a:p>
            <a:pPr>
              <a:lnSpc>
                <a:spcPct val="100000"/>
              </a:lnSpc>
              <a:tabLst>
                <a:tab algn="l" pos="0"/>
              </a:tabLst>
            </a:pPr>
            <a:r>
              <a:rPr b="1" lang="ru-RU" sz="1800" spc="-1" strike="noStrike" baseline="30000">
                <a:solidFill>
                  <a:srgbClr val="0070c0"/>
                </a:solidFill>
                <a:latin typeface="Calibri"/>
                <a:ea typeface="DejaVu Sans"/>
              </a:rPr>
              <a:t>2</a:t>
            </a:r>
            <a:r>
              <a:rPr b="0" lang="ru-RU" sz="1800" spc="-1" strike="noStrike">
                <a:solidFill>
                  <a:srgbClr val="000000"/>
                </a:solidFill>
                <a:latin typeface="Calibri"/>
                <a:ea typeface="DejaVu Sans"/>
              </a:rPr>
              <a:t> действенных, результативных, экономичных, оптимальных… </a:t>
            </a:r>
            <a:endParaRPr b="0" lang="ru-RU" sz="1800" spc="-1" strike="noStrike">
              <a:solidFill>
                <a:srgbClr val="000000"/>
              </a:solidFill>
              <a:latin typeface="Arial"/>
            </a:endParaRPr>
          </a:p>
          <a:p>
            <a:pPr>
              <a:lnSpc>
                <a:spcPct val="100000"/>
              </a:lnSpc>
              <a:tabLst>
                <a:tab algn="l" pos="0"/>
              </a:tabLst>
            </a:pPr>
            <a:r>
              <a:rPr b="1" lang="ru-RU" sz="1800" spc="-1" strike="noStrike" baseline="30000">
                <a:solidFill>
                  <a:srgbClr val="0070c0"/>
                </a:solidFill>
                <a:latin typeface="Calibri"/>
                <a:ea typeface="DejaVu Sans"/>
              </a:rPr>
              <a:t>3</a:t>
            </a:r>
            <a:r>
              <a:rPr b="0" lang="ru-RU" sz="1800" spc="-1" strike="noStrike">
                <a:solidFill>
                  <a:srgbClr val="000000"/>
                </a:solidFill>
                <a:latin typeface="Calibri"/>
                <a:ea typeface="DejaVu Sans"/>
              </a:rPr>
              <a:t> впечатляющего, вдохновляющего, необыкновенного, удивительного…</a:t>
            </a:r>
            <a:endParaRPr b="0" lang="ru-RU" sz="1800" spc="-1" strike="noStrike">
              <a:solidFill>
                <a:srgbClr val="000000"/>
              </a:solidFill>
              <a:latin typeface="Arial"/>
            </a:endParaRPr>
          </a:p>
        </p:txBody>
      </p:sp>
      <p:sp>
        <p:nvSpPr>
          <p:cNvPr id="331" name="Скругленный прямоугольник 1"/>
          <p:cNvSpPr/>
          <p:nvPr/>
        </p:nvSpPr>
        <p:spPr>
          <a:xfrm>
            <a:off x="966600" y="1817640"/>
            <a:ext cx="10071000" cy="1959840"/>
          </a:xfrm>
          <a:prstGeom prst="roundRect">
            <a:avLst>
              <a:gd name="adj" fmla="val 16667"/>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32" name="Freeform 50"/>
          <p:cNvSpPr/>
          <p:nvPr/>
        </p:nvSpPr>
        <p:spPr>
          <a:xfrm>
            <a:off x="8341200" y="100980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33" name="Rectangle 51"/>
          <p:cNvSpPr/>
          <p:nvPr/>
        </p:nvSpPr>
        <p:spPr>
          <a:xfrm flipV="1">
            <a:off x="8502120" y="175968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
        <p:nvSpPr>
          <p:cNvPr id="334" name="Скругленный прямоугольник 12"/>
          <p:cNvSpPr/>
          <p:nvPr/>
        </p:nvSpPr>
        <p:spPr>
          <a:xfrm>
            <a:off x="330840" y="127800"/>
            <a:ext cx="365616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pic>
        <p:nvPicPr>
          <p:cNvPr id="335" name="Рисунок 13" descr=""/>
          <p:cNvPicPr/>
          <p:nvPr/>
        </p:nvPicPr>
        <p:blipFill>
          <a:blip r:embed="rId1"/>
          <a:stretch/>
        </p:blipFill>
        <p:spPr>
          <a:xfrm>
            <a:off x="7171920" y="415800"/>
            <a:ext cx="1013760" cy="1373760"/>
          </a:xfrm>
          <a:prstGeom prst="rect">
            <a:avLst/>
          </a:prstGeom>
          <a:ln w="9525">
            <a:solidFill>
              <a:srgbClr val="c00000"/>
            </a:solidFill>
            <a:round/>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37"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КРЕАТИВНОЕ МЫШЛЕНИЕ. СНАЧАЛА ЧИТАТЕЛЬСКАЯ ГРАМОТНОСТЬ</a:t>
            </a:r>
            <a:endParaRPr b="0" lang="ru-RU" sz="2400" spc="-1" strike="noStrike">
              <a:solidFill>
                <a:srgbClr val="000000"/>
              </a:solidFill>
              <a:latin typeface="Arial"/>
            </a:endParaRPr>
          </a:p>
        </p:txBody>
      </p:sp>
      <p:sp>
        <p:nvSpPr>
          <p:cNvPr id="338" name="Прямоугольник 3"/>
          <p:cNvSpPr/>
          <p:nvPr/>
        </p:nvSpPr>
        <p:spPr>
          <a:xfrm>
            <a:off x="350280" y="537120"/>
            <a:ext cx="1001556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ru-RU" sz="1600" spc="-1" strike="noStrike">
                <a:solidFill>
                  <a:srgbClr val="000000"/>
                </a:solidFill>
                <a:latin typeface="Calibri"/>
                <a:ea typeface="DejaVu Sans"/>
              </a:rPr>
              <a:t>Задания на креативное решение проблем: предлагаем и оцениваем решения социальных проблем</a:t>
            </a:r>
            <a:endParaRPr b="0" lang="ru-RU" sz="1600" spc="-1" strike="noStrike">
              <a:solidFill>
                <a:srgbClr val="000000"/>
              </a:solidFill>
              <a:latin typeface="Arial"/>
            </a:endParaRPr>
          </a:p>
        </p:txBody>
      </p:sp>
      <p:pic>
        <p:nvPicPr>
          <p:cNvPr id="339" name="Picture 2" descr=""/>
          <p:cNvPicPr/>
          <p:nvPr/>
        </p:nvPicPr>
        <p:blipFill>
          <a:blip r:embed="rId1"/>
          <a:stretch/>
        </p:blipFill>
        <p:spPr>
          <a:xfrm>
            <a:off x="6607440" y="1038240"/>
            <a:ext cx="5222160" cy="4788720"/>
          </a:xfrm>
          <a:prstGeom prst="rect">
            <a:avLst/>
          </a:prstGeom>
          <a:ln w="9525">
            <a:solidFill>
              <a:srgbClr val="000000"/>
            </a:solidFill>
            <a:prstDash val="lgDash"/>
            <a:miter/>
          </a:ln>
        </p:spPr>
      </p:pic>
      <p:cxnSp>
        <p:nvCxnSpPr>
          <p:cNvPr id="340" name="Прямая соединительная линия 5"/>
          <p:cNvCxnSpPr/>
          <p:nvPr/>
        </p:nvCxnSpPr>
        <p:spPr>
          <a:xfrm>
            <a:off x="4109040" y="4858200"/>
            <a:ext cx="1829880" cy="1080"/>
          </a:xfrm>
          <a:prstGeom prst="straightConnector1">
            <a:avLst/>
          </a:prstGeom>
          <a:ln w="0">
            <a:solidFill>
              <a:srgbClr val="ff3399"/>
            </a:solidFill>
          </a:ln>
        </p:spPr>
      </p:cxnSp>
      <p:cxnSp>
        <p:nvCxnSpPr>
          <p:cNvPr id="341" name="Прямая соединительная линия 6"/>
          <p:cNvCxnSpPr/>
          <p:nvPr/>
        </p:nvCxnSpPr>
        <p:spPr>
          <a:xfrm>
            <a:off x="436320" y="5177520"/>
            <a:ext cx="1661760" cy="1080"/>
          </a:xfrm>
          <a:prstGeom prst="straightConnector1">
            <a:avLst/>
          </a:prstGeom>
          <a:ln w="0">
            <a:solidFill>
              <a:srgbClr val="ff3399"/>
            </a:solidFill>
          </a:ln>
        </p:spPr>
      </p:cxnSp>
      <p:sp>
        <p:nvSpPr>
          <p:cNvPr id="342" name="TextBox 7"/>
          <p:cNvSpPr/>
          <p:nvPr/>
        </p:nvSpPr>
        <p:spPr>
          <a:xfrm>
            <a:off x="426600" y="3889080"/>
            <a:ext cx="6087240" cy="1919160"/>
          </a:xfrm>
          <a:prstGeom prst="rect">
            <a:avLst/>
          </a:prstGeom>
          <a:noFill/>
          <a:ln w="0">
            <a:solidFill>
              <a:srgbClr val="000000"/>
            </a:solidFill>
            <a:prstDash val="lgDash"/>
          </a:ln>
        </p:spPr>
        <p:style>
          <a:lnRef idx="0"/>
          <a:fillRef idx="0"/>
          <a:effectRef idx="0"/>
          <a:fontRef idx="minor"/>
        </p:style>
        <p:txBody>
          <a:bodyPr lIns="90000" rIns="90000" tIns="45000" bIns="45000" anchor="t">
            <a:spAutoFit/>
          </a:bodyPr>
          <a:p>
            <a:pPr>
              <a:lnSpc>
                <a:spcPct val="100000"/>
              </a:lnSpc>
              <a:tabLst>
                <a:tab algn="l" pos="0"/>
              </a:tabLst>
            </a:pPr>
            <a:r>
              <a:rPr b="0" lang="ru-RU" sz="2000" spc="-1" strike="noStrike">
                <a:solidFill>
                  <a:srgbClr val="000000"/>
                </a:solidFill>
                <a:latin typeface="Calibri"/>
                <a:ea typeface="DejaVu Sans"/>
              </a:rPr>
              <a:t>Ответьте на два вопроса.</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0000"/>
                </a:solidFill>
                <a:latin typeface="Calibri"/>
                <a:ea typeface="DejaVu Sans"/>
              </a:rPr>
              <a:t>1) Какие позитивные моменты приносит человеку увлечение компьютерной игрой? Запишите две разные идеи.</a:t>
            </a:r>
            <a:endParaRPr b="0" lang="ru-RU" sz="2000" spc="-1" strike="noStrike">
              <a:solidFill>
                <a:srgbClr val="000000"/>
              </a:solidFill>
              <a:latin typeface="Arial"/>
            </a:endParaRPr>
          </a:p>
          <a:p>
            <a:pPr>
              <a:lnSpc>
                <a:spcPct val="100000"/>
              </a:lnSpc>
              <a:tabLst>
                <a:tab algn="l" pos="0"/>
              </a:tabLst>
            </a:pPr>
            <a:r>
              <a:rPr b="0" lang="ru-RU" sz="2000" spc="-1" strike="noStrike">
                <a:solidFill>
                  <a:srgbClr val="000000"/>
                </a:solidFill>
                <a:latin typeface="Calibri"/>
                <a:ea typeface="DejaVu Sans"/>
              </a:rPr>
              <a:t>2) Когда и почему компьютерная игра становится проблемой? Запишите две разные идеи.</a:t>
            </a:r>
            <a:endParaRPr b="0" lang="ru-RU" sz="2000" spc="-1" strike="noStrike">
              <a:solidFill>
                <a:srgbClr val="000000"/>
              </a:solidFill>
              <a:latin typeface="Arial"/>
            </a:endParaRPr>
          </a:p>
        </p:txBody>
      </p:sp>
      <p:sp>
        <p:nvSpPr>
          <p:cNvPr id="343" name="Овал 8"/>
          <p:cNvSpPr/>
          <p:nvPr/>
        </p:nvSpPr>
        <p:spPr>
          <a:xfrm>
            <a:off x="350280" y="3623400"/>
            <a:ext cx="2997720" cy="70272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ru-RU" sz="1800" spc="-1" strike="noStrike">
              <a:solidFill>
                <a:srgbClr val="ffffff"/>
              </a:solidFill>
              <a:latin typeface="Calibri"/>
              <a:ea typeface="DejaVu Sans"/>
            </a:endParaRPr>
          </a:p>
        </p:txBody>
      </p:sp>
      <p:sp>
        <p:nvSpPr>
          <p:cNvPr id="344" name="TextBox 10"/>
          <p:cNvSpPr/>
          <p:nvPr/>
        </p:nvSpPr>
        <p:spPr>
          <a:xfrm>
            <a:off x="426600" y="1038240"/>
            <a:ext cx="6104160" cy="2558520"/>
          </a:xfrm>
          <a:prstGeom prst="rect">
            <a:avLst/>
          </a:prstGeom>
          <a:solidFill>
            <a:srgbClr val="ffe6cd">
              <a:alpha val="81000"/>
            </a:srgbClr>
          </a:solid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ru-RU" sz="1800" spc="-1" strike="noStrike">
                <a:solidFill>
                  <a:srgbClr val="000000"/>
                </a:solidFill>
                <a:latin typeface="Calibri"/>
                <a:ea typeface="DejaVu Sans"/>
              </a:rPr>
              <a:t>Игра или игромания</a:t>
            </a:r>
            <a:endParaRPr b="0" lang="ru-RU" sz="1800" spc="-1" strike="noStrike">
              <a:solidFill>
                <a:srgbClr val="000000"/>
              </a:solidFill>
              <a:latin typeface="Arial"/>
            </a:endParaRPr>
          </a:p>
          <a:p>
            <a:pPr algn="just">
              <a:lnSpc>
                <a:spcPct val="100000"/>
              </a:lnSpc>
              <a:tabLst>
                <a:tab algn="l" pos="0"/>
              </a:tabLst>
            </a:pPr>
            <a:r>
              <a:rPr b="0" lang="ru-RU" sz="1800" spc="-1" strike="noStrike">
                <a:solidFill>
                  <a:srgbClr val="000000"/>
                </a:solidFill>
                <a:latin typeface="Calibri"/>
                <a:ea typeface="DejaVu Sans"/>
              </a:rPr>
              <a:t>Игра — это хорошо или плохо? А игра для молодого человека? Какие позитивные моменты даёт человеку увлечение компьютерной игрой? Что побуждает молодых людей так проводить время? Когда и почему игра становится проблемой? Предлагаем вам задуматься над этим, выполняя следующие задания. </a:t>
            </a:r>
            <a:endParaRPr b="0" lang="ru-RU" sz="1800" spc="-1" strike="noStrike">
              <a:solidFill>
                <a:srgbClr val="000000"/>
              </a:solidFill>
              <a:latin typeface="Arial"/>
            </a:endParaRPr>
          </a:p>
          <a:p>
            <a:pPr algn="ctr">
              <a:lnSpc>
                <a:spcPct val="100000"/>
              </a:lnSpc>
              <a:tabLst>
                <a:tab algn="l" pos="0"/>
              </a:tabLst>
            </a:pPr>
            <a:r>
              <a:rPr b="0" lang="ru-RU" sz="1800" spc="-1" strike="noStrike">
                <a:solidFill>
                  <a:srgbClr val="000000"/>
                </a:solidFill>
                <a:latin typeface="Calibri"/>
                <a:ea typeface="DejaVu Sans"/>
              </a:rPr>
              <a:t>Проявите воображение!</a:t>
            </a:r>
            <a:endParaRPr b="0" lang="ru-RU" sz="1800" spc="-1" strike="noStrike">
              <a:solidFill>
                <a:srgbClr val="000000"/>
              </a:solidFill>
              <a:latin typeface="Arial"/>
            </a:endParaRPr>
          </a:p>
          <a:p>
            <a:pPr algn="ctr">
              <a:lnSpc>
                <a:spcPct val="100000"/>
              </a:lnSpc>
              <a:tabLst>
                <a:tab algn="l" pos="0"/>
              </a:tabLst>
            </a:pPr>
            <a:r>
              <a:rPr b="0" lang="ru-RU" sz="1800" spc="-1" strike="noStrike">
                <a:solidFill>
                  <a:srgbClr val="000000"/>
                </a:solidFill>
                <a:latin typeface="Calibri"/>
                <a:ea typeface="DejaVu Sans"/>
              </a:rPr>
              <a:t>Желаем успехов!</a:t>
            </a:r>
            <a:endParaRPr b="0" lang="ru-RU" sz="1800" spc="-1" strike="noStrike">
              <a:solidFill>
                <a:srgbClr val="000000"/>
              </a:solidFill>
              <a:latin typeface="Arial"/>
            </a:endParaRPr>
          </a:p>
        </p:txBody>
      </p:sp>
      <p:sp>
        <p:nvSpPr>
          <p:cNvPr id="345" name="Скругленный прямоугольник 11"/>
          <p:cNvSpPr/>
          <p:nvPr/>
        </p:nvSpPr>
        <p:spPr>
          <a:xfrm>
            <a:off x="330840" y="127800"/>
            <a:ext cx="912024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Прямоугольник 2"/>
          <p:cNvSpPr/>
          <p:nvPr/>
        </p:nvSpPr>
        <p:spPr>
          <a:xfrm>
            <a:off x="541440" y="6333480"/>
            <a:ext cx="3005640" cy="1519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Lst>
            </a:pPr>
            <a:r>
              <a:rPr b="0" lang="ru-RU" sz="1000" spc="-1" strike="noStrike">
                <a:solidFill>
                  <a:srgbClr val="233c78">
                    <a:alpha val="40000"/>
                  </a:srgbClr>
                </a:solidFill>
                <a:latin typeface="Arial"/>
                <a:ea typeface="DejaVu Sans"/>
              </a:rPr>
              <a:t>© АО «Издательство «Просвещение», 20</a:t>
            </a:r>
            <a:r>
              <a:rPr b="0" lang="en-US" sz="1000" spc="-1" strike="noStrike">
                <a:solidFill>
                  <a:srgbClr val="233c78">
                    <a:alpha val="40000"/>
                  </a:srgbClr>
                </a:solidFill>
                <a:latin typeface="Arial"/>
                <a:ea typeface="DejaVu Sans"/>
              </a:rPr>
              <a:t>2</a:t>
            </a:r>
            <a:r>
              <a:rPr b="0" lang="ru-RU" sz="1000" spc="-1" strike="noStrike">
                <a:solidFill>
                  <a:srgbClr val="233c78">
                    <a:alpha val="40000"/>
                  </a:srgbClr>
                </a:solidFill>
                <a:latin typeface="Arial"/>
                <a:ea typeface="DejaVu Sans"/>
              </a:rPr>
              <a:t>3</a:t>
            </a:r>
            <a:endParaRPr b="0" lang="ru-RU" sz="1000" spc="-1" strike="noStrike">
              <a:solidFill>
                <a:srgbClr val="000000"/>
              </a:solidFill>
              <a:latin typeface="Arial"/>
            </a:endParaRPr>
          </a:p>
        </p:txBody>
      </p:sp>
      <p:sp>
        <p:nvSpPr>
          <p:cNvPr id="347" name="TextBox 9"/>
          <p:cNvSpPr/>
          <p:nvPr/>
        </p:nvSpPr>
        <p:spPr>
          <a:xfrm>
            <a:off x="333360" y="127800"/>
            <a:ext cx="11707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chemeClr val="accent5">
                    <a:lumMod val="75000"/>
                  </a:schemeClr>
                </a:solidFill>
                <a:latin typeface="Calibri"/>
                <a:ea typeface="DejaVu Sans"/>
              </a:rPr>
              <a:t>ЕСТЕСТВЕННО-НАУЧНАЯ ГРАМОТНОСТЬ</a:t>
            </a:r>
            <a:endParaRPr b="0" lang="ru-RU" sz="2400" spc="-1" strike="noStrike">
              <a:solidFill>
                <a:srgbClr val="000000"/>
              </a:solidFill>
              <a:latin typeface="Arial"/>
            </a:endParaRPr>
          </a:p>
        </p:txBody>
      </p:sp>
      <p:sp>
        <p:nvSpPr>
          <p:cNvPr id="348" name="TextBox 3"/>
          <p:cNvSpPr/>
          <p:nvPr/>
        </p:nvSpPr>
        <p:spPr>
          <a:xfrm>
            <a:off x="807480" y="2604960"/>
            <a:ext cx="10957680" cy="2284200"/>
          </a:xfrm>
          <a:prstGeom prst="rect">
            <a:avLst/>
          </a:prstGeom>
          <a:noFill/>
          <a:ln w="28575">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Calibri"/>
                <a:ea typeface="DejaVu Sans"/>
              </a:rPr>
              <a:t>… </a:t>
            </a:r>
            <a:r>
              <a:rPr b="0" lang="ru-RU" sz="2400" spc="-1" strike="noStrike">
                <a:solidFill>
                  <a:srgbClr val="000000"/>
                </a:solidFill>
                <a:latin typeface="Calibri"/>
                <a:ea typeface="DejaVu Sans"/>
              </a:rPr>
              <a:t>суть в том, чтобы ваши знания помогали вам отвечать на многие вопросы,                            с которыми вы встретитесь в жизни, учили бы вас самостоятельно </a:t>
            </a:r>
            <a:r>
              <a:rPr b="1" lang="ru-RU" sz="2400" spc="-1" strike="noStrike">
                <a:solidFill>
                  <a:srgbClr val="00b050"/>
                </a:solidFill>
                <a:latin typeface="Calibri"/>
                <a:ea typeface="DejaVu Sans"/>
              </a:rPr>
              <a:t>находить новую информацию, понимать, как устроен мир. </a:t>
            </a:r>
            <a:r>
              <a:rPr b="0" lang="ru-RU" sz="2400" spc="-1" strike="noStrike">
                <a:solidFill>
                  <a:srgbClr val="000000"/>
                </a:solidFill>
                <a:latin typeface="Calibri"/>
                <a:ea typeface="DejaVu Sans"/>
              </a:rPr>
              <a:t>Вот такое </a:t>
            </a:r>
            <a:r>
              <a:rPr b="1" lang="ru-RU" sz="2400" spc="-1" strike="noStrike">
                <a:solidFill>
                  <a:srgbClr val="00b050"/>
                </a:solidFill>
                <a:latin typeface="Calibri"/>
                <a:ea typeface="DejaVu Sans"/>
              </a:rPr>
              <a:t>активное знание</a:t>
            </a:r>
            <a:endParaRPr b="0" lang="ru-RU" sz="2400" spc="-1" strike="noStrike">
              <a:solidFill>
                <a:srgbClr val="000000"/>
              </a:solidFill>
              <a:latin typeface="Arial"/>
            </a:endParaRPr>
          </a:p>
          <a:p>
            <a:pPr algn="just">
              <a:lnSpc>
                <a:spcPct val="100000"/>
              </a:lnSpc>
              <a:tabLst>
                <a:tab algn="l" pos="0"/>
              </a:tabLst>
            </a:pPr>
            <a:r>
              <a:rPr b="1" lang="ru-RU" sz="2400" spc="-1" strike="noStrike">
                <a:solidFill>
                  <a:srgbClr val="00b050"/>
                </a:solidFill>
                <a:latin typeface="Calibri"/>
                <a:ea typeface="DejaVu Sans"/>
              </a:rPr>
              <a:t>в области естественных наук</a:t>
            </a:r>
            <a:r>
              <a:rPr b="0" lang="ru-RU" sz="2400" spc="-1" strike="noStrike">
                <a:solidFill>
                  <a:srgbClr val="000000"/>
                </a:solidFill>
                <a:latin typeface="Calibri"/>
                <a:ea typeface="DejaVu Sans"/>
              </a:rPr>
              <a:t> часто называют сегодня естественно-научной грамотностью.</a:t>
            </a:r>
            <a:endParaRPr b="0" lang="ru-RU" sz="2400" spc="-1" strike="noStrike">
              <a:solidFill>
                <a:srgbClr val="000000"/>
              </a:solidFill>
              <a:latin typeface="Arial"/>
            </a:endParaRPr>
          </a:p>
        </p:txBody>
      </p:sp>
      <p:sp>
        <p:nvSpPr>
          <p:cNvPr id="349" name="Скругленный прямоугольник 4"/>
          <p:cNvSpPr/>
          <p:nvPr/>
        </p:nvSpPr>
        <p:spPr>
          <a:xfrm>
            <a:off x="330840" y="127800"/>
            <a:ext cx="5440680" cy="460440"/>
          </a:xfrm>
          <a:prstGeom prst="roundRect">
            <a:avLst>
              <a:gd name="adj"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sp>
        <p:nvSpPr>
          <p:cNvPr id="350" name="Скругленный прямоугольник 5"/>
          <p:cNvSpPr/>
          <p:nvPr/>
        </p:nvSpPr>
        <p:spPr>
          <a:xfrm>
            <a:off x="541440" y="2582640"/>
            <a:ext cx="11224080" cy="1959840"/>
          </a:xfrm>
          <a:prstGeom prst="roundRect">
            <a:avLst>
              <a:gd name="adj" fmla="val 16667"/>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a typeface="DejaVu Sans"/>
            </a:endParaRPr>
          </a:p>
        </p:txBody>
      </p:sp>
      <p:pic>
        <p:nvPicPr>
          <p:cNvPr id="351" name="Picture 446" descr=""/>
          <p:cNvPicPr/>
          <p:nvPr/>
        </p:nvPicPr>
        <p:blipFill>
          <a:blip r:embed="rId1"/>
          <a:stretch/>
        </p:blipFill>
        <p:spPr>
          <a:xfrm>
            <a:off x="7927200" y="1242720"/>
            <a:ext cx="961200" cy="1328040"/>
          </a:xfrm>
          <a:prstGeom prst="rect">
            <a:avLst/>
          </a:prstGeom>
          <a:ln w="9525">
            <a:solidFill>
              <a:srgbClr val="92d050"/>
            </a:solidFill>
            <a:miter/>
          </a:ln>
        </p:spPr>
      </p:pic>
      <p:sp>
        <p:nvSpPr>
          <p:cNvPr id="352" name="Freeform 50"/>
          <p:cNvSpPr/>
          <p:nvPr/>
        </p:nvSpPr>
        <p:spPr>
          <a:xfrm>
            <a:off x="7173720" y="1775520"/>
            <a:ext cx="752040" cy="705960"/>
          </a:xfrm>
          <a:custGeom>
            <a:avLst/>
            <a:gdLst>
              <a:gd name="textAreaLeft" fmla="*/ 0 w 752040"/>
              <a:gd name="textAreaRight" fmla="*/ 753120 w 752040"/>
              <a:gd name="textAreaTop" fmla="*/ 0 h 705960"/>
              <a:gd name="textAreaBottom" fmla="*/ 707040 h 705960"/>
            </a:gdLst>
            <a:ahLst/>
            <a:rect l="textAreaLeft" t="textAreaTop" r="textAreaRight" b="textAreaBottom"/>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00b050"/>
          </a:solidFill>
          <a:ln w="0">
            <a:noFill/>
          </a:ln>
        </p:spPr>
        <p:style>
          <a:lnRef idx="0"/>
          <a:fillRef idx="0"/>
          <a:effectRef idx="0"/>
          <a:fontRef idx="minor"/>
        </p:style>
        <p:txBody>
          <a:bodyPr numCol="1" spcCol="0" lIns="122040" rIns="122040" tIns="60840" bIns="60840" anchor="t">
            <a:noAutofit/>
          </a:bodyPr>
          <a:p>
            <a:pPr>
              <a:lnSpc>
                <a:spcPct val="100000"/>
              </a:lnSpc>
            </a:pPr>
            <a:endParaRPr b="0" lang="ru-RU" sz="2400" spc="-1" strike="noStrike">
              <a:solidFill>
                <a:srgbClr val="ffffff"/>
              </a:solidFill>
              <a:latin typeface="Calibri"/>
              <a:ea typeface="DejaVu Sans"/>
            </a:endParaRPr>
          </a:p>
        </p:txBody>
      </p:sp>
      <p:sp>
        <p:nvSpPr>
          <p:cNvPr id="353" name="Rectangle 51"/>
          <p:cNvSpPr/>
          <p:nvPr/>
        </p:nvSpPr>
        <p:spPr>
          <a:xfrm flipV="1">
            <a:off x="7334640" y="2525400"/>
            <a:ext cx="405000" cy="44640"/>
          </a:xfrm>
          <a:prstGeom prst="rect">
            <a:avLst/>
          </a:prstGeom>
          <a:solidFill>
            <a:srgbClr val="00b050"/>
          </a:solidFill>
          <a:ln w="0">
            <a:noFill/>
          </a:ln>
        </p:spPr>
        <p:style>
          <a:lnRef idx="0"/>
          <a:fillRef idx="0"/>
          <a:effectRef idx="0"/>
          <a:fontRef idx="minor"/>
        </p:style>
        <p:txBody>
          <a:bodyPr numCol="1" spcCol="0" lIns="122040" rIns="122040" tIns="22320" bIns="22320" anchor="t">
            <a:noAutofit/>
          </a:bodyPr>
          <a:p>
            <a:pPr>
              <a:lnSpc>
                <a:spcPct val="100000"/>
              </a:lnSpc>
            </a:pPr>
            <a:endParaRPr b="0" lang="ru-RU" sz="2400" spc="-1" strike="noStrike">
              <a:solidFill>
                <a:srgbClr val="ffffff"/>
              </a:solidFill>
              <a:latin typeface="Calibri"/>
              <a:ea typeface="DejaVu Sans"/>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2_Светлые слайды">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Светлые слайды">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Светлые слайды">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2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79926</TotalTime>
  <Application>LibreOffice/7.5.4.2$Windows_X86_64 LibreOffice_project/36ccfdc35048b057fd9854c757a8b67ec53977b6</Application>
  <AppVersion>15.0000</AppVersion>
  <Words>2792</Words>
  <Paragraphs>319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2020-02-25T09:30:21Z</dcterms:created>
  <dc:creator>Анашкина Екатерина Борисовна</dc:creator>
  <dc:description/>
  <dc:language>ru-RU</dc:language>
  <cp:lastModifiedBy/>
  <cp:lastPrinted>2022-08-02T06:55:16Z</cp:lastPrinted>
  <dcterms:modified xsi:type="dcterms:W3CDTF">2023-09-06T12:48:08Z</dcterms:modified>
  <cp:revision>1053</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3</vt:r8>
  </property>
  <property fmtid="{D5CDD505-2E9C-101B-9397-08002B2CF9AE}" pid="3" name="PresentationFormat">
    <vt:lpwstr>Широкоэкранный</vt:lpwstr>
  </property>
  <property fmtid="{D5CDD505-2E9C-101B-9397-08002B2CF9AE}" pid="4" name="Slides">
    <vt:r8>56</vt:r8>
  </property>
</Properties>
</file>