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jpeg" ContentType="image/jpeg"/>
  <Override PartName="/ppt/media/image25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6.png" ContentType="image/png"/>
  <Override PartName="/ppt/media/image10.jpeg" ContentType="image/jpeg"/>
  <Override PartName="/ppt/media/image5.jpeg" ContentType="image/jpeg"/>
  <Override PartName="/ppt/media/image4.png" ContentType="image/png"/>
  <Override PartName="/ppt/media/image7.jpeg" ContentType="image/jpeg"/>
  <Override PartName="/ppt/media/image12.jpeg" ContentType="image/jpeg"/>
  <Override PartName="/ppt/media/image26.png" ContentType="image/png"/>
  <Override PartName="/ppt/media/image9.jpeg" ContentType="image/jpeg"/>
  <Override PartName="/ppt/media/image14.jpeg" ContentType="image/jpeg"/>
  <Override PartName="/ppt/media/image11.jpeg" ContentType="image/jpeg"/>
  <Override PartName="/ppt/media/image13.jpeg" ContentType="image/jpeg"/>
  <Override PartName="/ppt/media/image15.jpeg" ContentType="image/jpeg"/>
  <Override PartName="/ppt/media/image16.jpeg" ContentType="image/jpeg"/>
  <Override PartName="/ppt/media/image22.png" ContentType="image/png"/>
  <Override PartName="/ppt/media/image17.jpeg" ContentType="image/jpeg"/>
  <Override PartName="/ppt/media/image18.jpeg" ContentType="image/jpeg"/>
  <Override PartName="/ppt/media/image20.png" ContentType="image/png"/>
  <Override PartName="/ppt/media/image19.png" ContentType="image/png"/>
  <Override PartName="/ppt/media/image21.jpeg" ContentType="image/jpeg"/>
  <Override PartName="/ppt/media/image23.jpeg" ContentType="image/jpeg"/>
  <Override PartName="/ppt/media/image24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4679CA-07D5-4B04-900F-FDD0AE497C1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CCE92A-0ABD-46C6-8167-CA859E97A75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C050350-4C82-4294-8657-4E6017DC68D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22B6A9-C6AB-40A9-9329-442AE7829A8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27C0CD1-98A9-480B-9226-EB25549C273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7C8922-E056-42D3-9BA8-7559E26E4E5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2BE0D5-1E45-43DE-835B-850D5EA98B0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7E1C2C-E66A-4ECF-8868-91A61269D46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F3ACF92-DCCF-465D-9D62-ADA11FA3B41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430563-AE31-4096-8B82-3DAA7BB2A20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3C4934-B784-481C-A876-80232C1B41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E6B45FD-FC4D-48D1-9F54-72EF856F3B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рямоугольник 6" hidden="1"/>
          <p:cNvSpPr/>
          <p:nvPr/>
        </p:nvSpPr>
        <p:spPr>
          <a:xfrm>
            <a:off x="0" y="1234440"/>
            <a:ext cx="9143280" cy="3193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outerShdw blurRad="3816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w Cen MT"/>
              <a:ea typeface="DejaVu Sans"/>
            </a:endParaRPr>
          </a:p>
        </p:txBody>
      </p:sp>
      <p:sp>
        <p:nvSpPr>
          <p:cNvPr id="1" name="Прямоугольник 7" hidden="1"/>
          <p:cNvSpPr/>
          <p:nvPr/>
        </p:nvSpPr>
        <p:spPr>
          <a:xfrm>
            <a:off x="0" y="1280160"/>
            <a:ext cx="532800" cy="2278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3816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w Cen MT"/>
              <a:ea typeface="DejaVu Sans"/>
            </a:endParaRPr>
          </a:p>
        </p:txBody>
      </p:sp>
      <p:sp>
        <p:nvSpPr>
          <p:cNvPr id="2" name="Прямоугольник 8" hidden="1"/>
          <p:cNvSpPr/>
          <p:nvPr/>
        </p:nvSpPr>
        <p:spPr>
          <a:xfrm>
            <a:off x="590400" y="1280160"/>
            <a:ext cx="8552880" cy="2278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>
            <a:noFill/>
          </a:ln>
          <a:effectLst>
            <a:outerShdw blurRad="38160" dir="5400000" dist="2988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w Cen MT"/>
              <a:ea typeface="DejaVu Sans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609480" y="6248160"/>
            <a:ext cx="542052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0" y="6248520"/>
            <a:ext cx="532800" cy="38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1400" spc="-1" strike="noStrike">
                <a:solidFill>
                  <a:srgbClr val="775f55"/>
                </a:solidFill>
                <a:latin typeface="Tw Cen MT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FADE280-A0E3-42BA-899A-F5F364F8F746}" type="slidenum">
              <a:rPr b="1" lang="ru-RU" sz="1400" spc="-1" strike="noStrike">
                <a:solidFill>
                  <a:srgbClr val="775f55"/>
                </a:solidFill>
                <a:latin typeface="Tw Cen MT"/>
              </a:rPr>
              <a:t>8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dt" idx="3"/>
          </p:nvPr>
        </p:nvSpPr>
        <p:spPr>
          <a:xfrm>
            <a:off x="6095880" y="6248520"/>
            <a:ext cx="26661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4" descr=""/>
          <p:cNvPicPr/>
          <p:nvPr/>
        </p:nvPicPr>
        <p:blipFill>
          <a:blip r:embed="rId2"/>
          <a:stretch/>
        </p:blipFill>
        <p:spPr>
          <a:xfrm>
            <a:off x="2339640" y="1040760"/>
            <a:ext cx="6120000" cy="461988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7" descr=""/>
          <p:cNvPicPr/>
          <p:nvPr/>
        </p:nvPicPr>
        <p:blipFill>
          <a:blip r:embed="rId3"/>
          <a:stretch/>
        </p:blipFill>
        <p:spPr>
          <a:xfrm>
            <a:off x="539640" y="621360"/>
            <a:ext cx="1235520" cy="1368720"/>
          </a:xfrm>
          <a:prstGeom prst="rect">
            <a:avLst/>
          </a:prstGeom>
          <a:ln w="0">
            <a:noFill/>
          </a:ln>
        </p:spPr>
      </p:pic>
      <p:sp>
        <p:nvSpPr>
          <p:cNvPr id="47" name="TextBox 3"/>
          <p:cNvSpPr/>
          <p:nvPr/>
        </p:nvSpPr>
        <p:spPr>
          <a:xfrm>
            <a:off x="2123640" y="332640"/>
            <a:ext cx="6696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Муниципальное автономное общеобразовательное учреждение «Средняя школа №154»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extBox 5"/>
          <p:cNvSpPr/>
          <p:nvPr/>
        </p:nvSpPr>
        <p:spPr>
          <a:xfrm>
            <a:off x="3132000" y="5661360"/>
            <a:ext cx="59040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Ефимова Анна Анатольевна, заведующий библиотекой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Дынина Лия Григорьевна, педагог –библиотекарь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76" name="Picture 2" descr=""/>
          <p:cNvPicPr/>
          <p:nvPr/>
        </p:nvPicPr>
        <p:blipFill>
          <a:blip r:embed="rId2"/>
          <a:stretch/>
        </p:blipFill>
        <p:spPr>
          <a:xfrm>
            <a:off x="2339640" y="260640"/>
            <a:ext cx="5140440" cy="288216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3" descr=""/>
          <p:cNvPicPr/>
          <p:nvPr/>
        </p:nvPicPr>
        <p:blipFill>
          <a:blip r:embed="rId3"/>
          <a:stretch/>
        </p:blipFill>
        <p:spPr>
          <a:xfrm>
            <a:off x="3204000" y="3357000"/>
            <a:ext cx="5184000" cy="294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79" name="Picture 2" descr=""/>
          <p:cNvPicPr/>
          <p:nvPr/>
        </p:nvPicPr>
        <p:blipFill>
          <a:blip r:embed="rId2"/>
          <a:stretch/>
        </p:blipFill>
        <p:spPr>
          <a:xfrm>
            <a:off x="3060000" y="332640"/>
            <a:ext cx="4102920" cy="585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3" descr=""/>
          <p:cNvPicPr/>
          <p:nvPr/>
        </p:nvPicPr>
        <p:blipFill>
          <a:blip r:embed="rId1"/>
          <a:stretch/>
        </p:blipFill>
        <p:spPr>
          <a:xfrm>
            <a:off x="288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3" descr=""/>
          <p:cNvPicPr/>
          <p:nvPr/>
        </p:nvPicPr>
        <p:blipFill>
          <a:blip r:embed="rId2"/>
          <a:stretch/>
        </p:blipFill>
        <p:spPr>
          <a:xfrm>
            <a:off x="4644000" y="156960"/>
            <a:ext cx="4180680" cy="1399320"/>
          </a:xfrm>
          <a:prstGeom prst="rect">
            <a:avLst/>
          </a:prstGeom>
          <a:ln w="0">
            <a:noFill/>
          </a:ln>
        </p:spPr>
      </p:pic>
      <p:pic>
        <p:nvPicPr>
          <p:cNvPr id="82" name="Picture 2" descr=""/>
          <p:cNvPicPr/>
          <p:nvPr/>
        </p:nvPicPr>
        <p:blipFill>
          <a:blip r:embed="rId3"/>
          <a:stretch/>
        </p:blipFill>
        <p:spPr>
          <a:xfrm>
            <a:off x="2051640" y="1652760"/>
            <a:ext cx="6239880" cy="466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3" descr=""/>
          <p:cNvPicPr/>
          <p:nvPr/>
        </p:nvPicPr>
        <p:blipFill>
          <a:blip r:embed="rId2"/>
          <a:stretch/>
        </p:blipFill>
        <p:spPr>
          <a:xfrm>
            <a:off x="1907640" y="1340640"/>
            <a:ext cx="6840000" cy="380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2" descr=""/>
          <p:cNvPicPr/>
          <p:nvPr/>
        </p:nvPicPr>
        <p:blipFill>
          <a:blip r:embed="rId2"/>
          <a:stretch/>
        </p:blipFill>
        <p:spPr>
          <a:xfrm>
            <a:off x="2123640" y="476640"/>
            <a:ext cx="6728760" cy="4535640"/>
          </a:xfrm>
          <a:prstGeom prst="rect">
            <a:avLst/>
          </a:prstGeom>
          <a:ln w="0">
            <a:noFill/>
          </a:ln>
        </p:spPr>
      </p:pic>
      <p:sp>
        <p:nvSpPr>
          <p:cNvPr id="51" name="TextBox 1"/>
          <p:cNvSpPr/>
          <p:nvPr/>
        </p:nvSpPr>
        <p:spPr>
          <a:xfrm>
            <a:off x="1835640" y="5303160"/>
            <a:ext cx="6984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Учредитель Конкурса – Главное управление образования администрации города Красноярска.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2" descr=""/>
          <p:cNvPicPr/>
          <p:nvPr/>
        </p:nvPicPr>
        <p:blipFill>
          <a:blip r:embed="rId2"/>
          <a:stretch/>
        </p:blipFill>
        <p:spPr>
          <a:xfrm>
            <a:off x="1835640" y="1268640"/>
            <a:ext cx="7056000" cy="454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3" descr=""/>
          <p:cNvPicPr/>
          <p:nvPr/>
        </p:nvPicPr>
        <p:blipFill>
          <a:blip r:embed="rId2"/>
          <a:stretch/>
        </p:blipFill>
        <p:spPr>
          <a:xfrm>
            <a:off x="4212000" y="3441600"/>
            <a:ext cx="4679640" cy="262944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5" descr="C:\Users\user\Desktop\Screenshot_20230821-161136_Video Player.jpg"/>
          <p:cNvPicPr/>
          <p:nvPr/>
        </p:nvPicPr>
        <p:blipFill>
          <a:blip r:embed="rId3"/>
          <a:stretch/>
        </p:blipFill>
        <p:spPr>
          <a:xfrm>
            <a:off x="2123640" y="476640"/>
            <a:ext cx="5036760" cy="283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3" descr="C:\Users\user\Desktop\Screenshot_20230821-161731_Video Player.jpg"/>
          <p:cNvPicPr/>
          <p:nvPr/>
        </p:nvPicPr>
        <p:blipFill>
          <a:blip r:embed="rId2"/>
          <a:stretch/>
        </p:blipFill>
        <p:spPr>
          <a:xfrm>
            <a:off x="1540440" y="2133000"/>
            <a:ext cx="6816240" cy="3743640"/>
          </a:xfrm>
          <a:prstGeom prst="rect">
            <a:avLst/>
          </a:prstGeom>
          <a:ln w="0">
            <a:noFill/>
          </a:ln>
        </p:spPr>
      </p:pic>
      <p:sp>
        <p:nvSpPr>
          <p:cNvPr id="59" name="TextBox 1"/>
          <p:cNvSpPr/>
          <p:nvPr/>
        </p:nvSpPr>
        <p:spPr>
          <a:xfrm>
            <a:off x="2411640" y="620640"/>
            <a:ext cx="58320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w Cen MT"/>
                <a:ea typeface="DejaVu Sans"/>
              </a:rPr>
              <a:t>МЕЧТА - Нечто, созданное воображением, мысленно представляемое.  Предмет желаний, стремлений. </a:t>
            </a:r>
            <a:br>
              <a:rPr sz="1800"/>
            </a:b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3" descr="C:\Users\user\Desktop\Screenshot_20230821-161141_Video Player.jpg"/>
          <p:cNvPicPr/>
          <p:nvPr/>
        </p:nvPicPr>
        <p:blipFill>
          <a:blip r:embed="rId2"/>
          <a:stretch/>
        </p:blipFill>
        <p:spPr>
          <a:xfrm>
            <a:off x="2627640" y="260640"/>
            <a:ext cx="4660920" cy="257904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5" descr="C:\Users\user\Desktop\Screenshot_20230821-161155_Video Player.jpg"/>
          <p:cNvPicPr/>
          <p:nvPr/>
        </p:nvPicPr>
        <p:blipFill>
          <a:blip r:embed="rId3"/>
          <a:stretch/>
        </p:blipFill>
        <p:spPr>
          <a:xfrm>
            <a:off x="4837680" y="2997000"/>
            <a:ext cx="4231440" cy="230940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6" descr="C:\Users\user\Desktop\Screenshot_20230821-161202_Video Player.jpg"/>
          <p:cNvPicPr/>
          <p:nvPr/>
        </p:nvPicPr>
        <p:blipFill>
          <a:blip r:embed="rId4"/>
          <a:stretch/>
        </p:blipFill>
        <p:spPr>
          <a:xfrm>
            <a:off x="1115640" y="3009240"/>
            <a:ext cx="3517560" cy="229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3" descr=""/>
          <p:cNvPicPr/>
          <p:nvPr/>
        </p:nvPicPr>
        <p:blipFill>
          <a:blip r:embed="rId2"/>
          <a:stretch/>
        </p:blipFill>
        <p:spPr>
          <a:xfrm>
            <a:off x="2627640" y="404640"/>
            <a:ext cx="4632120" cy="273816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3" descr="C:\Users\user\Desktop\Screenshot_20230821-161740_Video Player.jpg"/>
          <p:cNvPicPr/>
          <p:nvPr/>
        </p:nvPicPr>
        <p:blipFill>
          <a:blip r:embed="rId3"/>
          <a:stretch/>
        </p:blipFill>
        <p:spPr>
          <a:xfrm>
            <a:off x="3492000" y="3501000"/>
            <a:ext cx="5341320" cy="295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2" descr=""/>
          <p:cNvPicPr/>
          <p:nvPr/>
        </p:nvPicPr>
        <p:blipFill>
          <a:blip r:embed="rId2"/>
          <a:stretch/>
        </p:blipFill>
        <p:spPr>
          <a:xfrm>
            <a:off x="3996000" y="3717000"/>
            <a:ext cx="4751640" cy="2681280"/>
          </a:xfrm>
          <a:prstGeom prst="rect">
            <a:avLst/>
          </a:prstGeom>
          <a:ln w="0">
            <a:noFill/>
          </a:ln>
        </p:spPr>
      </p:pic>
      <p:pic>
        <p:nvPicPr>
          <p:cNvPr id="69" name="Picture 3" descr=""/>
          <p:cNvPicPr/>
          <p:nvPr/>
        </p:nvPicPr>
        <p:blipFill>
          <a:blip r:embed="rId3"/>
          <a:stretch/>
        </p:blipFill>
        <p:spPr>
          <a:xfrm>
            <a:off x="1547640" y="188640"/>
            <a:ext cx="3321720" cy="3425760"/>
          </a:xfrm>
          <a:prstGeom prst="rect">
            <a:avLst/>
          </a:prstGeom>
          <a:ln w="0">
            <a:noFill/>
          </a:ln>
        </p:spPr>
      </p:pic>
      <p:sp>
        <p:nvSpPr>
          <p:cNvPr id="70" name="TextBox 1"/>
          <p:cNvSpPr/>
          <p:nvPr/>
        </p:nvSpPr>
        <p:spPr>
          <a:xfrm>
            <a:off x="5148000" y="332640"/>
            <a:ext cx="3167640" cy="21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0070c0"/>
                </a:solidFill>
                <a:latin typeface="Tw Cen MT"/>
                <a:ea typeface="DejaVu Sans"/>
              </a:rPr>
              <a:t>Корней Иванович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0070c0"/>
                </a:solidFill>
                <a:latin typeface="Tw Cen MT"/>
                <a:ea typeface="DejaVu Sans"/>
              </a:rPr>
              <a:t>Чуковский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2"/>
          <p:cNvSpPr/>
          <p:nvPr/>
        </p:nvSpPr>
        <p:spPr>
          <a:xfrm>
            <a:off x="5148000" y="2456280"/>
            <a:ext cx="33836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b050"/>
                </a:solidFill>
                <a:latin typeface="Tw Cen MT"/>
                <a:ea typeface="DejaVu Sans"/>
              </a:rPr>
              <a:t>«Чудо-дерево»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3" descr=""/>
          <p:cNvPicPr/>
          <p:nvPr/>
        </p:nvPicPr>
        <p:blipFill>
          <a:blip r:embed="rId2"/>
          <a:stretch/>
        </p:blipFill>
        <p:spPr>
          <a:xfrm>
            <a:off x="2843640" y="3634560"/>
            <a:ext cx="5270760" cy="293688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4" descr=""/>
          <p:cNvPicPr/>
          <p:nvPr/>
        </p:nvPicPr>
        <p:blipFill>
          <a:blip r:embed="rId3"/>
          <a:stretch/>
        </p:blipFill>
        <p:spPr>
          <a:xfrm>
            <a:off x="2843640" y="260640"/>
            <a:ext cx="5270760" cy="296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Обычная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296</TotalTime>
  <Application>LibreOffice/7.5.4.2$Windows_X86_64 LibreOffice_project/36ccfdc35048b057fd9854c757a8b67ec53977b6</Application>
  <AppVersion>15.0000</AppVersion>
  <Words>55</Words>
  <Paragraphs>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2023-08-16T04:15:51Z</dcterms:created>
  <dc:creator>Пользователь</dc:creator>
  <dc:description/>
  <dc:language>ru-RU</dc:language>
  <cp:lastModifiedBy/>
  <dcterms:modified xsi:type="dcterms:W3CDTF">2023-09-05T17:28:47Z</dcterms:modified>
  <cp:revision>16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r8>13</vt:r8>
  </property>
</Properties>
</file>