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11.jpeg" ContentType="image/jpeg"/>
  <Override PartName="/ppt/media/image6.jpeg" ContentType="image/jpeg"/>
  <Override PartName="/ppt/media/image7.jpeg" ContentType="image/jpeg"/>
  <Override PartName="/ppt/media/image12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80B46-D46A-40F0-81DE-FC6CE1DC25F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9C7E5-7B7F-4550-B777-8743DD259084}">
      <dgm:prSet phldrT="[Текст]"/>
      <dgm:spPr/>
      <dgm:t>
        <a:bodyPr/>
        <a:lstStyle/>
        <a:p>
          <a:r>
            <a:rPr lang="en-US" dirty="0" smtClean="0"/>
            <a:t>Chapter 6</a:t>
          </a:r>
          <a:endParaRPr lang="ru-RU" dirty="0"/>
        </a:p>
      </dgm:t>
    </dgm:pt>
    <dgm:pt modelId="{095D0A5F-69FB-4733-966F-467DBFF094B3}" type="parTrans" cxnId="{902AFA6B-B34B-49DD-8D94-910A3CC874D5}">
      <dgm:prSet/>
      <dgm:spPr/>
      <dgm:t>
        <a:bodyPr/>
        <a:lstStyle/>
        <a:p>
          <a:endParaRPr lang="ru-RU"/>
        </a:p>
      </dgm:t>
    </dgm:pt>
    <dgm:pt modelId="{0FE319EE-42FA-4462-B6AB-ABAC03B80D82}" type="sibTrans" cxnId="{902AFA6B-B34B-49DD-8D94-910A3CC874D5}">
      <dgm:prSet/>
      <dgm:spPr/>
      <dgm:t>
        <a:bodyPr/>
        <a:lstStyle/>
        <a:p>
          <a:endParaRPr lang="ru-RU"/>
        </a:p>
      </dgm:t>
    </dgm:pt>
    <dgm:pt modelId="{B1F75958-5514-432D-85B4-89A075949161}">
      <dgm:prSet phldrT="[Текст]"/>
      <dgm:spPr/>
      <dgm:t>
        <a:bodyPr/>
        <a:lstStyle/>
        <a:p>
          <a:r>
            <a:rPr lang="en-US" dirty="0" smtClean="0"/>
            <a:t>???l</a:t>
          </a:r>
          <a:endParaRPr lang="ru-RU" dirty="0"/>
        </a:p>
      </dgm:t>
    </dgm:pt>
    <dgm:pt modelId="{C4ADAF82-B7E5-4B89-98D4-4F2349B0E674}" type="parTrans" cxnId="{9FC1366F-28BE-49E1-8C12-AED6ADCDAD2F}">
      <dgm:prSet/>
      <dgm:spPr/>
      <dgm:t>
        <a:bodyPr/>
        <a:lstStyle/>
        <a:p>
          <a:endParaRPr lang="ru-RU"/>
        </a:p>
      </dgm:t>
    </dgm:pt>
    <dgm:pt modelId="{04DC752E-628F-4233-9D54-1EB529098E02}" type="sibTrans" cxnId="{9FC1366F-28BE-49E1-8C12-AED6ADCDAD2F}">
      <dgm:prSet/>
      <dgm:spPr/>
      <dgm:t>
        <a:bodyPr/>
        <a:lstStyle/>
        <a:p>
          <a:endParaRPr lang="ru-RU"/>
        </a:p>
      </dgm:t>
    </dgm:pt>
    <dgm:pt modelId="{EC16013A-7474-4D8E-A65E-97A8DC877048}">
      <dgm:prSet phldrT="[Текст]"/>
      <dgm:spPr/>
      <dgm:t>
        <a:bodyPr/>
        <a:lstStyle/>
        <a:p>
          <a:r>
            <a:rPr lang="en-US" dirty="0" smtClean="0"/>
            <a:t>5 sentences</a:t>
          </a:r>
          <a:endParaRPr lang="ru-RU" dirty="0"/>
        </a:p>
      </dgm:t>
    </dgm:pt>
    <dgm:pt modelId="{3310BBBF-132E-457C-933F-C22B6A319584}" type="parTrans" cxnId="{44C7C2A3-F6CC-4F5E-B95F-B19E3ABCADEE}">
      <dgm:prSet/>
      <dgm:spPr/>
      <dgm:t>
        <a:bodyPr/>
        <a:lstStyle/>
        <a:p>
          <a:endParaRPr lang="ru-RU"/>
        </a:p>
      </dgm:t>
    </dgm:pt>
    <dgm:pt modelId="{7FCD3F3B-8803-45CA-9C27-D7D1896565A9}" type="sibTrans" cxnId="{44C7C2A3-F6CC-4F5E-B95F-B19E3ABCADEE}">
      <dgm:prSet/>
      <dgm:spPr/>
      <dgm:t>
        <a:bodyPr/>
        <a:lstStyle/>
        <a:p>
          <a:endParaRPr lang="ru-RU"/>
        </a:p>
      </dgm:t>
    </dgm:pt>
    <dgm:pt modelId="{2918E1A0-0F39-4EE8-9167-3150EA571B79}">
      <dgm:prSet phldrT="[Текст]"/>
      <dgm:spPr/>
      <dgm:t>
        <a:bodyPr/>
        <a:lstStyle/>
        <a:p>
          <a:r>
            <a:rPr lang="en-US" dirty="0" smtClean="0"/>
            <a:t>5 sentences</a:t>
          </a:r>
          <a:endParaRPr lang="ru-RU" dirty="0"/>
        </a:p>
      </dgm:t>
    </dgm:pt>
    <dgm:pt modelId="{E8EFA802-BC12-4FF1-AB74-2407FF3E4AAA}" type="parTrans" cxnId="{FCAC364A-1089-490A-BFE3-8769458A4976}">
      <dgm:prSet/>
      <dgm:spPr/>
      <dgm:t>
        <a:bodyPr/>
        <a:lstStyle/>
        <a:p>
          <a:endParaRPr lang="ru-RU"/>
        </a:p>
      </dgm:t>
    </dgm:pt>
    <dgm:pt modelId="{F85600C3-12A1-404E-8572-3E4B29ADE9C3}" type="sibTrans" cxnId="{FCAC364A-1089-490A-BFE3-8769458A4976}">
      <dgm:prSet/>
      <dgm:spPr/>
      <dgm:t>
        <a:bodyPr/>
        <a:lstStyle/>
        <a:p>
          <a:endParaRPr lang="ru-RU"/>
        </a:p>
      </dgm:t>
    </dgm:pt>
    <dgm:pt modelId="{340FC040-3D91-47EB-9158-5E519D38C956}">
      <dgm:prSet phldrT="[Текст]"/>
      <dgm:spPr/>
      <dgm:t>
        <a:bodyPr/>
        <a:lstStyle/>
        <a:p>
          <a:r>
            <a:rPr lang="en-US" dirty="0" smtClean="0"/>
            <a:t>Walk near the tunnel</a:t>
          </a:r>
          <a:endParaRPr lang="ru-RU" dirty="0"/>
        </a:p>
      </dgm:t>
    </dgm:pt>
    <dgm:pt modelId="{833EE1D5-2D87-4E49-A6C7-EBF8BB23CD92}" type="parTrans" cxnId="{A607A189-F2CF-4AD0-A663-D36D8D5405BF}">
      <dgm:prSet/>
      <dgm:spPr/>
      <dgm:t>
        <a:bodyPr/>
        <a:lstStyle/>
        <a:p>
          <a:endParaRPr lang="ru-RU"/>
        </a:p>
      </dgm:t>
    </dgm:pt>
    <dgm:pt modelId="{A287851D-8DF1-48D9-AE0B-9138330C951E}" type="sibTrans" cxnId="{A607A189-F2CF-4AD0-A663-D36D8D5405BF}">
      <dgm:prSet/>
      <dgm:spPr/>
      <dgm:t>
        <a:bodyPr/>
        <a:lstStyle/>
        <a:p>
          <a:endParaRPr lang="ru-RU"/>
        </a:p>
      </dgm:t>
    </dgm:pt>
    <dgm:pt modelId="{0FC7E0C6-4964-4EB7-B8BC-D74EBDED3A05}">
      <dgm:prSet phldrT="[Текст]"/>
      <dgm:spPr/>
      <dgm:t>
        <a:bodyPr/>
        <a:lstStyle/>
        <a:p>
          <a:r>
            <a:rPr lang="en-US" dirty="0" smtClean="0"/>
            <a:t>A picnic lunch- a boy’s game- six boys- one boy inside</a:t>
          </a:r>
          <a:endParaRPr lang="ru-RU" dirty="0"/>
        </a:p>
      </dgm:t>
    </dgm:pt>
    <dgm:pt modelId="{214260C0-9CC1-42FE-A8A1-44D15B4D69B9}" type="sibTrans" cxnId="{3DA38F49-88DE-424A-8EA6-105AD9507DC6}">
      <dgm:prSet/>
      <dgm:spPr/>
      <dgm:t>
        <a:bodyPr/>
        <a:lstStyle/>
        <a:p>
          <a:endParaRPr lang="ru-RU"/>
        </a:p>
      </dgm:t>
    </dgm:pt>
    <dgm:pt modelId="{F279CFDE-DA3D-4C73-BC57-EB7CE05BCFAA}" type="parTrans" cxnId="{3DA38F49-88DE-424A-8EA6-105AD9507DC6}">
      <dgm:prSet/>
      <dgm:spPr/>
      <dgm:t>
        <a:bodyPr/>
        <a:lstStyle/>
        <a:p>
          <a:endParaRPr lang="ru-RU"/>
        </a:p>
      </dgm:t>
    </dgm:pt>
    <dgm:pt modelId="{E2F49B01-174E-479D-8F88-D4CC82087CFE}" type="pres">
      <dgm:prSet presAssocID="{BA080B46-D46A-40F0-81DE-FC6CE1DC25F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3FFDC-320D-4AC2-A36E-3FE7731AFC62}" type="pres">
      <dgm:prSet presAssocID="{0649C7E5-7B7F-4550-B777-8743DD259084}" presName="root1" presStyleCnt="0"/>
      <dgm:spPr/>
    </dgm:pt>
    <dgm:pt modelId="{A24CD764-92C2-429D-B8B4-8846CB1F70FB}" type="pres">
      <dgm:prSet presAssocID="{0649C7E5-7B7F-4550-B777-8743DD259084}" presName="LevelOneTextNode" presStyleLbl="node0" presStyleIdx="0" presStyleCnt="1" custFlipHor="1" custScaleX="315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BD1F77-A615-456D-85D8-B1C84C15481D}" type="pres">
      <dgm:prSet presAssocID="{0649C7E5-7B7F-4550-B777-8743DD259084}" presName="level2hierChild" presStyleCnt="0"/>
      <dgm:spPr/>
    </dgm:pt>
    <dgm:pt modelId="{0D910F0D-40AE-438A-B1F4-C8462DEEC6FA}" type="pres">
      <dgm:prSet presAssocID="{C4ADAF82-B7E5-4B89-98D4-4F2349B0E67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B6F1913-9B80-4FF9-A576-075908C019C7}" type="pres">
      <dgm:prSet presAssocID="{C4ADAF82-B7E5-4B89-98D4-4F2349B0E67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6651713-3CB3-4969-8880-B0C5B3F330E3}" type="pres">
      <dgm:prSet presAssocID="{B1F75958-5514-432D-85B4-89A075949161}" presName="root2" presStyleCnt="0"/>
      <dgm:spPr/>
    </dgm:pt>
    <dgm:pt modelId="{34409049-08D3-4EEC-8E43-C3D9320EB03E}" type="pres">
      <dgm:prSet presAssocID="{B1F75958-5514-432D-85B4-89A07594916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8AC705-BBEA-4B98-BDBE-4C78FA911398}" type="pres">
      <dgm:prSet presAssocID="{B1F75958-5514-432D-85B4-89A075949161}" presName="level3hierChild" presStyleCnt="0"/>
      <dgm:spPr/>
    </dgm:pt>
    <dgm:pt modelId="{28197450-04BE-4056-9F2B-A559916AA667}" type="pres">
      <dgm:prSet presAssocID="{3310BBBF-132E-457C-933F-C22B6A319584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0CCD3B05-956D-4D18-82A9-8898F3331B04}" type="pres">
      <dgm:prSet presAssocID="{3310BBBF-132E-457C-933F-C22B6A319584}" presName="connTx" presStyleLbl="parChTrans1D3" presStyleIdx="0" presStyleCnt="3"/>
      <dgm:spPr/>
      <dgm:t>
        <a:bodyPr/>
        <a:lstStyle/>
        <a:p>
          <a:endParaRPr lang="ru-RU"/>
        </a:p>
      </dgm:t>
    </dgm:pt>
    <dgm:pt modelId="{AE12198F-7CBF-4283-AAE8-439902BF817A}" type="pres">
      <dgm:prSet presAssocID="{EC16013A-7474-4D8E-A65E-97A8DC877048}" presName="root2" presStyleCnt="0"/>
      <dgm:spPr/>
    </dgm:pt>
    <dgm:pt modelId="{A98CB642-2DD8-4E87-949B-2F381D181CAA}" type="pres">
      <dgm:prSet presAssocID="{EC16013A-7474-4D8E-A65E-97A8DC87704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5347A7-23E4-4101-B2BF-4BC7F76CA39E}" type="pres">
      <dgm:prSet presAssocID="{EC16013A-7474-4D8E-A65E-97A8DC877048}" presName="level3hierChild" presStyleCnt="0"/>
      <dgm:spPr/>
    </dgm:pt>
    <dgm:pt modelId="{41A0D83E-E73D-4EFC-B5FD-DE2F1602593F}" type="pres">
      <dgm:prSet presAssocID="{E8EFA802-BC12-4FF1-AB74-2407FF3E4AA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DBF49F2E-322C-438C-B02D-81BBC8F16AD1}" type="pres">
      <dgm:prSet presAssocID="{E8EFA802-BC12-4FF1-AB74-2407FF3E4AA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0064B42F-DEA9-4C16-9D56-AE50E0EE94DE}" type="pres">
      <dgm:prSet presAssocID="{2918E1A0-0F39-4EE8-9167-3150EA571B79}" presName="root2" presStyleCnt="0"/>
      <dgm:spPr/>
    </dgm:pt>
    <dgm:pt modelId="{D4DBBAE3-B5F6-4E0A-B6A1-7FDB799CC8C4}" type="pres">
      <dgm:prSet presAssocID="{2918E1A0-0F39-4EE8-9167-3150EA571B79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62B5FA-3A23-4604-9EB5-FD5D76C6C880}" type="pres">
      <dgm:prSet presAssocID="{2918E1A0-0F39-4EE8-9167-3150EA571B79}" presName="level3hierChild" presStyleCnt="0"/>
      <dgm:spPr/>
    </dgm:pt>
    <dgm:pt modelId="{99660D24-7BCE-469C-8835-83AC5C9754FD}" type="pres">
      <dgm:prSet presAssocID="{833EE1D5-2D87-4E49-A6C7-EBF8BB23CD9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5747E78-DA35-4558-84E2-792199FBBA50}" type="pres">
      <dgm:prSet presAssocID="{833EE1D5-2D87-4E49-A6C7-EBF8BB23CD9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1C64449-E7D0-4EAA-92DC-2EB59B4B2952}" type="pres">
      <dgm:prSet presAssocID="{340FC040-3D91-47EB-9158-5E519D38C956}" presName="root2" presStyleCnt="0"/>
      <dgm:spPr/>
    </dgm:pt>
    <dgm:pt modelId="{B6998B29-4E87-49B3-A4C1-06E6126E1382}" type="pres">
      <dgm:prSet presAssocID="{340FC040-3D91-47EB-9158-5E519D38C95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D9ADBE-CC87-4D8C-B220-6E635FCA6DA2}" type="pres">
      <dgm:prSet presAssocID="{340FC040-3D91-47EB-9158-5E519D38C956}" presName="level3hierChild" presStyleCnt="0"/>
      <dgm:spPr/>
    </dgm:pt>
    <dgm:pt modelId="{36B8F35C-D53A-4753-9202-67E2535B2888}" type="pres">
      <dgm:prSet presAssocID="{F279CFDE-DA3D-4C73-BC57-EB7CE05BCFAA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1F16F9E6-6CDF-459B-9EC2-2B8069481AFF}" type="pres">
      <dgm:prSet presAssocID="{F279CFDE-DA3D-4C73-BC57-EB7CE05BCFAA}" presName="connTx" presStyleLbl="parChTrans1D3" presStyleIdx="2" presStyleCnt="3"/>
      <dgm:spPr/>
      <dgm:t>
        <a:bodyPr/>
        <a:lstStyle/>
        <a:p>
          <a:endParaRPr lang="ru-RU"/>
        </a:p>
      </dgm:t>
    </dgm:pt>
    <dgm:pt modelId="{F8A0C6C5-7E83-4495-8A33-3A6D6B5607F3}" type="pres">
      <dgm:prSet presAssocID="{0FC7E0C6-4964-4EB7-B8BC-D74EBDED3A05}" presName="root2" presStyleCnt="0"/>
      <dgm:spPr/>
    </dgm:pt>
    <dgm:pt modelId="{7B1BEE09-1818-4003-86C5-A84A6254C6D7}" type="pres">
      <dgm:prSet presAssocID="{0FC7E0C6-4964-4EB7-B8BC-D74EBDED3A0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11B86C-7CCF-4F01-B0E8-24BCF84C2B5C}" type="pres">
      <dgm:prSet presAssocID="{0FC7E0C6-4964-4EB7-B8BC-D74EBDED3A05}" presName="level3hierChild" presStyleCnt="0"/>
      <dgm:spPr/>
    </dgm:pt>
  </dgm:ptLst>
  <dgm:cxnLst>
    <dgm:cxn modelId="{44C7C2A3-F6CC-4F5E-B95F-B19E3ABCADEE}" srcId="{B1F75958-5514-432D-85B4-89A075949161}" destId="{EC16013A-7474-4D8E-A65E-97A8DC877048}" srcOrd="0" destOrd="0" parTransId="{3310BBBF-132E-457C-933F-C22B6A319584}" sibTransId="{7FCD3F3B-8803-45CA-9C27-D7D1896565A9}"/>
    <dgm:cxn modelId="{7C11D965-57C2-4E55-8F5F-49830288D9AB}" type="presOf" srcId="{C4ADAF82-B7E5-4B89-98D4-4F2349B0E674}" destId="{0D910F0D-40AE-438A-B1F4-C8462DEEC6FA}" srcOrd="0" destOrd="0" presId="urn:microsoft.com/office/officeart/2005/8/layout/hierarchy2"/>
    <dgm:cxn modelId="{A11E84CB-4464-4A57-84AF-8744CCA60CF2}" type="presOf" srcId="{B1F75958-5514-432D-85B4-89A075949161}" destId="{34409049-08D3-4EEC-8E43-C3D9320EB03E}" srcOrd="0" destOrd="0" presId="urn:microsoft.com/office/officeart/2005/8/layout/hierarchy2"/>
    <dgm:cxn modelId="{C7444E60-0DDD-4A9F-8E90-69FA412DD623}" type="presOf" srcId="{3310BBBF-132E-457C-933F-C22B6A319584}" destId="{0CCD3B05-956D-4D18-82A9-8898F3331B04}" srcOrd="1" destOrd="0" presId="urn:microsoft.com/office/officeart/2005/8/layout/hierarchy2"/>
    <dgm:cxn modelId="{FCAC364A-1089-490A-BFE3-8769458A4976}" srcId="{B1F75958-5514-432D-85B4-89A075949161}" destId="{2918E1A0-0F39-4EE8-9167-3150EA571B79}" srcOrd="1" destOrd="0" parTransId="{E8EFA802-BC12-4FF1-AB74-2407FF3E4AAA}" sibTransId="{F85600C3-12A1-404E-8572-3E4B29ADE9C3}"/>
    <dgm:cxn modelId="{3BA196E0-56A6-47D6-AE0E-225DC58544B7}" type="presOf" srcId="{833EE1D5-2D87-4E49-A6C7-EBF8BB23CD92}" destId="{D5747E78-DA35-4558-84E2-792199FBBA50}" srcOrd="1" destOrd="0" presId="urn:microsoft.com/office/officeart/2005/8/layout/hierarchy2"/>
    <dgm:cxn modelId="{AD9B7540-EDC9-403F-8DA9-71BD5C704802}" type="presOf" srcId="{C4ADAF82-B7E5-4B89-98D4-4F2349B0E674}" destId="{1B6F1913-9B80-4FF9-A576-075908C019C7}" srcOrd="1" destOrd="0" presId="urn:microsoft.com/office/officeart/2005/8/layout/hierarchy2"/>
    <dgm:cxn modelId="{3662F10A-B702-402A-A051-85DF01B89134}" type="presOf" srcId="{0649C7E5-7B7F-4550-B777-8743DD259084}" destId="{A24CD764-92C2-429D-B8B4-8846CB1F70FB}" srcOrd="0" destOrd="0" presId="urn:microsoft.com/office/officeart/2005/8/layout/hierarchy2"/>
    <dgm:cxn modelId="{E730BE91-B407-4CD2-9E15-AB4F690DF6A2}" type="presOf" srcId="{2918E1A0-0F39-4EE8-9167-3150EA571B79}" destId="{D4DBBAE3-B5F6-4E0A-B6A1-7FDB799CC8C4}" srcOrd="0" destOrd="0" presId="urn:microsoft.com/office/officeart/2005/8/layout/hierarchy2"/>
    <dgm:cxn modelId="{31BF3554-FB52-470E-A733-EEB062A3DE95}" type="presOf" srcId="{BA080B46-D46A-40F0-81DE-FC6CE1DC25F5}" destId="{E2F49B01-174E-479D-8F88-D4CC82087CFE}" srcOrd="0" destOrd="0" presId="urn:microsoft.com/office/officeart/2005/8/layout/hierarchy2"/>
    <dgm:cxn modelId="{145925D8-313C-4EB5-A2F7-4A3F61BECEB8}" type="presOf" srcId="{F279CFDE-DA3D-4C73-BC57-EB7CE05BCFAA}" destId="{36B8F35C-D53A-4753-9202-67E2535B2888}" srcOrd="0" destOrd="0" presId="urn:microsoft.com/office/officeart/2005/8/layout/hierarchy2"/>
    <dgm:cxn modelId="{F11579B7-8044-4100-929F-E89593137EB8}" type="presOf" srcId="{833EE1D5-2D87-4E49-A6C7-EBF8BB23CD92}" destId="{99660D24-7BCE-469C-8835-83AC5C9754FD}" srcOrd="0" destOrd="0" presId="urn:microsoft.com/office/officeart/2005/8/layout/hierarchy2"/>
    <dgm:cxn modelId="{902AFA6B-B34B-49DD-8D94-910A3CC874D5}" srcId="{BA080B46-D46A-40F0-81DE-FC6CE1DC25F5}" destId="{0649C7E5-7B7F-4550-B777-8743DD259084}" srcOrd="0" destOrd="0" parTransId="{095D0A5F-69FB-4733-966F-467DBFF094B3}" sibTransId="{0FE319EE-42FA-4462-B6AB-ABAC03B80D82}"/>
    <dgm:cxn modelId="{5BC18882-C5F0-40FC-B7D9-99FC87BA6FE7}" type="presOf" srcId="{F279CFDE-DA3D-4C73-BC57-EB7CE05BCFAA}" destId="{1F16F9E6-6CDF-459B-9EC2-2B8069481AFF}" srcOrd="1" destOrd="0" presId="urn:microsoft.com/office/officeart/2005/8/layout/hierarchy2"/>
    <dgm:cxn modelId="{E6F9090B-1D72-49E9-993E-F12E7A92C112}" type="presOf" srcId="{340FC040-3D91-47EB-9158-5E519D38C956}" destId="{B6998B29-4E87-49B3-A4C1-06E6126E1382}" srcOrd="0" destOrd="0" presId="urn:microsoft.com/office/officeart/2005/8/layout/hierarchy2"/>
    <dgm:cxn modelId="{A607A189-F2CF-4AD0-A663-D36D8D5405BF}" srcId="{0649C7E5-7B7F-4550-B777-8743DD259084}" destId="{340FC040-3D91-47EB-9158-5E519D38C956}" srcOrd="1" destOrd="0" parTransId="{833EE1D5-2D87-4E49-A6C7-EBF8BB23CD92}" sibTransId="{A287851D-8DF1-48D9-AE0B-9138330C951E}"/>
    <dgm:cxn modelId="{D54D9F9B-E576-4EFC-9A14-2B0A3A3996FF}" type="presOf" srcId="{E8EFA802-BC12-4FF1-AB74-2407FF3E4AAA}" destId="{DBF49F2E-322C-438C-B02D-81BBC8F16AD1}" srcOrd="1" destOrd="0" presId="urn:microsoft.com/office/officeart/2005/8/layout/hierarchy2"/>
    <dgm:cxn modelId="{EFD6CE56-E37B-43D4-8F94-8AD887C76BAF}" type="presOf" srcId="{EC16013A-7474-4D8E-A65E-97A8DC877048}" destId="{A98CB642-2DD8-4E87-949B-2F381D181CAA}" srcOrd="0" destOrd="0" presId="urn:microsoft.com/office/officeart/2005/8/layout/hierarchy2"/>
    <dgm:cxn modelId="{01C98520-E707-40AF-9B24-BD41898ADFC3}" type="presOf" srcId="{3310BBBF-132E-457C-933F-C22B6A319584}" destId="{28197450-04BE-4056-9F2B-A559916AA667}" srcOrd="0" destOrd="0" presId="urn:microsoft.com/office/officeart/2005/8/layout/hierarchy2"/>
    <dgm:cxn modelId="{3DA38F49-88DE-424A-8EA6-105AD9507DC6}" srcId="{340FC040-3D91-47EB-9158-5E519D38C956}" destId="{0FC7E0C6-4964-4EB7-B8BC-D74EBDED3A05}" srcOrd="0" destOrd="0" parTransId="{F279CFDE-DA3D-4C73-BC57-EB7CE05BCFAA}" sibTransId="{214260C0-9CC1-42FE-A8A1-44D15B4D69B9}"/>
    <dgm:cxn modelId="{AF433BE8-E871-463F-9C74-5EC3A51EB06A}" type="presOf" srcId="{0FC7E0C6-4964-4EB7-B8BC-D74EBDED3A05}" destId="{7B1BEE09-1818-4003-86C5-A84A6254C6D7}" srcOrd="0" destOrd="0" presId="urn:microsoft.com/office/officeart/2005/8/layout/hierarchy2"/>
    <dgm:cxn modelId="{9FC1366F-28BE-49E1-8C12-AED6ADCDAD2F}" srcId="{0649C7E5-7B7F-4550-B777-8743DD259084}" destId="{B1F75958-5514-432D-85B4-89A075949161}" srcOrd="0" destOrd="0" parTransId="{C4ADAF82-B7E5-4B89-98D4-4F2349B0E674}" sibTransId="{04DC752E-628F-4233-9D54-1EB529098E02}"/>
    <dgm:cxn modelId="{9EFF60AB-7259-43FB-BAA9-1A2A9F331E9E}" type="presOf" srcId="{E8EFA802-BC12-4FF1-AB74-2407FF3E4AAA}" destId="{41A0D83E-E73D-4EFC-B5FD-DE2F1602593F}" srcOrd="0" destOrd="0" presId="urn:microsoft.com/office/officeart/2005/8/layout/hierarchy2"/>
    <dgm:cxn modelId="{177FD9F2-B33C-4209-B804-5660EE421126}" type="presParOf" srcId="{E2F49B01-174E-479D-8F88-D4CC82087CFE}" destId="{D033FFDC-320D-4AC2-A36E-3FE7731AFC62}" srcOrd="0" destOrd="0" presId="urn:microsoft.com/office/officeart/2005/8/layout/hierarchy2"/>
    <dgm:cxn modelId="{133379E9-3F71-48FC-B716-42A337904389}" type="presParOf" srcId="{D033FFDC-320D-4AC2-A36E-3FE7731AFC62}" destId="{A24CD764-92C2-429D-B8B4-8846CB1F70FB}" srcOrd="0" destOrd="0" presId="urn:microsoft.com/office/officeart/2005/8/layout/hierarchy2"/>
    <dgm:cxn modelId="{1D56C9E6-4D4F-41EA-A48F-A3FA1E63C1C4}" type="presParOf" srcId="{D033FFDC-320D-4AC2-A36E-3FE7731AFC62}" destId="{F1BD1F77-A615-456D-85D8-B1C84C15481D}" srcOrd="1" destOrd="0" presId="urn:microsoft.com/office/officeart/2005/8/layout/hierarchy2"/>
    <dgm:cxn modelId="{652CA9B8-C93E-4A18-964C-A167F454F43C}" type="presParOf" srcId="{F1BD1F77-A615-456D-85D8-B1C84C15481D}" destId="{0D910F0D-40AE-438A-B1F4-C8462DEEC6FA}" srcOrd="0" destOrd="0" presId="urn:microsoft.com/office/officeart/2005/8/layout/hierarchy2"/>
    <dgm:cxn modelId="{0C64DD24-C1BD-4742-A366-9582E1785B41}" type="presParOf" srcId="{0D910F0D-40AE-438A-B1F4-C8462DEEC6FA}" destId="{1B6F1913-9B80-4FF9-A576-075908C019C7}" srcOrd="0" destOrd="0" presId="urn:microsoft.com/office/officeart/2005/8/layout/hierarchy2"/>
    <dgm:cxn modelId="{D9EC3CCC-5015-43AD-A225-CD1CA2A16F20}" type="presParOf" srcId="{F1BD1F77-A615-456D-85D8-B1C84C15481D}" destId="{56651713-3CB3-4969-8880-B0C5B3F330E3}" srcOrd="1" destOrd="0" presId="urn:microsoft.com/office/officeart/2005/8/layout/hierarchy2"/>
    <dgm:cxn modelId="{EF5C76A5-45CB-4366-A3AA-C36000FF1AC4}" type="presParOf" srcId="{56651713-3CB3-4969-8880-B0C5B3F330E3}" destId="{34409049-08D3-4EEC-8E43-C3D9320EB03E}" srcOrd="0" destOrd="0" presId="urn:microsoft.com/office/officeart/2005/8/layout/hierarchy2"/>
    <dgm:cxn modelId="{0388A3AC-321E-4884-982C-E5E53633544F}" type="presParOf" srcId="{56651713-3CB3-4969-8880-B0C5B3F330E3}" destId="{F28AC705-BBEA-4B98-BDBE-4C78FA911398}" srcOrd="1" destOrd="0" presId="urn:microsoft.com/office/officeart/2005/8/layout/hierarchy2"/>
    <dgm:cxn modelId="{80B96439-B8ED-4E1C-B2EA-A94CC9C0DC6E}" type="presParOf" srcId="{F28AC705-BBEA-4B98-BDBE-4C78FA911398}" destId="{28197450-04BE-4056-9F2B-A559916AA667}" srcOrd="0" destOrd="0" presId="urn:microsoft.com/office/officeart/2005/8/layout/hierarchy2"/>
    <dgm:cxn modelId="{FED3976F-E6EB-4EB4-8AFC-23635F5739AE}" type="presParOf" srcId="{28197450-04BE-4056-9F2B-A559916AA667}" destId="{0CCD3B05-956D-4D18-82A9-8898F3331B04}" srcOrd="0" destOrd="0" presId="urn:microsoft.com/office/officeart/2005/8/layout/hierarchy2"/>
    <dgm:cxn modelId="{99815237-3377-4CC6-A70C-7DADFB3D749B}" type="presParOf" srcId="{F28AC705-BBEA-4B98-BDBE-4C78FA911398}" destId="{AE12198F-7CBF-4283-AAE8-439902BF817A}" srcOrd="1" destOrd="0" presId="urn:microsoft.com/office/officeart/2005/8/layout/hierarchy2"/>
    <dgm:cxn modelId="{E5F61AA0-EABA-4BE1-95F1-C8F365E4EBC2}" type="presParOf" srcId="{AE12198F-7CBF-4283-AAE8-439902BF817A}" destId="{A98CB642-2DD8-4E87-949B-2F381D181CAA}" srcOrd="0" destOrd="0" presId="urn:microsoft.com/office/officeart/2005/8/layout/hierarchy2"/>
    <dgm:cxn modelId="{F4E6900B-5B6D-4C7A-B289-8C469E0FD019}" type="presParOf" srcId="{AE12198F-7CBF-4283-AAE8-439902BF817A}" destId="{725347A7-23E4-4101-B2BF-4BC7F76CA39E}" srcOrd="1" destOrd="0" presId="urn:microsoft.com/office/officeart/2005/8/layout/hierarchy2"/>
    <dgm:cxn modelId="{FCDF28F6-C2CD-4BF8-A954-C0068545A5B1}" type="presParOf" srcId="{F28AC705-BBEA-4B98-BDBE-4C78FA911398}" destId="{41A0D83E-E73D-4EFC-B5FD-DE2F1602593F}" srcOrd="2" destOrd="0" presId="urn:microsoft.com/office/officeart/2005/8/layout/hierarchy2"/>
    <dgm:cxn modelId="{221F410F-AF60-45C8-BA4C-AF6230CFAD35}" type="presParOf" srcId="{41A0D83E-E73D-4EFC-B5FD-DE2F1602593F}" destId="{DBF49F2E-322C-438C-B02D-81BBC8F16AD1}" srcOrd="0" destOrd="0" presId="urn:microsoft.com/office/officeart/2005/8/layout/hierarchy2"/>
    <dgm:cxn modelId="{D6EE4CB9-E1F7-4722-8F4D-5803DDFC25C7}" type="presParOf" srcId="{F28AC705-BBEA-4B98-BDBE-4C78FA911398}" destId="{0064B42F-DEA9-4C16-9D56-AE50E0EE94DE}" srcOrd="3" destOrd="0" presId="urn:microsoft.com/office/officeart/2005/8/layout/hierarchy2"/>
    <dgm:cxn modelId="{8CDF2754-0F7D-4D0F-AF52-DB47F766A381}" type="presParOf" srcId="{0064B42F-DEA9-4C16-9D56-AE50E0EE94DE}" destId="{D4DBBAE3-B5F6-4E0A-B6A1-7FDB799CC8C4}" srcOrd="0" destOrd="0" presId="urn:microsoft.com/office/officeart/2005/8/layout/hierarchy2"/>
    <dgm:cxn modelId="{F4DD4284-27D9-44CE-AB74-223E7B099D65}" type="presParOf" srcId="{0064B42F-DEA9-4C16-9D56-AE50E0EE94DE}" destId="{1462B5FA-3A23-4604-9EB5-FD5D76C6C880}" srcOrd="1" destOrd="0" presId="urn:microsoft.com/office/officeart/2005/8/layout/hierarchy2"/>
    <dgm:cxn modelId="{654C35B3-5918-4B00-8504-C888BCB4167E}" type="presParOf" srcId="{F1BD1F77-A615-456D-85D8-B1C84C15481D}" destId="{99660D24-7BCE-469C-8835-83AC5C9754FD}" srcOrd="2" destOrd="0" presId="urn:microsoft.com/office/officeart/2005/8/layout/hierarchy2"/>
    <dgm:cxn modelId="{9D4EDFEE-2D0F-4223-BE7C-35F4A1ABE16D}" type="presParOf" srcId="{99660D24-7BCE-469C-8835-83AC5C9754FD}" destId="{D5747E78-DA35-4558-84E2-792199FBBA50}" srcOrd="0" destOrd="0" presId="urn:microsoft.com/office/officeart/2005/8/layout/hierarchy2"/>
    <dgm:cxn modelId="{AFF3B854-8592-499E-ADC7-2E210EFDE5CA}" type="presParOf" srcId="{F1BD1F77-A615-456D-85D8-B1C84C15481D}" destId="{81C64449-E7D0-4EAA-92DC-2EB59B4B2952}" srcOrd="3" destOrd="0" presId="urn:microsoft.com/office/officeart/2005/8/layout/hierarchy2"/>
    <dgm:cxn modelId="{3588DEF5-34CD-4C6E-9EAF-C096FD7A9077}" type="presParOf" srcId="{81C64449-E7D0-4EAA-92DC-2EB59B4B2952}" destId="{B6998B29-4E87-49B3-A4C1-06E6126E1382}" srcOrd="0" destOrd="0" presId="urn:microsoft.com/office/officeart/2005/8/layout/hierarchy2"/>
    <dgm:cxn modelId="{73A1A0AC-8407-4BA3-B583-73E20EF8BF59}" type="presParOf" srcId="{81C64449-E7D0-4EAA-92DC-2EB59B4B2952}" destId="{1FD9ADBE-CC87-4D8C-B220-6E635FCA6DA2}" srcOrd="1" destOrd="0" presId="urn:microsoft.com/office/officeart/2005/8/layout/hierarchy2"/>
    <dgm:cxn modelId="{5423AC20-84A3-421A-BD80-53138DBBACB8}" type="presParOf" srcId="{1FD9ADBE-CC87-4D8C-B220-6E635FCA6DA2}" destId="{36B8F35C-D53A-4753-9202-67E2535B2888}" srcOrd="0" destOrd="0" presId="urn:microsoft.com/office/officeart/2005/8/layout/hierarchy2"/>
    <dgm:cxn modelId="{FAF96F88-80EF-402B-BC34-8DA271F405BB}" type="presParOf" srcId="{36B8F35C-D53A-4753-9202-67E2535B2888}" destId="{1F16F9E6-6CDF-459B-9EC2-2B8069481AFF}" srcOrd="0" destOrd="0" presId="urn:microsoft.com/office/officeart/2005/8/layout/hierarchy2"/>
    <dgm:cxn modelId="{5AEFFD06-15F4-4A5C-8583-BAB799B66FBA}" type="presParOf" srcId="{1FD9ADBE-CC87-4D8C-B220-6E635FCA6DA2}" destId="{F8A0C6C5-7E83-4495-8A33-3A6D6B5607F3}" srcOrd="1" destOrd="0" presId="urn:microsoft.com/office/officeart/2005/8/layout/hierarchy2"/>
    <dgm:cxn modelId="{DE6802EA-AC95-4926-9A66-7CC4942259CD}" type="presParOf" srcId="{F8A0C6C5-7E83-4495-8A33-3A6D6B5607F3}" destId="{7B1BEE09-1818-4003-86C5-A84A6254C6D7}" srcOrd="0" destOrd="0" presId="urn:microsoft.com/office/officeart/2005/8/layout/hierarchy2"/>
    <dgm:cxn modelId="{7C2A843C-8C6D-46CA-AE5F-8538F50DF4B8}" type="presParOf" srcId="{F8A0C6C5-7E83-4495-8A33-3A6D6B5607F3}" destId="{3311B86C-7CCF-4F01-B0E8-24BCF84C2B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4CD764-92C2-429D-B8B4-8846CB1F70FB}">
      <dsp:nvSpPr>
        <dsp:cNvPr id="0" name=""/>
        <dsp:cNvSpPr/>
      </dsp:nvSpPr>
      <dsp:spPr>
        <a:xfrm flipH="1">
          <a:off x="250" y="1527769"/>
          <a:ext cx="448735" cy="71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Chapter 6</a:t>
          </a:r>
          <a:endParaRPr lang="ru-RU" sz="800" kern="1200" dirty="0"/>
        </a:p>
      </dsp:txBody>
      <dsp:txXfrm flipH="1">
        <a:off x="250" y="1527769"/>
        <a:ext cx="448735" cy="710699"/>
      </dsp:txXfrm>
    </dsp:sp>
    <dsp:sp modelId="{0D910F0D-40AE-438A-B1F4-C8462DEEC6FA}">
      <dsp:nvSpPr>
        <dsp:cNvPr id="0" name=""/>
        <dsp:cNvSpPr/>
      </dsp:nvSpPr>
      <dsp:spPr>
        <a:xfrm rot="18770822">
          <a:off x="315233" y="1557579"/>
          <a:ext cx="836064" cy="38100"/>
        </a:xfrm>
        <a:custGeom>
          <a:avLst/>
          <a:gdLst/>
          <a:ahLst/>
          <a:cxnLst/>
          <a:rect l="0" t="0" r="0" b="0"/>
          <a:pathLst>
            <a:path>
              <a:moveTo>
                <a:pt x="0" y="19050"/>
              </a:moveTo>
              <a:lnTo>
                <a:pt x="836064" y="1905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770822">
        <a:off x="712364" y="1555728"/>
        <a:ext cx="41803" cy="41803"/>
      </dsp:txXfrm>
    </dsp:sp>
    <dsp:sp modelId="{34409049-08D3-4EEC-8E43-C3D9320EB03E}">
      <dsp:nvSpPr>
        <dsp:cNvPr id="0" name=""/>
        <dsp:cNvSpPr/>
      </dsp:nvSpPr>
      <dsp:spPr>
        <a:xfrm>
          <a:off x="1017546" y="914790"/>
          <a:ext cx="1421399" cy="71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???l</a:t>
          </a:r>
          <a:endParaRPr lang="ru-RU" sz="800" kern="1200" dirty="0"/>
        </a:p>
      </dsp:txBody>
      <dsp:txXfrm>
        <a:off x="1017546" y="914790"/>
        <a:ext cx="1421399" cy="710699"/>
      </dsp:txXfrm>
    </dsp:sp>
    <dsp:sp modelId="{28197450-04BE-4056-9F2B-A559916AA667}">
      <dsp:nvSpPr>
        <dsp:cNvPr id="0" name=""/>
        <dsp:cNvSpPr/>
      </dsp:nvSpPr>
      <dsp:spPr>
        <a:xfrm rot="19457599">
          <a:off x="2373134" y="1046763"/>
          <a:ext cx="700183" cy="38100"/>
        </a:xfrm>
        <a:custGeom>
          <a:avLst/>
          <a:gdLst/>
          <a:ahLst/>
          <a:cxnLst/>
          <a:rect l="0" t="0" r="0" b="0"/>
          <a:pathLst>
            <a:path>
              <a:moveTo>
                <a:pt x="0" y="19050"/>
              </a:moveTo>
              <a:lnTo>
                <a:pt x="700183" y="1905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2705721" y="1048309"/>
        <a:ext cx="35009" cy="35009"/>
      </dsp:txXfrm>
    </dsp:sp>
    <dsp:sp modelId="{A98CB642-2DD8-4E87-949B-2F381D181CAA}">
      <dsp:nvSpPr>
        <dsp:cNvPr id="0" name=""/>
        <dsp:cNvSpPr/>
      </dsp:nvSpPr>
      <dsp:spPr>
        <a:xfrm>
          <a:off x="3007505" y="506138"/>
          <a:ext cx="1421399" cy="71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 sentences</a:t>
          </a:r>
          <a:endParaRPr lang="ru-RU" sz="800" kern="1200" dirty="0"/>
        </a:p>
      </dsp:txBody>
      <dsp:txXfrm>
        <a:off x="3007505" y="506138"/>
        <a:ext cx="1421399" cy="710699"/>
      </dsp:txXfrm>
    </dsp:sp>
    <dsp:sp modelId="{41A0D83E-E73D-4EFC-B5FD-DE2F1602593F}">
      <dsp:nvSpPr>
        <dsp:cNvPr id="0" name=""/>
        <dsp:cNvSpPr/>
      </dsp:nvSpPr>
      <dsp:spPr>
        <a:xfrm rot="2142401">
          <a:off x="2373134" y="1455416"/>
          <a:ext cx="700183" cy="38100"/>
        </a:xfrm>
        <a:custGeom>
          <a:avLst/>
          <a:gdLst/>
          <a:ahLst/>
          <a:cxnLst/>
          <a:rect l="0" t="0" r="0" b="0"/>
          <a:pathLst>
            <a:path>
              <a:moveTo>
                <a:pt x="0" y="19050"/>
              </a:moveTo>
              <a:lnTo>
                <a:pt x="700183" y="1905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2705721" y="1456962"/>
        <a:ext cx="35009" cy="35009"/>
      </dsp:txXfrm>
    </dsp:sp>
    <dsp:sp modelId="{D4DBBAE3-B5F6-4E0A-B6A1-7FDB799CC8C4}">
      <dsp:nvSpPr>
        <dsp:cNvPr id="0" name=""/>
        <dsp:cNvSpPr/>
      </dsp:nvSpPr>
      <dsp:spPr>
        <a:xfrm>
          <a:off x="3007505" y="1323443"/>
          <a:ext cx="1421399" cy="71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5 sentences</a:t>
          </a:r>
          <a:endParaRPr lang="ru-RU" sz="800" kern="1200" dirty="0"/>
        </a:p>
      </dsp:txBody>
      <dsp:txXfrm>
        <a:off x="3007505" y="1323443"/>
        <a:ext cx="1421399" cy="710699"/>
      </dsp:txXfrm>
    </dsp:sp>
    <dsp:sp modelId="{99660D24-7BCE-469C-8835-83AC5C9754FD}">
      <dsp:nvSpPr>
        <dsp:cNvPr id="0" name=""/>
        <dsp:cNvSpPr/>
      </dsp:nvSpPr>
      <dsp:spPr>
        <a:xfrm rot="2829178">
          <a:off x="315233" y="2170558"/>
          <a:ext cx="836064" cy="38100"/>
        </a:xfrm>
        <a:custGeom>
          <a:avLst/>
          <a:gdLst/>
          <a:ahLst/>
          <a:cxnLst/>
          <a:rect l="0" t="0" r="0" b="0"/>
          <a:pathLst>
            <a:path>
              <a:moveTo>
                <a:pt x="0" y="19050"/>
              </a:moveTo>
              <a:lnTo>
                <a:pt x="836064" y="1905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829178">
        <a:off x="712364" y="2168706"/>
        <a:ext cx="41803" cy="41803"/>
      </dsp:txXfrm>
    </dsp:sp>
    <dsp:sp modelId="{B6998B29-4E87-49B3-A4C1-06E6126E1382}">
      <dsp:nvSpPr>
        <dsp:cNvPr id="0" name=""/>
        <dsp:cNvSpPr/>
      </dsp:nvSpPr>
      <dsp:spPr>
        <a:xfrm>
          <a:off x="1017546" y="2140747"/>
          <a:ext cx="1421399" cy="71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Walk near the tunnel</a:t>
          </a:r>
          <a:endParaRPr lang="ru-RU" sz="800" kern="1200" dirty="0"/>
        </a:p>
      </dsp:txBody>
      <dsp:txXfrm>
        <a:off x="1017546" y="2140747"/>
        <a:ext cx="1421399" cy="710699"/>
      </dsp:txXfrm>
    </dsp:sp>
    <dsp:sp modelId="{36B8F35C-D53A-4753-9202-67E2535B2888}">
      <dsp:nvSpPr>
        <dsp:cNvPr id="0" name=""/>
        <dsp:cNvSpPr/>
      </dsp:nvSpPr>
      <dsp:spPr>
        <a:xfrm>
          <a:off x="2438945" y="2477047"/>
          <a:ext cx="568559" cy="38100"/>
        </a:xfrm>
        <a:custGeom>
          <a:avLst/>
          <a:gdLst/>
          <a:ahLst/>
          <a:cxnLst/>
          <a:rect l="0" t="0" r="0" b="0"/>
          <a:pathLst>
            <a:path>
              <a:moveTo>
                <a:pt x="0" y="19050"/>
              </a:moveTo>
              <a:lnTo>
                <a:pt x="568559" y="1905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09011" y="2481883"/>
        <a:ext cx="28427" cy="28427"/>
      </dsp:txXfrm>
    </dsp:sp>
    <dsp:sp modelId="{7B1BEE09-1818-4003-86C5-A84A6254C6D7}">
      <dsp:nvSpPr>
        <dsp:cNvPr id="0" name=""/>
        <dsp:cNvSpPr/>
      </dsp:nvSpPr>
      <dsp:spPr>
        <a:xfrm>
          <a:off x="3007505" y="2140747"/>
          <a:ext cx="1421399" cy="71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 picnic lunch- a boy’s game- six boys- one boy inside</a:t>
          </a:r>
          <a:endParaRPr lang="ru-RU" sz="800" kern="1200" dirty="0"/>
        </a:p>
      </dsp:txBody>
      <dsp:txXfrm>
        <a:off x="3007505" y="2140747"/>
        <a:ext cx="1421399" cy="710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5FB52D-AEB2-4F94-A58C-8F4E7FDBCED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C16112-5E56-4CF8-9037-541F87E50E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718DCA0-E9C6-4C5F-8554-F7F05148A8D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6C16C1-F565-4CD0-99F5-CF4F5AEE775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D2A7D0F-30FB-46E7-9152-2A6A46F4155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FA4BB2C-230A-4466-A43D-58BE39157F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65E91AC-C5A0-4E76-A962-213EEC4F69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A741EED-3C69-44C6-9649-D5AB9A2788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6301668-B973-49C4-8989-97F38070793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C3B7D5E-CA84-4A75-ADC4-8F07B17DCC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EC78D63-F3AE-449F-8383-2BB05A7E8B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C9CB2D-0864-459D-9C9D-6A90FA58CF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2636702-95C7-41F5-A3EA-4C4D9176A9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8A1A2E0-52C7-4B6C-BFAE-A1B4144314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DE6E97A-6FCA-431A-B9A7-359D368E58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7BEC74B-84D3-4829-9225-D9FD6662A96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BFAAD41-F6A3-410C-AC57-C91BDEC882C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0BBACC2-136E-4185-9773-488A3B7A05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5EFF925-1157-4C7D-A8A5-A41E72A473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134315-B2BA-44F8-B234-FF058A47E48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BF72045-FAAA-44DE-988C-FA684BA0C2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DDFA41-F5D3-41D5-8AC4-AFEADC6A63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52C3D02-F487-4814-A116-BD19B3CCB0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92272F2-CE31-44F0-AE40-9AABC6565E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Скругленный прямоугольник 6" hidden="1"/>
          <p:cNvSpPr/>
          <p:nvPr/>
        </p:nvSpPr>
        <p:spPr>
          <a:xfrm>
            <a:off x="304920" y="329040"/>
            <a:ext cx="8531280" cy="619596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000">
            <a:solidFill>
              <a:srgbClr val="a4a4a3"/>
            </a:solidFill>
            <a:round/>
          </a:ln>
          <a:effectLst>
            <a:outerShdw algn="tl" blurRad="7632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Verdana"/>
              <a:ea typeface="DejaVu Sans"/>
            </a:endParaRPr>
          </a:p>
        </p:txBody>
      </p:sp>
      <p:sp>
        <p:nvSpPr>
          <p:cNvPr id="1" name="Скругленный прямоугольник 8" hidden="1"/>
          <p:cNvSpPr/>
          <p:nvPr/>
        </p:nvSpPr>
        <p:spPr>
          <a:xfrm>
            <a:off x="418680" y="434160"/>
            <a:ext cx="8305920" cy="548568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00000" r="50000" b="0"/>
            </a:path>
          </a:gradFill>
          <a:ln w="8890">
            <a:noFill/>
          </a:ln>
          <a:effectLst>
            <a:outerShdw blurRad="6552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Verdana"/>
              <a:ea typeface="DejaVu Sans"/>
            </a:endParaRPr>
          </a:p>
        </p:txBody>
      </p:sp>
      <p:sp>
        <p:nvSpPr>
          <p:cNvPr id="2" name="Скругленный прямоугольник 14"/>
          <p:cNvSpPr/>
          <p:nvPr/>
        </p:nvSpPr>
        <p:spPr>
          <a:xfrm>
            <a:off x="304920" y="329040"/>
            <a:ext cx="8531280" cy="619596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000">
            <a:solidFill>
              <a:srgbClr val="a4a4a3"/>
            </a:solidFill>
            <a:round/>
          </a:ln>
          <a:effectLst>
            <a:outerShdw algn="tl" blurRad="7632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Verdana"/>
              <a:ea typeface="DejaVu Sans"/>
            </a:endParaRPr>
          </a:p>
        </p:txBody>
      </p:sp>
      <p:sp>
        <p:nvSpPr>
          <p:cNvPr id="3" name="Скругленный прямоугольник 9"/>
          <p:cNvSpPr/>
          <p:nvPr/>
        </p:nvSpPr>
        <p:spPr>
          <a:xfrm>
            <a:off x="418680" y="434160"/>
            <a:ext cx="8305920" cy="3108240"/>
          </a:xfrm>
          <a:prstGeom prst="roundRect">
            <a:avLst>
              <a:gd name="adj" fmla="val 4578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00000" r="50000" b="0"/>
            </a:path>
          </a:gradFill>
          <a:ln w="8890">
            <a:noFill/>
          </a:ln>
          <a:effectLst>
            <a:outerShdw blurRad="6552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Verdana"/>
              <a:ea typeface="DejaVu Sans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6062400" y="6111720"/>
            <a:ext cx="22852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2"/>
          </p:nvPr>
        </p:nvSpPr>
        <p:spPr>
          <a:xfrm>
            <a:off x="8348400" y="6111720"/>
            <a:ext cx="456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000" spc="-1" strike="noStrike">
                <a:solidFill>
                  <a:srgbClr val="a7a49a"/>
                </a:solidFill>
                <a:latin typeface="Verdan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3510878-5E13-492E-A040-22035CB6EACC}" type="slidenum">
              <a:rPr b="0" lang="ru-RU" sz="1000" spc="-1" strike="noStrike">
                <a:solidFill>
                  <a:srgbClr val="a7a49a"/>
                </a:solidFill>
                <a:latin typeface="Verdana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3"/>
          </p:nvPr>
        </p:nvSpPr>
        <p:spPr>
          <a:xfrm>
            <a:off x="3776400" y="6111720"/>
            <a:ext cx="22852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6"/>
          <p:cNvSpPr/>
          <p:nvPr/>
        </p:nvSpPr>
        <p:spPr>
          <a:xfrm>
            <a:off x="304920" y="329040"/>
            <a:ext cx="8531280" cy="619596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000">
            <a:solidFill>
              <a:srgbClr val="a4a4a3"/>
            </a:solidFill>
            <a:round/>
          </a:ln>
          <a:effectLst>
            <a:outerShdw algn="tl" blurRad="7632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Verdana"/>
              <a:ea typeface="DejaVu Sans"/>
            </a:endParaRPr>
          </a:p>
        </p:txBody>
      </p:sp>
      <p:sp>
        <p:nvSpPr>
          <p:cNvPr id="46" name="Скругленный прямоугольник 8"/>
          <p:cNvSpPr/>
          <p:nvPr/>
        </p:nvSpPr>
        <p:spPr>
          <a:xfrm>
            <a:off x="418680" y="434160"/>
            <a:ext cx="8305920" cy="548568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00000" r="50000" b="0"/>
            </a:path>
          </a:gradFill>
          <a:ln w="8890">
            <a:noFill/>
          </a:ln>
          <a:effectLst>
            <a:outerShdw blurRad="6552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Verdana"/>
              <a:ea typeface="DejaVu Sans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ftr" idx="4"/>
          </p:nvPr>
        </p:nvSpPr>
        <p:spPr>
          <a:xfrm>
            <a:off x="6062400" y="6111720"/>
            <a:ext cx="22852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ldNum" idx="5"/>
          </p:nvPr>
        </p:nvSpPr>
        <p:spPr>
          <a:xfrm>
            <a:off x="8348400" y="6111720"/>
            <a:ext cx="456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000" spc="-1" strike="noStrike">
                <a:solidFill>
                  <a:srgbClr val="a7a49a"/>
                </a:solidFill>
                <a:latin typeface="Verdan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EE6CD39-88F4-4F74-A21F-B111E0E4DA4A}" type="slidenum">
              <a:rPr b="0" lang="ru-RU" sz="1000" spc="-1" strike="noStrike">
                <a:solidFill>
                  <a:srgbClr val="a7a49a"/>
                </a:solidFill>
                <a:latin typeface="Verdana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 idx="6"/>
          </p:nvPr>
        </p:nvSpPr>
        <p:spPr>
          <a:xfrm>
            <a:off x="3776400" y="6111720"/>
            <a:ext cx="22852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s://bookcreator.com/" TargetMode="External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85800" y="928800"/>
            <a:ext cx="7771680" cy="12852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0" anchor="b">
            <a:norm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1371600" y="2428920"/>
            <a:ext cx="7057440" cy="320904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0" bIns="45000" anchor="t">
            <a:normAutofit/>
          </a:bodyPr>
          <a:p>
            <a:pPr marL="36720"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7c7972"/>
                </a:solidFill>
                <a:latin typeface="Verdana"/>
              </a:rPr>
              <a:t>How to improve English through reading literature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marL="36720" indent="0" algn="r"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  <a:p>
            <a:pPr marL="36720"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7c7972"/>
                </a:solidFill>
                <a:latin typeface="Verdana"/>
              </a:rPr>
              <a:t>Yatsenko Irina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AutoShape 2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Verdana"/>
              <a:ea typeface="DejaVu Sans"/>
            </a:endParaRPr>
          </a:p>
        </p:txBody>
      </p:sp>
      <p:pic>
        <p:nvPicPr>
          <p:cNvPr id="91" name="Picture 4" descr="C:\Users\admin\Desktop\sa-5.jpg"/>
          <p:cNvPicPr/>
          <p:nvPr/>
        </p:nvPicPr>
        <p:blipFill>
          <a:blip r:embed="rId1"/>
          <a:stretch/>
        </p:blipFill>
        <p:spPr>
          <a:xfrm>
            <a:off x="928800" y="3857760"/>
            <a:ext cx="3285360" cy="214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2920" y="642960"/>
            <a:ext cx="8183160" cy="928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</a:t>
            </a: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While-reading tasks 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571320" y="5072040"/>
            <a:ext cx="5214240" cy="3564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 fontScale="51000"/>
          </a:bodyPr>
          <a:p>
            <a:pPr marL="216000" indent="-21600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Picking up key sentences from the story….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2" name="Picture 2" descr="C:\Users\admin\Desktop\главная (8).jpg"/>
          <p:cNvPicPr/>
          <p:nvPr/>
        </p:nvPicPr>
        <p:blipFill>
          <a:blip r:embed="rId1"/>
          <a:stretch/>
        </p:blipFill>
        <p:spPr>
          <a:xfrm rot="776400">
            <a:off x="6143400" y="713520"/>
            <a:ext cx="2318760" cy="2418480"/>
          </a:xfrm>
          <a:prstGeom prst="rect">
            <a:avLst/>
          </a:prstGeom>
          <a:ln w="0">
            <a:noFill/>
          </a:ln>
        </p:spPr>
      </p:pic>
      <p:sp>
        <p:nvSpPr>
          <p:cNvPr id="143" name="Содержимое 2"/>
          <p:cNvSpPr/>
          <p:nvPr/>
        </p:nvSpPr>
        <p:spPr>
          <a:xfrm>
            <a:off x="571320" y="1643040"/>
            <a:ext cx="4142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1000"/>
          </a:bodyPr>
          <a:p>
            <a:pPr marL="216000" indent="-21600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Making character sketches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Содержимое 2"/>
          <p:cNvSpPr/>
          <p:nvPr/>
        </p:nvSpPr>
        <p:spPr>
          <a:xfrm>
            <a:off x="571320" y="2071800"/>
            <a:ext cx="4142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1000"/>
          </a:bodyPr>
          <a:p>
            <a:pPr marL="216000" indent="-21600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Using graphic organisers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Содержимое 2"/>
          <p:cNvSpPr/>
          <p:nvPr/>
        </p:nvSpPr>
        <p:spPr>
          <a:xfrm>
            <a:off x="571320" y="2428920"/>
            <a:ext cx="4142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2000"/>
          </a:bodyPr>
          <a:p>
            <a:pPr marL="220320" indent="-220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Get it wrong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Содержимое 2"/>
          <p:cNvSpPr/>
          <p:nvPr/>
        </p:nvSpPr>
        <p:spPr>
          <a:xfrm>
            <a:off x="571320" y="2857320"/>
            <a:ext cx="478548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37000"/>
          </a:bodyPr>
          <a:p>
            <a:pPr marL="206280" indent="-20628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3800" spc="-1" strike="noStrike">
                <a:solidFill>
                  <a:srgbClr val="000000"/>
                </a:solidFill>
                <a:latin typeface="Comic Sans MS"/>
                <a:ea typeface="DejaVu Sans"/>
              </a:rPr>
              <a:t>Choosing the most appropriate summa</a:t>
            </a:r>
            <a:r>
              <a:rPr b="0" lang="en-US" sz="3300" spc="-1" strike="noStrike">
                <a:solidFill>
                  <a:srgbClr val="000000"/>
                </a:solidFill>
                <a:latin typeface="Comic Sans MS"/>
                <a:ea typeface="DejaVu Sans"/>
              </a:rPr>
              <a:t>ry</a:t>
            </a:r>
            <a:endParaRPr b="0" lang="ru-RU" sz="3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Содержимое 2"/>
          <p:cNvSpPr/>
          <p:nvPr/>
        </p:nvSpPr>
        <p:spPr>
          <a:xfrm>
            <a:off x="571320" y="3214800"/>
            <a:ext cx="42854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2000"/>
          </a:bodyPr>
          <a:p>
            <a:pPr marL="220320" indent="-220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Chapter and verse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20320" indent="-22032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20320" indent="-22032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Содержимое 2"/>
          <p:cNvSpPr/>
          <p:nvPr/>
        </p:nvSpPr>
        <p:spPr>
          <a:xfrm>
            <a:off x="571320" y="3571920"/>
            <a:ext cx="407124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2000"/>
          </a:bodyPr>
          <a:p>
            <a:pPr marL="220320" indent="-220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Story map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Содержимое 2"/>
          <p:cNvSpPr/>
          <p:nvPr/>
        </p:nvSpPr>
        <p:spPr>
          <a:xfrm>
            <a:off x="571320" y="4000680"/>
            <a:ext cx="41425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2000"/>
          </a:bodyPr>
          <a:p>
            <a:pPr marL="220320" indent="-220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Give the evidence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20320" indent="-22032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Содержимое 2"/>
          <p:cNvSpPr/>
          <p:nvPr/>
        </p:nvSpPr>
        <p:spPr>
          <a:xfrm>
            <a:off x="571320" y="4357800"/>
            <a:ext cx="392832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2000"/>
          </a:bodyPr>
          <a:p>
            <a:pPr marL="220320" indent="-220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Dear diary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20320" indent="-22032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Содержимое 2"/>
          <p:cNvSpPr/>
          <p:nvPr/>
        </p:nvSpPr>
        <p:spPr>
          <a:xfrm>
            <a:off x="571320" y="4714920"/>
            <a:ext cx="399996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 anchor="t">
            <a:normAutofit fontScale="52000"/>
          </a:bodyPr>
          <a:p>
            <a:pPr marL="220320" indent="-220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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  <a:ea typeface="DejaVu Sans"/>
              </a:rPr>
              <a:t>Expanding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20320" indent="-22032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7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8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2920" y="785880"/>
            <a:ext cx="8183160" cy="71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5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The Railway children : chapter 6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  Danger in the tunnel</a:t>
            </a:r>
            <a:r>
              <a:rPr b="1" lang="ru-RU" sz="3600" spc="-1" strike="noStrike">
                <a:solidFill>
                  <a:srgbClr val="ff9257"/>
                </a:solidFill>
                <a:latin typeface="Verdana"/>
              </a:rPr>
              <a:t>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857160" y="2143080"/>
            <a:ext cx="3714120" cy="31122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 fontScale="79000"/>
          </a:bodyPr>
          <a:p>
            <a:pPr marL="245880" indent="-24588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Task 1. </a:t>
            </a:r>
            <a:r>
              <a:rPr b="0" lang="en-US" sz="2800" spc="-1" strike="noStrike">
                <a:solidFill>
                  <a:srgbClr val="7030a0"/>
                </a:solidFill>
                <a:latin typeface="Comic Sans MS"/>
              </a:rPr>
              <a:t>Characters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45880" indent="-24588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Choose a character from a chapter and write his or her name on the head. Describe some things the character did and his/her related feelings.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4" name="Picture 2" descr=""/>
          <p:cNvPicPr/>
          <p:nvPr/>
        </p:nvPicPr>
        <p:blipFill>
          <a:blip r:embed="rId1"/>
          <a:stretch/>
        </p:blipFill>
        <p:spPr>
          <a:xfrm>
            <a:off x="5000760" y="2000160"/>
            <a:ext cx="3342600" cy="35805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2920" y="785880"/>
            <a:ext cx="8183160" cy="71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5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The Railway children : chapter 6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  Danger in the tunnel</a:t>
            </a:r>
            <a:r>
              <a:rPr b="1" lang="ru-RU" sz="3600" spc="-1" strike="noStrike">
                <a:solidFill>
                  <a:srgbClr val="ff9257"/>
                </a:solidFill>
                <a:latin typeface="Verdana"/>
              </a:rPr>
              <a:t>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857160" y="2143080"/>
            <a:ext cx="3999960" cy="31122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/>
          </a:bodyPr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Task 2. </a:t>
            </a:r>
            <a:r>
              <a:rPr b="0" lang="en-US" sz="2800" spc="-1" strike="noStrike">
                <a:solidFill>
                  <a:srgbClr val="7030a0"/>
                </a:solidFill>
                <a:latin typeface="Comic Sans MS"/>
              </a:rPr>
              <a:t>Characters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Match each sentence with a person. You can use each character more than once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</a:rPr>
              <a:t>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7" name="Picture 2" descr=""/>
          <p:cNvPicPr/>
          <p:nvPr/>
        </p:nvPicPr>
        <p:blipFill>
          <a:blip r:embed="rId1"/>
          <a:stretch/>
        </p:blipFill>
        <p:spPr>
          <a:xfrm>
            <a:off x="5000760" y="1571760"/>
            <a:ext cx="3428280" cy="40712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7" dur="indefinite" restart="never" nodeType="tmRoot">
          <p:childTnLst>
            <p:seq>
              <p:cTn id="198" dur="indefinite" nodeType="mainSeq">
                <p:childTnLst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2920" y="785880"/>
            <a:ext cx="8183160" cy="71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5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The Railway children : chapter 6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  Danger in the tunnel</a:t>
            </a:r>
            <a:r>
              <a:rPr b="1" lang="ru-RU" sz="3600" spc="-1" strike="noStrike">
                <a:solidFill>
                  <a:srgbClr val="ff9257"/>
                </a:solidFill>
                <a:latin typeface="Verdana"/>
              </a:rPr>
              <a:t>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857160" y="2143080"/>
            <a:ext cx="4214160" cy="31122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 fontScale="93000"/>
          </a:bodyPr>
          <a:p>
            <a:pPr marL="246600" indent="-24660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Task 3. </a:t>
            </a:r>
            <a:r>
              <a:rPr b="0" lang="en-US" sz="2800" spc="-1" strike="noStrike">
                <a:solidFill>
                  <a:srgbClr val="7030a0"/>
                </a:solidFill>
                <a:latin typeface="Comic Sans MS"/>
              </a:rPr>
              <a:t>Key events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4660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Write the important events of the chapter in the boxes. Use the sequence words to put the events in order.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0" name="Picture 2" descr=""/>
          <p:cNvPicPr/>
          <p:nvPr/>
        </p:nvPicPr>
        <p:blipFill>
          <a:blip r:embed="rId1"/>
          <a:stretch/>
        </p:blipFill>
        <p:spPr>
          <a:xfrm>
            <a:off x="5572080" y="2000160"/>
            <a:ext cx="2932920" cy="371412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5" dur="indefinite" restart="never" nodeType="tmRoot">
          <p:childTnLst>
            <p:seq>
              <p:cTn id="206" dur="indefinite" nodeType="mainSeq">
                <p:childTnLst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2920" y="785880"/>
            <a:ext cx="8183160" cy="71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5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The Railway children : chapter 6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  Danger in the tunnel</a:t>
            </a:r>
            <a:r>
              <a:rPr b="1" lang="ru-RU" sz="3600" spc="-1" strike="noStrike">
                <a:solidFill>
                  <a:srgbClr val="ff9257"/>
                </a:solidFill>
                <a:latin typeface="Verdana"/>
              </a:rPr>
              <a:t>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42960" y="2071800"/>
            <a:ext cx="3214080" cy="31122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 fontScale="86000"/>
          </a:bodyPr>
          <a:p>
            <a:pPr marL="267840" indent="-26784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400" spc="-1" strike="noStrike">
                <a:solidFill>
                  <a:srgbClr val="000000"/>
                </a:solidFill>
                <a:latin typeface="Comic Sans MS"/>
              </a:rPr>
              <a:t>Task 4. </a:t>
            </a:r>
            <a:r>
              <a:rPr b="0" lang="en-US" sz="2400" spc="-1" strike="noStrike">
                <a:solidFill>
                  <a:srgbClr val="7030a0"/>
                </a:solidFill>
                <a:latin typeface="Comic Sans MS"/>
              </a:rPr>
              <a:t>Pair work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26784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omic Sans MS"/>
              </a:rPr>
              <a:t>   </a:t>
            </a:r>
            <a:r>
              <a:rPr b="0" lang="en-US" sz="2400" spc="-1" strike="noStrike">
                <a:solidFill>
                  <a:srgbClr val="000000"/>
                </a:solidFill>
                <a:latin typeface="Comic Sans MS"/>
              </a:rPr>
              <a:t>Divide the chapter into the parts. Think about the titles. Add 5 sentences to each part/find these words in the chapter and make written notes about each one.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893016716"/>
              </p:ext>
            </p:extLst>
          </p:nvPr>
        </p:nvGraphicFramePr>
        <p:xfrm>
          <a:off x="4071960" y="2000160"/>
          <a:ext cx="4428360" cy="335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2920" y="785880"/>
            <a:ext cx="8183160" cy="71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5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The Railway children : chapter 6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  Danger in the tunnel</a:t>
            </a:r>
            <a:r>
              <a:rPr b="1" lang="ru-RU" sz="3600" spc="-1" strike="noStrike">
                <a:solidFill>
                  <a:srgbClr val="ff9257"/>
                </a:solidFill>
                <a:latin typeface="Verdana"/>
              </a:rPr>
              <a:t>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857160" y="2143080"/>
            <a:ext cx="3714120" cy="31122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/>
          </a:bodyPr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Task 5. </a:t>
            </a:r>
            <a:r>
              <a:rPr b="0" lang="en-US" sz="2800" spc="-1" strike="noStrike">
                <a:solidFill>
                  <a:srgbClr val="7030a0"/>
                </a:solidFill>
                <a:latin typeface="Comic Sans MS"/>
              </a:rPr>
              <a:t>Speaking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Be ready to retell the part of the chapter.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" name="Picture 2" descr="https://avatars.mds.yandex.net/i?id=416d3c893ff9566172337def6f8a8d303a6f598f-8274378-images-thumbs&amp;n=13&amp;exp=1"/>
          <p:cNvPicPr/>
          <p:nvPr/>
        </p:nvPicPr>
        <p:blipFill>
          <a:blip r:embed="rId1"/>
          <a:stretch/>
        </p:blipFill>
        <p:spPr>
          <a:xfrm>
            <a:off x="4643280" y="3143160"/>
            <a:ext cx="3714120" cy="2285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02920" y="785880"/>
            <a:ext cx="8183160" cy="71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59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The Railway children : chapter 6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  Danger in the tunnel</a:t>
            </a:r>
            <a:r>
              <a:rPr b="1" lang="ru-RU" sz="3600" spc="-1" strike="noStrike">
                <a:solidFill>
                  <a:srgbClr val="ff9257"/>
                </a:solidFill>
                <a:latin typeface="Verdana"/>
              </a:rPr>
              <a:t>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857160" y="1785960"/>
            <a:ext cx="3714120" cy="346932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 fontScale="80000"/>
          </a:bodyPr>
          <a:p>
            <a:pPr marL="228960" indent="-22896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Extra task. </a:t>
            </a:r>
            <a:r>
              <a:rPr b="0" lang="en-US" sz="2800" spc="-1" strike="noStrike">
                <a:solidFill>
                  <a:srgbClr val="7030a0"/>
                </a:solidFill>
                <a:latin typeface="Comic Sans MS"/>
              </a:rPr>
              <a:t>“Chapter and verse”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2896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Write associated ideas horizontally alongside the suggested chapter’s title. The new title serves as a mini-summary of the chapter.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2896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8" name="Picture 2" descr=""/>
          <p:cNvPicPr/>
          <p:nvPr/>
        </p:nvPicPr>
        <p:blipFill>
          <a:blip r:embed="rId1"/>
          <a:stretch/>
        </p:blipFill>
        <p:spPr>
          <a:xfrm>
            <a:off x="4786200" y="1857240"/>
            <a:ext cx="3504600" cy="34282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2920" y="571320"/>
            <a:ext cx="8183160" cy="128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502920" y="2500200"/>
            <a:ext cx="8183160" cy="221724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1" name="Picture 2" descr="C:\Users\admin\Desktop\letsread (1).jpg"/>
          <p:cNvPicPr/>
          <p:nvPr/>
        </p:nvPicPr>
        <p:blipFill>
          <a:blip r:embed="rId1"/>
          <a:stretch/>
        </p:blipFill>
        <p:spPr>
          <a:xfrm>
            <a:off x="428760" y="500040"/>
            <a:ext cx="8357400" cy="5857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02920" y="571320"/>
            <a:ext cx="8183160" cy="999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84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</a:t>
            </a: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The importance 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   of reading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502920" y="1928880"/>
            <a:ext cx="8183160" cy="37854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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Books can stimulate imagination and play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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Books provoke curiosity and discussion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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Books provide inspiration, thought and reflection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" charset="2"/>
              <a:buChar char="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Reading of variety of books exposes students to a wide range of language features and vocabulary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4" name="Picture 2" descr="C:\Users\admin\Desktop\Top-50-Books-For-Kids-and-Teens-to-Read-While-Stuck-Inside-1.jpg"/>
          <p:cNvPicPr/>
          <p:nvPr/>
        </p:nvPicPr>
        <p:blipFill>
          <a:blip r:embed="rId1"/>
          <a:stretch/>
        </p:blipFill>
        <p:spPr>
          <a:xfrm rot="527400">
            <a:off x="6410880" y="668160"/>
            <a:ext cx="2121120" cy="1919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2920" y="642960"/>
            <a:ext cx="8183160" cy="999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84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 u="sng">
                <a:solidFill>
                  <a:srgbClr val="6b9f25"/>
                </a:solidFill>
                <a:uFillTx/>
                <a:latin typeface="Verdana"/>
                <a:hlinkClick r:id="rId1"/>
              </a:rPr>
              <a:t>https://bookcreator.com/</a:t>
            </a:r>
            <a:br>
              <a:rPr sz="3600"/>
            </a:b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6" name="Содержимое 3" descr=""/>
          <p:cNvPicPr/>
          <p:nvPr/>
        </p:nvPicPr>
        <p:blipFill>
          <a:blip r:embed="rId2"/>
          <a:stretch/>
        </p:blipFill>
        <p:spPr>
          <a:xfrm>
            <a:off x="1143000" y="1714320"/>
            <a:ext cx="6786000" cy="32504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2920" y="571320"/>
            <a:ext cx="8183160" cy="999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</a:t>
            </a: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Learning to read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2920" y="1643040"/>
            <a:ext cx="8183160" cy="414252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PISA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Internet influence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Final exams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                                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Picture 2" descr="http://coachingineducation.ru/wp-content/uploads/2016/03/1w-1024x437.jpg"/>
          <p:cNvPicPr/>
          <p:nvPr/>
        </p:nvPicPr>
        <p:blipFill>
          <a:blip r:embed="rId1"/>
          <a:stretch/>
        </p:blipFill>
        <p:spPr>
          <a:xfrm rot="895200">
            <a:off x="6215040" y="1000080"/>
            <a:ext cx="2214000" cy="1356480"/>
          </a:xfrm>
          <a:prstGeom prst="rect">
            <a:avLst/>
          </a:prstGeom>
          <a:ln w="0">
            <a:noFill/>
          </a:ln>
        </p:spPr>
      </p:pic>
      <p:pic>
        <p:nvPicPr>
          <p:cNvPr id="95" name="Picture 2" descr="ÐÐ°ÑÑÐ¸Ð½ÐºÐ¸ Ð¿Ð¾ Ð·Ð°Ð¿ÑÐ¾ÑÑ ÑÑÐµÐ½Ð¸Ðµ ÐºÐ½Ð¸Ð³Ð¸ Ð½Ð° Ð°Ð½Ð³Ð»Ð¸Ð¹ÑÐºÐ¾Ð¼"/>
          <p:cNvPicPr/>
          <p:nvPr/>
        </p:nvPicPr>
        <p:blipFill>
          <a:blip r:embed="rId2"/>
          <a:stretch/>
        </p:blipFill>
        <p:spPr>
          <a:xfrm rot="21065400">
            <a:off x="1018080" y="3691080"/>
            <a:ext cx="2637360" cy="2285280"/>
          </a:xfrm>
          <a:prstGeom prst="rect">
            <a:avLst/>
          </a:prstGeom>
          <a:ln w="0">
            <a:noFill/>
          </a:ln>
        </p:spPr>
      </p:pic>
      <p:sp>
        <p:nvSpPr>
          <p:cNvPr id="96" name="Блок-схема: процесс 5"/>
          <p:cNvSpPr/>
          <p:nvPr/>
        </p:nvSpPr>
        <p:spPr>
          <a:xfrm>
            <a:off x="4000320" y="3786120"/>
            <a:ext cx="4285440" cy="999360"/>
          </a:xfrm>
          <a:prstGeom prst="flowChartProcess">
            <a:avLst/>
          </a:prstGeom>
          <a:solidFill>
            <a:schemeClr val="bg1">
              <a:lumMod val="65000"/>
              <a:alpha val="75000"/>
            </a:schemeClr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d0d0d"/>
                </a:solidFill>
                <a:latin typeface="Comic Sans MS"/>
                <a:ea typeface="DejaVu Sans"/>
              </a:rPr>
              <a:t>Reading for pleasure???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2920" y="571320"/>
            <a:ext cx="8183160" cy="1356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Primary school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Reading fiction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500040" y="2357280"/>
            <a:ext cx="8183160" cy="33570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/>
          </a:bodyPr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Reading for pleasure  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ru-RU" sz="2800" spc="-1" strike="noStrike">
                <a:solidFill>
                  <a:srgbClr val="000000"/>
                </a:solidFill>
                <a:latin typeface="Comic Sans MS"/>
              </a:rPr>
              <a:t>3-4</a:t>
            </a: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 Grades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Book selection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Reading strategies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Book review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9" name="Picture 5" descr=""/>
          <p:cNvPicPr/>
          <p:nvPr/>
        </p:nvPicPr>
        <p:blipFill>
          <a:blip r:embed="rId1"/>
          <a:stretch/>
        </p:blipFill>
        <p:spPr>
          <a:xfrm rot="21051600">
            <a:off x="5289480" y="880560"/>
            <a:ext cx="2328840" cy="292824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2" descr="https://www.blackcat-cideb.com/uploads/2017/03/152-152_b943827e20215b1a05b01bfdfc2d363b.jpg"/>
          <p:cNvPicPr/>
          <p:nvPr/>
        </p:nvPicPr>
        <p:blipFill>
          <a:blip r:embed="rId2"/>
          <a:stretch/>
        </p:blipFill>
        <p:spPr>
          <a:xfrm rot="1014000">
            <a:off x="5602320" y="3090960"/>
            <a:ext cx="2553840" cy="304452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2920" y="571320"/>
            <a:ext cx="8183160" cy="128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Secondary school</a:t>
            </a:r>
            <a:br>
              <a:rPr sz="3600"/>
            </a:b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Reading fiction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2920" y="2143080"/>
            <a:ext cx="8183160" cy="257436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Reading marathon   6 grade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buClr>
                <a:srgbClr val="f07f09"/>
              </a:buClr>
              <a:buSzPct val="80000"/>
              <a:buFont typeface="Wingdings 2" charset="2"/>
              <a:buChar char=""/>
            </a:pPr>
            <a:r>
              <a:rPr b="0" lang="en-US" sz="2800" spc="-1" strike="noStrike">
                <a:solidFill>
                  <a:srgbClr val="000000"/>
                </a:solidFill>
                <a:latin typeface="Comic Sans MS"/>
              </a:rPr>
              <a:t>Elective course “Reading for pleasure” 7 grade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Picture 2" descr="ÐÐ°ÑÑÐ¸Ð½ÐºÐ¸ Ð¿Ð¾ Ð·Ð°Ð¿ÑÐ¾ÑÑ ÑÑÐµÐ½Ð¸Ðµ ÐºÐ½Ð¸Ð³Ð¸ Ð½Ð° Ð°Ð½Ð³Ð»Ð¸Ð¹ÑÐºÐ¾Ð¼"/>
          <p:cNvPicPr/>
          <p:nvPr/>
        </p:nvPicPr>
        <p:blipFill>
          <a:blip r:embed="rId1"/>
          <a:stretch/>
        </p:blipFill>
        <p:spPr>
          <a:xfrm rot="20917200">
            <a:off x="1149840" y="3665160"/>
            <a:ext cx="2035800" cy="2449080"/>
          </a:xfrm>
          <a:prstGeom prst="rect">
            <a:avLst/>
          </a:prstGeom>
          <a:ln w="0">
            <a:noFill/>
          </a:ln>
        </p:spPr>
      </p:pic>
      <p:pic>
        <p:nvPicPr>
          <p:cNvPr id="104" name="Picture 4" descr="ÐÐ°ÑÑÐ¸Ð½ÐºÐ¸ Ð¿Ð¾ Ð·Ð°Ð¿ÑÐ¾ÑÑ ÑÑÐµÐ½Ð¸Ðµ ÐºÐ½Ð¸Ð³Ð¸ Ð½Ð° Ð°Ð½Ð³Ð»Ð¸Ð¹ÑÐºÐ¾Ð¼"/>
          <p:cNvPicPr/>
          <p:nvPr/>
        </p:nvPicPr>
        <p:blipFill>
          <a:blip r:embed="rId2"/>
          <a:stretch/>
        </p:blipFill>
        <p:spPr>
          <a:xfrm rot="814200">
            <a:off x="6188400" y="3701160"/>
            <a:ext cx="2004480" cy="2445840"/>
          </a:xfrm>
          <a:prstGeom prst="rect">
            <a:avLst/>
          </a:prstGeom>
          <a:ln w="0">
            <a:noFill/>
          </a:ln>
        </p:spPr>
      </p:pic>
      <p:pic>
        <p:nvPicPr>
          <p:cNvPr id="105" name="Picture 2" descr=""/>
          <p:cNvPicPr/>
          <p:nvPr/>
        </p:nvPicPr>
        <p:blipFill>
          <a:blip r:embed="rId3"/>
          <a:stretch/>
        </p:blipFill>
        <p:spPr>
          <a:xfrm>
            <a:off x="3643200" y="3357720"/>
            <a:ext cx="2214000" cy="28569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2920" y="642960"/>
            <a:ext cx="8183160" cy="71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   </a:t>
            </a: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Read and compare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 rot="21270600">
            <a:off x="560520" y="1711080"/>
            <a:ext cx="4156560" cy="4560840"/>
          </a:xfrm>
          <a:prstGeom prst="rect">
            <a:avLst/>
          </a:prstGeom>
          <a:ln w="9525">
            <a:noFill/>
          </a:ln>
        </p:spPr>
      </p:pic>
      <p:pic>
        <p:nvPicPr>
          <p:cNvPr id="108" name="Picture 1" descr=""/>
          <p:cNvPicPr/>
          <p:nvPr/>
        </p:nvPicPr>
        <p:blipFill>
          <a:blip r:embed="rId2"/>
          <a:stretch/>
        </p:blipFill>
        <p:spPr>
          <a:xfrm rot="241800">
            <a:off x="4871520" y="1697400"/>
            <a:ext cx="3752280" cy="45856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Заголовок 1"/>
          <p:cNvSpPr/>
          <p:nvPr/>
        </p:nvSpPr>
        <p:spPr>
          <a:xfrm>
            <a:off x="1214280" y="357120"/>
            <a:ext cx="7081200" cy="78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6000"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Verdana"/>
                <a:ea typeface="DejaVu Sans"/>
              </a:rPr>
              <a:t>Are there any differences?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Заголовок 1"/>
          <p:cNvSpPr/>
          <p:nvPr/>
        </p:nvSpPr>
        <p:spPr>
          <a:xfrm>
            <a:off x="1357200" y="1428840"/>
            <a:ext cx="7081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4400" spc="-1" strike="noStrike">
              <a:solidFill>
                <a:srgbClr val="000000"/>
              </a:solidFill>
              <a:latin typeface="Verdana"/>
              <a:ea typeface="DejaVu Sans"/>
            </a:endParaRPr>
          </a:p>
        </p:txBody>
      </p:sp>
      <p:sp>
        <p:nvSpPr>
          <p:cNvPr id="111" name="Блок-схема: процесс 8"/>
          <p:cNvSpPr/>
          <p:nvPr/>
        </p:nvSpPr>
        <p:spPr>
          <a:xfrm>
            <a:off x="1071360" y="1357200"/>
            <a:ext cx="3428280" cy="356400"/>
          </a:xfrm>
          <a:prstGeom prst="flowChartProcess">
            <a:avLst/>
          </a:prstGeom>
          <a:solidFill>
            <a:srgbClr val="f07f09"/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chemeClr val="lt1"/>
                </a:solidFill>
                <a:latin typeface="Verdana"/>
                <a:ea typeface="DejaVu Sans"/>
              </a:rPr>
              <a:t>Fiction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Блок-схема: процесс 10"/>
          <p:cNvSpPr/>
          <p:nvPr/>
        </p:nvSpPr>
        <p:spPr>
          <a:xfrm>
            <a:off x="4643280" y="1357200"/>
            <a:ext cx="3428280" cy="356400"/>
          </a:xfrm>
          <a:prstGeom prst="flowChartProcess">
            <a:avLst/>
          </a:prstGeom>
          <a:solidFill>
            <a:srgbClr val="f07f09"/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chemeClr val="lt1"/>
                </a:solidFill>
                <a:latin typeface="Verdana"/>
                <a:ea typeface="DejaVu Sans"/>
              </a:rPr>
              <a:t>Non-fiction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Блок-схема: процесс 11"/>
          <p:cNvSpPr/>
          <p:nvPr/>
        </p:nvSpPr>
        <p:spPr>
          <a:xfrm>
            <a:off x="1071360" y="185724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Story talk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Блок-схема: процесс 12"/>
          <p:cNvSpPr/>
          <p:nvPr/>
        </p:nvSpPr>
        <p:spPr>
          <a:xfrm>
            <a:off x="1071360" y="228600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Read to enjoy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Блок-схема: процесс 13"/>
          <p:cNvSpPr/>
          <p:nvPr/>
        </p:nvSpPr>
        <p:spPr>
          <a:xfrm>
            <a:off x="1071360" y="271476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Read in order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Блок-схема: процесс 14"/>
          <p:cNvSpPr/>
          <p:nvPr/>
        </p:nvSpPr>
        <p:spPr>
          <a:xfrm>
            <a:off x="1071360" y="314316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Illustrations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Блок-схема: процесс 15"/>
          <p:cNvSpPr/>
          <p:nvPr/>
        </p:nvSpPr>
        <p:spPr>
          <a:xfrm>
            <a:off x="4643280" y="185724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Factual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Блок-схема: процесс 16"/>
          <p:cNvSpPr/>
          <p:nvPr/>
        </p:nvSpPr>
        <p:spPr>
          <a:xfrm>
            <a:off x="4643280" y="228600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Read to learn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Блок-схема: процесс 17"/>
          <p:cNvSpPr/>
          <p:nvPr/>
        </p:nvSpPr>
        <p:spPr>
          <a:xfrm>
            <a:off x="4643280" y="271476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Can be read in any order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Блок-схема: процесс 18"/>
          <p:cNvSpPr/>
          <p:nvPr/>
        </p:nvSpPr>
        <p:spPr>
          <a:xfrm>
            <a:off x="4643280" y="314316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Photos, charts…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Блок-схема: процесс 19"/>
          <p:cNvSpPr/>
          <p:nvPr/>
        </p:nvSpPr>
        <p:spPr>
          <a:xfrm>
            <a:off x="4643280" y="357192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Glossary, words in bold…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Блок-схема: процесс 20"/>
          <p:cNvSpPr/>
          <p:nvPr/>
        </p:nvSpPr>
        <p:spPr>
          <a:xfrm>
            <a:off x="1071360" y="357192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Beginning, middle and end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Блок-схема: процесс 21"/>
          <p:cNvSpPr/>
          <p:nvPr/>
        </p:nvSpPr>
        <p:spPr>
          <a:xfrm>
            <a:off x="1071360" y="400068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Setting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Блок-схема: процесс 22"/>
          <p:cNvSpPr/>
          <p:nvPr/>
        </p:nvSpPr>
        <p:spPr>
          <a:xfrm>
            <a:off x="1071360" y="442908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Problem and solution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Блок-схема: процесс 23"/>
          <p:cNvSpPr/>
          <p:nvPr/>
        </p:nvSpPr>
        <p:spPr>
          <a:xfrm>
            <a:off x="1071360" y="4857840"/>
            <a:ext cx="3428280" cy="35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b15d0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Emotions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502920" y="530280"/>
            <a:ext cx="8183160" cy="418716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8" name="Picture 2" descr="C:\Users\admin\Desktop\slide_5.jpg"/>
          <p:cNvPicPr/>
          <p:nvPr/>
        </p:nvPicPr>
        <p:blipFill>
          <a:blip r:embed="rId1"/>
          <a:stretch/>
        </p:blipFill>
        <p:spPr>
          <a:xfrm>
            <a:off x="762120" y="571680"/>
            <a:ext cx="7619400" cy="5142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2920" y="642960"/>
            <a:ext cx="8183160" cy="5391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502920" y="530280"/>
            <a:ext cx="8183160" cy="418716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1" name="Picture 2" descr="C:\Users\admin\Desktop\choose0.8308784588509447.jpg"/>
          <p:cNvPicPr/>
          <p:nvPr/>
        </p:nvPicPr>
        <p:blipFill>
          <a:blip r:embed="rId1"/>
          <a:stretch/>
        </p:blipFill>
        <p:spPr>
          <a:xfrm>
            <a:off x="1214280" y="714240"/>
            <a:ext cx="6643080" cy="5000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2920" y="642960"/>
            <a:ext cx="8183160" cy="928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   </a:t>
            </a:r>
            <a:r>
              <a:rPr b="1" lang="en-US" sz="3600" spc="-1" strike="noStrike">
                <a:solidFill>
                  <a:srgbClr val="ff9257"/>
                </a:solidFill>
                <a:latin typeface="Verdana"/>
              </a:rPr>
              <a:t>While-reading tasks  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3" name="Picture 2" descr=""/>
          <p:cNvPicPr/>
          <p:nvPr/>
        </p:nvPicPr>
        <p:blipFill>
          <a:blip r:embed="rId1"/>
          <a:stretch/>
        </p:blipFill>
        <p:spPr>
          <a:xfrm rot="424200">
            <a:off x="6369480" y="1235160"/>
            <a:ext cx="2071080" cy="2647080"/>
          </a:xfrm>
          <a:prstGeom prst="rect">
            <a:avLst/>
          </a:prstGeom>
          <a:ln w="9525">
            <a:noFill/>
          </a:ln>
        </p:spPr>
      </p:pic>
      <p:sp>
        <p:nvSpPr>
          <p:cNvPr id="134" name="Блок-схема: процесс 4"/>
          <p:cNvSpPr/>
          <p:nvPr/>
        </p:nvSpPr>
        <p:spPr>
          <a:xfrm>
            <a:off x="1000080" y="1785960"/>
            <a:ext cx="4357080" cy="356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Choosing true or false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Блок-схема: процесс 5"/>
          <p:cNvSpPr/>
          <p:nvPr/>
        </p:nvSpPr>
        <p:spPr>
          <a:xfrm>
            <a:off x="928800" y="2643120"/>
            <a:ext cx="4357080" cy="356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Answering the questions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Блок-схема: процесс 6"/>
          <p:cNvSpPr/>
          <p:nvPr/>
        </p:nvSpPr>
        <p:spPr>
          <a:xfrm>
            <a:off x="1000080" y="2214720"/>
            <a:ext cx="4357080" cy="356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Multiple choice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Блок-схема: процесс 7"/>
          <p:cNvSpPr/>
          <p:nvPr/>
        </p:nvSpPr>
        <p:spPr>
          <a:xfrm>
            <a:off x="1000080" y="3071880"/>
            <a:ext cx="4357080" cy="356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Completing the sentences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Блок-схема: процесс 8"/>
          <p:cNvSpPr/>
          <p:nvPr/>
        </p:nvSpPr>
        <p:spPr>
          <a:xfrm>
            <a:off x="1000080" y="3500280"/>
            <a:ext cx="4357080" cy="356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Sequencing events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Блок-схема: процесс 9"/>
          <p:cNvSpPr/>
          <p:nvPr/>
        </p:nvSpPr>
        <p:spPr>
          <a:xfrm>
            <a:off x="1000080" y="3929040"/>
            <a:ext cx="5142960" cy="3564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>
              <a:lnSpc>
                <a:spcPct val="100000"/>
              </a:lnSpc>
              <a:buClr>
                <a:srgbClr val="0d0d0d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d0d0d"/>
                </a:solidFill>
                <a:latin typeface="Comic Sans MS"/>
                <a:ea typeface="DejaVu Sans"/>
              </a:rPr>
              <a:t>Matching the headings with the paragraphs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9" dur="indefinite" restart="never" nodeType="tmRoot">
          <p:childTnLst>
            <p:seq>
              <p:cTn id="90" dur="indefinite" nodeType="mainSeq">
                <p:childTnLst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1032</TotalTime>
  <Application>LibreOffice/7.5.4.2$Windows_X86_64 LibreOffice_project/36ccfdc35048b057fd9854c757a8b67ec53977b6</Application>
  <AppVersion>15.0000</AppVersion>
  <Words>422</Words>
  <Paragraphs>95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2023-03-22T13:49:28Z</dcterms:created>
  <dc:creator>admin</dc:creator>
  <dc:description/>
  <dc:language>ru-RU</dc:language>
  <cp:lastModifiedBy/>
  <dcterms:modified xsi:type="dcterms:W3CDTF">2023-09-05T17:58:18Z</dcterms:modified>
  <cp:revision>121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r8>19</vt:r8>
  </property>
</Properties>
</file>