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7" r:id="rId9"/>
    <p:sldId id="266" r:id="rId10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27510-EB5D-4EF8-B310-03A28A0B200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F8B2E1D-ADF9-46B2-854C-368267827441}">
      <dgm:prSet phldrT="[Текст]" custT="1"/>
      <dgm:spPr/>
      <dgm:t>
        <a:bodyPr/>
        <a:lstStyle/>
        <a:p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проект старшеклассника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20EBD2-2BEC-464C-8338-B349FF40BF36}" type="parTrans" cxnId="{0545A078-42FA-463B-88AF-7BF8B31568B4}">
      <dgm:prSet/>
      <dgm:spPr/>
      <dgm:t>
        <a:bodyPr/>
        <a:lstStyle/>
        <a:p>
          <a:endParaRPr lang="ru-RU"/>
        </a:p>
      </dgm:t>
    </dgm:pt>
    <dgm:pt modelId="{CE7C1A44-6917-46C7-A319-670D8AEC42EB}" type="sibTrans" cxnId="{0545A078-42FA-463B-88AF-7BF8B31568B4}">
      <dgm:prSet/>
      <dgm:spPr/>
      <dgm:t>
        <a:bodyPr/>
        <a:lstStyle/>
        <a:p>
          <a:endParaRPr lang="ru-RU"/>
        </a:p>
      </dgm:t>
    </dgm:pt>
    <dgm:pt modelId="{E2F4D868-B2E1-4BBA-83F5-C5344C5CE7BE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академических рамок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7FB0E-1A38-4F84-A9D4-EF9BD4B0BF7D}" type="parTrans" cxnId="{D32130BC-CEFD-4C6D-9F7A-8398FCAFAC4C}">
      <dgm:prSet/>
      <dgm:spPr/>
      <dgm:t>
        <a:bodyPr/>
        <a:lstStyle/>
        <a:p>
          <a:endParaRPr lang="ru-RU"/>
        </a:p>
      </dgm:t>
    </dgm:pt>
    <dgm:pt modelId="{7C570D7F-E7E5-4D34-8BF4-DFF2984D155B}" type="sibTrans" cxnId="{D32130BC-CEFD-4C6D-9F7A-8398FCAFAC4C}">
      <dgm:prSet/>
      <dgm:spPr/>
      <dgm:t>
        <a:bodyPr/>
        <a:lstStyle/>
        <a:p>
          <a:endParaRPr lang="ru-RU"/>
        </a:p>
      </dgm:t>
    </dgm:pt>
    <dgm:pt modelId="{E4C2C9EA-027B-4AB5-9FD3-A488F2DE3D9D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Компетентность</a:t>
          </a:r>
          <a:r>
            <a:rPr lang="ru-RU" sz="3200" dirty="0" smtClean="0"/>
            <a:t> </a:t>
          </a:r>
          <a:endParaRPr lang="ru-RU" sz="3200" dirty="0"/>
        </a:p>
      </dgm:t>
    </dgm:pt>
    <dgm:pt modelId="{AD456F03-FEB6-4C63-8A96-34D62098E057}" type="parTrans" cxnId="{235F7061-656E-4190-ACDA-5EF43C492D48}">
      <dgm:prSet/>
      <dgm:spPr/>
      <dgm:t>
        <a:bodyPr/>
        <a:lstStyle/>
        <a:p>
          <a:endParaRPr lang="ru-RU"/>
        </a:p>
      </dgm:t>
    </dgm:pt>
    <dgm:pt modelId="{B1AD820A-0F65-4837-A384-5FCE03C9D7F5}" type="sibTrans" cxnId="{235F7061-656E-4190-ACDA-5EF43C492D48}">
      <dgm:prSet/>
      <dgm:spPr/>
      <dgm:t>
        <a:bodyPr/>
        <a:lstStyle/>
        <a:p>
          <a:endParaRPr lang="ru-RU"/>
        </a:p>
      </dgm:t>
    </dgm:pt>
    <dgm:pt modelId="{600AC623-05E1-42B4-9450-99B3B48B628B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Социализация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BF6882-C342-44CC-96B3-82B7FC1E1029}" type="parTrans" cxnId="{520B157B-40B5-447B-A278-D51D4A9D5FF7}">
      <dgm:prSet/>
      <dgm:spPr/>
      <dgm:t>
        <a:bodyPr/>
        <a:lstStyle/>
        <a:p>
          <a:endParaRPr lang="ru-RU"/>
        </a:p>
      </dgm:t>
    </dgm:pt>
    <dgm:pt modelId="{EFA07443-9D67-408F-A0FF-7DCC03B5B95B}" type="sibTrans" cxnId="{520B157B-40B5-447B-A278-D51D4A9D5FF7}">
      <dgm:prSet/>
      <dgm:spPr/>
      <dgm:t>
        <a:bodyPr/>
        <a:lstStyle/>
        <a:p>
          <a:endParaRPr lang="ru-RU"/>
        </a:p>
      </dgm:t>
    </dgm:pt>
    <dgm:pt modelId="{15B89BA7-81A4-438B-8E0A-5BE103BE878E}" type="pres">
      <dgm:prSet presAssocID="{B3827510-EB5D-4EF8-B310-03A28A0B200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562CB2-9C26-4EFA-92C3-63412932A42F}" type="pres">
      <dgm:prSet presAssocID="{3F8B2E1D-ADF9-46B2-854C-368267827441}" presName="root1" presStyleCnt="0"/>
      <dgm:spPr/>
    </dgm:pt>
    <dgm:pt modelId="{C01E64D6-A2ED-403D-9C03-BD09C42FB788}" type="pres">
      <dgm:prSet presAssocID="{3F8B2E1D-ADF9-46B2-854C-368267827441}" presName="LevelOneTextNode" presStyleLbl="node0" presStyleIdx="0" presStyleCnt="1" custAng="5400000" custScaleX="403219" custScaleY="94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81AA08-5F26-4AB8-B651-0FF51E129D1E}" type="pres">
      <dgm:prSet presAssocID="{3F8B2E1D-ADF9-46B2-854C-368267827441}" presName="level2hierChild" presStyleCnt="0"/>
      <dgm:spPr/>
    </dgm:pt>
    <dgm:pt modelId="{30E5BACD-91FA-4AED-BCEE-5094B895E880}" type="pres">
      <dgm:prSet presAssocID="{C307FB0E-1A38-4F84-A9D4-EF9BD4B0BF7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0E7C407-67FD-4F3E-B626-87EDB7344EFC}" type="pres">
      <dgm:prSet presAssocID="{C307FB0E-1A38-4F84-A9D4-EF9BD4B0BF7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8A5CDD97-2FB7-435C-AE85-680F4B9B2694}" type="pres">
      <dgm:prSet presAssocID="{E2F4D868-B2E1-4BBA-83F5-C5344C5CE7BE}" presName="root2" presStyleCnt="0"/>
      <dgm:spPr/>
    </dgm:pt>
    <dgm:pt modelId="{35F44C67-B823-4853-90A3-BA43E3A31150}" type="pres">
      <dgm:prSet presAssocID="{E2F4D868-B2E1-4BBA-83F5-C5344C5CE7BE}" presName="LevelTwoTextNode" presStyleLbl="node2" presStyleIdx="0" presStyleCnt="3" custScaleX="1455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7AB231-EE13-469B-AA0E-5BBA3B6E2ADF}" type="pres">
      <dgm:prSet presAssocID="{E2F4D868-B2E1-4BBA-83F5-C5344C5CE7BE}" presName="level3hierChild" presStyleCnt="0"/>
      <dgm:spPr/>
    </dgm:pt>
    <dgm:pt modelId="{BA4C4F37-45EA-4E02-8907-81A41A497A22}" type="pres">
      <dgm:prSet presAssocID="{AD456F03-FEB6-4C63-8A96-34D62098E05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9A0B91F-117C-47E5-9B12-17CFB6017DD1}" type="pres">
      <dgm:prSet presAssocID="{AD456F03-FEB6-4C63-8A96-34D62098E05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4CFFAD0-27D0-4222-8DB1-2090495F0359}" type="pres">
      <dgm:prSet presAssocID="{E4C2C9EA-027B-4AB5-9FD3-A488F2DE3D9D}" presName="root2" presStyleCnt="0"/>
      <dgm:spPr/>
    </dgm:pt>
    <dgm:pt modelId="{7024C46B-E32D-45F8-BE3C-90E30E9E32EF}" type="pres">
      <dgm:prSet presAssocID="{E4C2C9EA-027B-4AB5-9FD3-A488F2DE3D9D}" presName="LevelTwoTextNode" presStyleLbl="node2" presStyleIdx="1" presStyleCnt="3" custScaleX="1455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9CAA3D-51CE-449C-9632-F411D211070D}" type="pres">
      <dgm:prSet presAssocID="{E4C2C9EA-027B-4AB5-9FD3-A488F2DE3D9D}" presName="level3hierChild" presStyleCnt="0"/>
      <dgm:spPr/>
    </dgm:pt>
    <dgm:pt modelId="{B95AEE3A-CEC7-4EE1-930F-266CCE21778A}" type="pres">
      <dgm:prSet presAssocID="{F7BF6882-C342-44CC-96B3-82B7FC1E1029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16C48004-C04F-483E-AED1-791AEC4ECDE0}" type="pres">
      <dgm:prSet presAssocID="{F7BF6882-C342-44CC-96B3-82B7FC1E102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83C767DC-CA07-4FD2-9322-C2C4D760E969}" type="pres">
      <dgm:prSet presAssocID="{600AC623-05E1-42B4-9450-99B3B48B628B}" presName="root2" presStyleCnt="0"/>
      <dgm:spPr/>
    </dgm:pt>
    <dgm:pt modelId="{BC613562-A4D2-4BE8-822E-F58CDC96D29F}" type="pres">
      <dgm:prSet presAssocID="{600AC623-05E1-42B4-9450-99B3B48B628B}" presName="LevelTwoTextNode" presStyleLbl="node2" presStyleIdx="2" presStyleCnt="3" custScaleX="1450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5E0BE6-6A29-4CB5-A4F2-C9431287C656}" type="pres">
      <dgm:prSet presAssocID="{600AC623-05E1-42B4-9450-99B3B48B628B}" presName="level3hierChild" presStyleCnt="0"/>
      <dgm:spPr/>
    </dgm:pt>
  </dgm:ptLst>
  <dgm:cxnLst>
    <dgm:cxn modelId="{0B24539A-EF41-4C47-BE0E-A777F96A6985}" type="presOf" srcId="{B3827510-EB5D-4EF8-B310-03A28A0B2000}" destId="{15B89BA7-81A4-438B-8E0A-5BE103BE878E}" srcOrd="0" destOrd="0" presId="urn:microsoft.com/office/officeart/2008/layout/HorizontalMultiLevelHierarchy"/>
    <dgm:cxn modelId="{24706DC1-EDDC-4EB7-96DC-490FD168DDAB}" type="presOf" srcId="{E4C2C9EA-027B-4AB5-9FD3-A488F2DE3D9D}" destId="{7024C46B-E32D-45F8-BE3C-90E30E9E32EF}" srcOrd="0" destOrd="0" presId="urn:microsoft.com/office/officeart/2008/layout/HorizontalMultiLevelHierarchy"/>
    <dgm:cxn modelId="{235F7061-656E-4190-ACDA-5EF43C492D48}" srcId="{3F8B2E1D-ADF9-46B2-854C-368267827441}" destId="{E4C2C9EA-027B-4AB5-9FD3-A488F2DE3D9D}" srcOrd="1" destOrd="0" parTransId="{AD456F03-FEB6-4C63-8A96-34D62098E057}" sibTransId="{B1AD820A-0F65-4837-A384-5FCE03C9D7F5}"/>
    <dgm:cxn modelId="{69F54592-BE6D-4E7A-A2A1-6A0793BE1569}" type="presOf" srcId="{AD456F03-FEB6-4C63-8A96-34D62098E057}" destId="{B9A0B91F-117C-47E5-9B12-17CFB6017DD1}" srcOrd="1" destOrd="0" presId="urn:microsoft.com/office/officeart/2008/layout/HorizontalMultiLevelHierarchy"/>
    <dgm:cxn modelId="{6CE53B2C-BFC4-4B53-9302-E67369EE3E90}" type="presOf" srcId="{3F8B2E1D-ADF9-46B2-854C-368267827441}" destId="{C01E64D6-A2ED-403D-9C03-BD09C42FB788}" srcOrd="0" destOrd="0" presId="urn:microsoft.com/office/officeart/2008/layout/HorizontalMultiLevelHierarchy"/>
    <dgm:cxn modelId="{F97DFB7D-3D73-4E86-A7C6-EAFD94CD4F8D}" type="presOf" srcId="{C307FB0E-1A38-4F84-A9D4-EF9BD4B0BF7D}" destId="{90E7C407-67FD-4F3E-B626-87EDB7344EFC}" srcOrd="1" destOrd="0" presId="urn:microsoft.com/office/officeart/2008/layout/HorizontalMultiLevelHierarchy"/>
    <dgm:cxn modelId="{E582CCC3-90FA-4A45-BFFD-4F9DA1DFAB47}" type="presOf" srcId="{600AC623-05E1-42B4-9450-99B3B48B628B}" destId="{BC613562-A4D2-4BE8-822E-F58CDC96D29F}" srcOrd="0" destOrd="0" presId="urn:microsoft.com/office/officeart/2008/layout/HorizontalMultiLevelHierarchy"/>
    <dgm:cxn modelId="{3A40DEA1-5F83-4DA6-AC09-2DF8CC86C141}" type="presOf" srcId="{C307FB0E-1A38-4F84-A9D4-EF9BD4B0BF7D}" destId="{30E5BACD-91FA-4AED-BCEE-5094B895E880}" srcOrd="0" destOrd="0" presId="urn:microsoft.com/office/officeart/2008/layout/HorizontalMultiLevelHierarchy"/>
    <dgm:cxn modelId="{75B33B96-66D4-4B58-9336-E705CEDDB78A}" type="presOf" srcId="{F7BF6882-C342-44CC-96B3-82B7FC1E1029}" destId="{B95AEE3A-CEC7-4EE1-930F-266CCE21778A}" srcOrd="0" destOrd="0" presId="urn:microsoft.com/office/officeart/2008/layout/HorizontalMultiLevelHierarchy"/>
    <dgm:cxn modelId="{D2EAE6C7-390D-4D7C-AF43-2263AF9C5DA3}" type="presOf" srcId="{AD456F03-FEB6-4C63-8A96-34D62098E057}" destId="{BA4C4F37-45EA-4E02-8907-81A41A497A22}" srcOrd="0" destOrd="0" presId="urn:microsoft.com/office/officeart/2008/layout/HorizontalMultiLevelHierarchy"/>
    <dgm:cxn modelId="{520B157B-40B5-447B-A278-D51D4A9D5FF7}" srcId="{3F8B2E1D-ADF9-46B2-854C-368267827441}" destId="{600AC623-05E1-42B4-9450-99B3B48B628B}" srcOrd="2" destOrd="0" parTransId="{F7BF6882-C342-44CC-96B3-82B7FC1E1029}" sibTransId="{EFA07443-9D67-408F-A0FF-7DCC03B5B95B}"/>
    <dgm:cxn modelId="{0545A078-42FA-463B-88AF-7BF8B31568B4}" srcId="{B3827510-EB5D-4EF8-B310-03A28A0B2000}" destId="{3F8B2E1D-ADF9-46B2-854C-368267827441}" srcOrd="0" destOrd="0" parTransId="{8B20EBD2-2BEC-464C-8338-B349FF40BF36}" sibTransId="{CE7C1A44-6917-46C7-A319-670D8AEC42EB}"/>
    <dgm:cxn modelId="{D32130BC-CEFD-4C6D-9F7A-8398FCAFAC4C}" srcId="{3F8B2E1D-ADF9-46B2-854C-368267827441}" destId="{E2F4D868-B2E1-4BBA-83F5-C5344C5CE7BE}" srcOrd="0" destOrd="0" parTransId="{C307FB0E-1A38-4F84-A9D4-EF9BD4B0BF7D}" sibTransId="{7C570D7F-E7E5-4D34-8BF4-DFF2984D155B}"/>
    <dgm:cxn modelId="{F546EC82-5866-47DA-A035-07F3C8B27E2B}" type="presOf" srcId="{E2F4D868-B2E1-4BBA-83F5-C5344C5CE7BE}" destId="{35F44C67-B823-4853-90A3-BA43E3A31150}" srcOrd="0" destOrd="0" presId="urn:microsoft.com/office/officeart/2008/layout/HorizontalMultiLevelHierarchy"/>
    <dgm:cxn modelId="{8E01E427-F13C-4DC5-83B6-B1ABEB45644D}" type="presOf" srcId="{F7BF6882-C342-44CC-96B3-82B7FC1E1029}" destId="{16C48004-C04F-483E-AED1-791AEC4ECDE0}" srcOrd="1" destOrd="0" presId="urn:microsoft.com/office/officeart/2008/layout/HorizontalMultiLevelHierarchy"/>
    <dgm:cxn modelId="{5C2504E3-C7B8-4B6E-806A-F06D175593C3}" type="presParOf" srcId="{15B89BA7-81A4-438B-8E0A-5BE103BE878E}" destId="{8C562CB2-9C26-4EFA-92C3-63412932A42F}" srcOrd="0" destOrd="0" presId="urn:microsoft.com/office/officeart/2008/layout/HorizontalMultiLevelHierarchy"/>
    <dgm:cxn modelId="{DA042553-85C0-48AB-B2C7-773E0C8EB345}" type="presParOf" srcId="{8C562CB2-9C26-4EFA-92C3-63412932A42F}" destId="{C01E64D6-A2ED-403D-9C03-BD09C42FB788}" srcOrd="0" destOrd="0" presId="urn:microsoft.com/office/officeart/2008/layout/HorizontalMultiLevelHierarchy"/>
    <dgm:cxn modelId="{B819E50C-16EE-4446-B4D3-08A6CF4D3DBD}" type="presParOf" srcId="{8C562CB2-9C26-4EFA-92C3-63412932A42F}" destId="{5781AA08-5F26-4AB8-B651-0FF51E129D1E}" srcOrd="1" destOrd="0" presId="urn:microsoft.com/office/officeart/2008/layout/HorizontalMultiLevelHierarchy"/>
    <dgm:cxn modelId="{7BC48E69-C70A-4C9B-B56C-CD9B5E47476C}" type="presParOf" srcId="{5781AA08-5F26-4AB8-B651-0FF51E129D1E}" destId="{30E5BACD-91FA-4AED-BCEE-5094B895E880}" srcOrd="0" destOrd="0" presId="urn:microsoft.com/office/officeart/2008/layout/HorizontalMultiLevelHierarchy"/>
    <dgm:cxn modelId="{B860DA61-637B-4ACE-B858-C4F5342E5A63}" type="presParOf" srcId="{30E5BACD-91FA-4AED-BCEE-5094B895E880}" destId="{90E7C407-67FD-4F3E-B626-87EDB7344EFC}" srcOrd="0" destOrd="0" presId="urn:microsoft.com/office/officeart/2008/layout/HorizontalMultiLevelHierarchy"/>
    <dgm:cxn modelId="{168565DE-CF09-482F-8CBB-B0AEFA00EF18}" type="presParOf" srcId="{5781AA08-5F26-4AB8-B651-0FF51E129D1E}" destId="{8A5CDD97-2FB7-435C-AE85-680F4B9B2694}" srcOrd="1" destOrd="0" presId="urn:microsoft.com/office/officeart/2008/layout/HorizontalMultiLevelHierarchy"/>
    <dgm:cxn modelId="{909B09CA-ACA4-4B72-B908-0F1F9F1F6837}" type="presParOf" srcId="{8A5CDD97-2FB7-435C-AE85-680F4B9B2694}" destId="{35F44C67-B823-4853-90A3-BA43E3A31150}" srcOrd="0" destOrd="0" presId="urn:microsoft.com/office/officeart/2008/layout/HorizontalMultiLevelHierarchy"/>
    <dgm:cxn modelId="{93F40920-21B8-42A2-B721-664731D8383D}" type="presParOf" srcId="{8A5CDD97-2FB7-435C-AE85-680F4B9B2694}" destId="{3A7AB231-EE13-469B-AA0E-5BBA3B6E2ADF}" srcOrd="1" destOrd="0" presId="urn:microsoft.com/office/officeart/2008/layout/HorizontalMultiLevelHierarchy"/>
    <dgm:cxn modelId="{F018E696-851C-432B-9B3F-7FB677134228}" type="presParOf" srcId="{5781AA08-5F26-4AB8-B651-0FF51E129D1E}" destId="{BA4C4F37-45EA-4E02-8907-81A41A497A22}" srcOrd="2" destOrd="0" presId="urn:microsoft.com/office/officeart/2008/layout/HorizontalMultiLevelHierarchy"/>
    <dgm:cxn modelId="{0C6A3A87-AC79-4A20-9F1B-785C7F279965}" type="presParOf" srcId="{BA4C4F37-45EA-4E02-8907-81A41A497A22}" destId="{B9A0B91F-117C-47E5-9B12-17CFB6017DD1}" srcOrd="0" destOrd="0" presId="urn:microsoft.com/office/officeart/2008/layout/HorizontalMultiLevelHierarchy"/>
    <dgm:cxn modelId="{5B3108BD-2181-46F1-91E0-08E8DD5A7349}" type="presParOf" srcId="{5781AA08-5F26-4AB8-B651-0FF51E129D1E}" destId="{54CFFAD0-27D0-4222-8DB1-2090495F0359}" srcOrd="3" destOrd="0" presId="urn:microsoft.com/office/officeart/2008/layout/HorizontalMultiLevelHierarchy"/>
    <dgm:cxn modelId="{5C151D1E-05B5-464F-A0ED-A05018F3AFA2}" type="presParOf" srcId="{54CFFAD0-27D0-4222-8DB1-2090495F0359}" destId="{7024C46B-E32D-45F8-BE3C-90E30E9E32EF}" srcOrd="0" destOrd="0" presId="urn:microsoft.com/office/officeart/2008/layout/HorizontalMultiLevelHierarchy"/>
    <dgm:cxn modelId="{168F6C82-95CC-4E91-BFF3-88465F79FF93}" type="presParOf" srcId="{54CFFAD0-27D0-4222-8DB1-2090495F0359}" destId="{759CAA3D-51CE-449C-9632-F411D211070D}" srcOrd="1" destOrd="0" presId="urn:microsoft.com/office/officeart/2008/layout/HorizontalMultiLevelHierarchy"/>
    <dgm:cxn modelId="{0ABAB962-AEEF-4B41-86B8-DEACA5361FE3}" type="presParOf" srcId="{5781AA08-5F26-4AB8-B651-0FF51E129D1E}" destId="{B95AEE3A-CEC7-4EE1-930F-266CCE21778A}" srcOrd="4" destOrd="0" presId="urn:microsoft.com/office/officeart/2008/layout/HorizontalMultiLevelHierarchy"/>
    <dgm:cxn modelId="{6183AADB-6C09-44DD-818C-D1144FA8CE7F}" type="presParOf" srcId="{B95AEE3A-CEC7-4EE1-930F-266CCE21778A}" destId="{16C48004-C04F-483E-AED1-791AEC4ECDE0}" srcOrd="0" destOrd="0" presId="urn:microsoft.com/office/officeart/2008/layout/HorizontalMultiLevelHierarchy"/>
    <dgm:cxn modelId="{40F26C2F-435D-48D4-9114-4F97100E29C8}" type="presParOf" srcId="{5781AA08-5F26-4AB8-B651-0FF51E129D1E}" destId="{83C767DC-CA07-4FD2-9322-C2C4D760E969}" srcOrd="5" destOrd="0" presId="urn:microsoft.com/office/officeart/2008/layout/HorizontalMultiLevelHierarchy"/>
    <dgm:cxn modelId="{9E74BB96-22DD-4064-9D48-84125922E185}" type="presParOf" srcId="{83C767DC-CA07-4FD2-9322-C2C4D760E969}" destId="{BC613562-A4D2-4BE8-822E-F58CDC96D29F}" srcOrd="0" destOrd="0" presId="urn:microsoft.com/office/officeart/2008/layout/HorizontalMultiLevelHierarchy"/>
    <dgm:cxn modelId="{00A4B56D-8B1B-4AB5-91FE-8E53CF9143AB}" type="presParOf" srcId="{83C767DC-CA07-4FD2-9322-C2C4D760E969}" destId="{A45E0BE6-6A29-4CB5-A4F2-C9431287C65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AEE3A-CEC7-4EE1-930F-266CCE21778A}">
      <dsp:nvSpPr>
        <dsp:cNvPr id="0" name=""/>
        <dsp:cNvSpPr/>
      </dsp:nvSpPr>
      <dsp:spPr>
        <a:xfrm>
          <a:off x="3515465" y="2262981"/>
          <a:ext cx="563014" cy="1072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1507" y="0"/>
              </a:lnTo>
              <a:lnTo>
                <a:pt x="281507" y="1072817"/>
              </a:lnTo>
              <a:lnTo>
                <a:pt x="563014" y="10728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66683" y="2769100"/>
        <a:ext cx="60578" cy="60578"/>
      </dsp:txXfrm>
    </dsp:sp>
    <dsp:sp modelId="{BA4C4F37-45EA-4E02-8907-81A41A497A22}">
      <dsp:nvSpPr>
        <dsp:cNvPr id="0" name=""/>
        <dsp:cNvSpPr/>
      </dsp:nvSpPr>
      <dsp:spPr>
        <a:xfrm>
          <a:off x="3515465" y="2217261"/>
          <a:ext cx="5630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3014" y="457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82897" y="2248906"/>
        <a:ext cx="28150" cy="28150"/>
      </dsp:txXfrm>
    </dsp:sp>
    <dsp:sp modelId="{30E5BACD-91FA-4AED-BCEE-5094B895E880}">
      <dsp:nvSpPr>
        <dsp:cNvPr id="0" name=""/>
        <dsp:cNvSpPr/>
      </dsp:nvSpPr>
      <dsp:spPr>
        <a:xfrm>
          <a:off x="3515465" y="1190163"/>
          <a:ext cx="563014" cy="1072817"/>
        </a:xfrm>
        <a:custGeom>
          <a:avLst/>
          <a:gdLst/>
          <a:ahLst/>
          <a:cxnLst/>
          <a:rect l="0" t="0" r="0" b="0"/>
          <a:pathLst>
            <a:path>
              <a:moveTo>
                <a:pt x="0" y="1072817"/>
              </a:moveTo>
              <a:lnTo>
                <a:pt x="281507" y="1072817"/>
              </a:lnTo>
              <a:lnTo>
                <a:pt x="281507" y="0"/>
              </a:lnTo>
              <a:lnTo>
                <a:pt x="563014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66683" y="1696283"/>
        <a:ext cx="60578" cy="60578"/>
      </dsp:txXfrm>
    </dsp:sp>
    <dsp:sp modelId="{C01E64D6-A2ED-403D-9C03-BD09C42FB788}">
      <dsp:nvSpPr>
        <dsp:cNvPr id="0" name=""/>
        <dsp:cNvSpPr/>
      </dsp:nvSpPr>
      <dsp:spPr>
        <a:xfrm>
          <a:off x="-342243" y="532659"/>
          <a:ext cx="4254772" cy="3460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проект старшеклассника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342243" y="532659"/>
        <a:ext cx="4254772" cy="3460644"/>
      </dsp:txXfrm>
    </dsp:sp>
    <dsp:sp modelId="{35F44C67-B823-4853-90A3-BA43E3A31150}">
      <dsp:nvSpPr>
        <dsp:cNvPr id="0" name=""/>
        <dsp:cNvSpPr/>
      </dsp:nvSpPr>
      <dsp:spPr>
        <a:xfrm>
          <a:off x="4078480" y="761036"/>
          <a:ext cx="4096298" cy="8582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академических рамок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8480" y="761036"/>
        <a:ext cx="4096298" cy="858254"/>
      </dsp:txXfrm>
    </dsp:sp>
    <dsp:sp modelId="{7024C46B-E32D-45F8-BE3C-90E30E9E32EF}">
      <dsp:nvSpPr>
        <dsp:cNvPr id="0" name=""/>
        <dsp:cNvSpPr/>
      </dsp:nvSpPr>
      <dsp:spPr>
        <a:xfrm>
          <a:off x="4078480" y="1833854"/>
          <a:ext cx="4096298" cy="8582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Компетентность</a:t>
          </a:r>
          <a:r>
            <a:rPr lang="ru-RU" sz="3200" kern="1200" dirty="0" smtClean="0"/>
            <a:t> </a:t>
          </a:r>
          <a:endParaRPr lang="ru-RU" sz="3200" kern="1200" dirty="0"/>
        </a:p>
      </dsp:txBody>
      <dsp:txXfrm>
        <a:off x="4078480" y="1833854"/>
        <a:ext cx="4096298" cy="858254"/>
      </dsp:txXfrm>
    </dsp:sp>
    <dsp:sp modelId="{BC613562-A4D2-4BE8-822E-F58CDC96D29F}">
      <dsp:nvSpPr>
        <dsp:cNvPr id="0" name=""/>
        <dsp:cNvSpPr/>
      </dsp:nvSpPr>
      <dsp:spPr>
        <a:xfrm>
          <a:off x="4078480" y="2906672"/>
          <a:ext cx="4082082" cy="8582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Социализация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8480" y="2906672"/>
        <a:ext cx="4082082" cy="858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индивидуальной проектной деятельности старшеклассника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Лицей № 9 «Лидер»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семинар пилотных площадок ФГОС СОО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декабря 2017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8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580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96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</a:p>
          <a:p>
            <a:pPr marL="0" lv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Зачетная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9912" y="1196752"/>
            <a:ext cx="5184576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 на работу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(предзащита)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Внешняя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Внутренняя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Комментирование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протокола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сертификата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в учебно-методическом сборнике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427984" y="335699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40808" y="378904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27984" y="2996952"/>
            <a:ext cx="12824" cy="792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40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Критериальное оценивание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30264"/>
              </p:ext>
            </p:extLst>
          </p:nvPr>
        </p:nvGraphicFramePr>
        <p:xfrm>
          <a:off x="395536" y="764704"/>
          <a:ext cx="8136905" cy="5836448"/>
        </p:xfrm>
        <a:graphic>
          <a:graphicData uri="http://schemas.openxmlformats.org/drawingml/2006/table">
            <a:tbl>
              <a:tblPr firstRow="1" firstCol="1" bandRow="1"/>
              <a:tblGrid>
                <a:gridCol w="1314650"/>
                <a:gridCol w="1925710"/>
                <a:gridCol w="4074642"/>
                <a:gridCol w="82190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работы над работой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Критерии,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соответствующие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этапам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Характеристика критерия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 рейтинга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Подготовительный этап		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Актуальность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Обоснованность работы в настоящее время, которая предполагает разрешение имеющихся по данной тематике противоречий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Планирование работы		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Осведомленность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Комплексное использование имеющихся источников по данной тематике и свободное владение материалом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Исследовательская деятельность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Научность		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Соотношение изученного и представленного материала, а также методов работы в данной научной области по исследуемой проблеме, использование конкретных научных терминов и возможность оперирования ими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Самостоятельность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всех этапов работы самим учащимся, направляемая действиями координатора без его непосредственного участия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2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Результаты или выводы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Значимость	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Признание выполненной учащимся работы для теоретического и (или) практического применения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Системность	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Способность школьника выделять обобщенный способ действия и применять его при решении конкретно-практических задач в рамках выполнения творческой работы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Структурирован-ность	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Степень теоретического осмысления учащимися работы и наличие в ней системообразующих связей, характерных для данной предметной области, а также упорядоченность и целесообразность действий, при выполнении и оформлении работы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Интегративность	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Связь различных источников информации и областей знаний и ее систематизация в единой концепции творческой работы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Креативность (творчество)	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Новые оригинальные идеи и пути решения, с помощью которых учащийся внес нечто новое в современную действительность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75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Представление готового продукта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Презентабель-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ность (публичное представление)	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Формы представления результата творческой, которые имеют общую цель, согласованные методы и способы деятельности, достигающие единого результата, наглядное представление хода творческой работы и её результатов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Дизайн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использование звука или музыкального сопровождения, эффектов анимации, графиков, таблиц, иллюстраций, рисунков, фотографий.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Коммуникатив-ность	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Способность учащегося четко, стилистически грамотно и </a:t>
                      </a: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тезисно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изложить этапы и результаты своей деятельности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Апробация	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Распространение результатов и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продукта творческой 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 или рождение нового замысла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 процесса и результатов работы	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Рефлексивность	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Индивидуальное отношение школьника к результату своей деятельности. Характеризуется ответами на основные вопросы: что было хорошо и почему, что не удалось и почему, что хотелось бы осуществить в будущем.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361" marR="2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4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оценки успешности индивидуального проекта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событие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5046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Лицейская НПК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открытой естественнонаучной лаборатории «Флогистон»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«Литературной гостиной»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Акции-презентации социальных проектов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«Дни науки»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 с элементами интеллектуальной 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и защита исследовательской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3444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Устное представление работы: конференции, научные шоу, дискуссии, дебаты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Стендовая презентация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презентация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процедуры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Анкетирование, собеседование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личностного роста (портфолио)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наблюдение (не менее, чем двумя экспертами на каждом этапе образовательного события)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8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инструментарию оценивания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индивидуальном проекте старшеклассника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об образовательных событиях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листы и экспертные заключения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Мониторинговые карты с дихотомическим оцениванием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Параметрами оценивания являются планируемые результаты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самооценки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7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>
            <a:normAutofit fontScale="90000"/>
          </a:bodyPr>
          <a:lstStyle/>
          <a:p>
            <a:pPr lvl="0" indent="228600" fontAlgn="base">
              <a:spcAft>
                <a:spcPct val="0"/>
              </a:spcAft>
            </a:pP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Оценочный лист проектной деятельности старшеклассника</a:t>
            </a:r>
            <a:r>
              <a:rPr lang="ru-RU" alt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полугодие 2016 </a:t>
            </a:r>
            <a:r>
              <a:rPr lang="ru-RU" altLang="ru-RU" sz="24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2017 учебного года</a:t>
            </a:r>
            <a:r>
              <a:rPr lang="ru-RU" alt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641575"/>
              </p:ext>
            </p:extLst>
          </p:nvPr>
        </p:nvGraphicFramePr>
        <p:xfrm>
          <a:off x="395536" y="692696"/>
          <a:ext cx="8640960" cy="5466684"/>
        </p:xfrm>
        <a:graphic>
          <a:graphicData uri="http://schemas.openxmlformats.org/drawingml/2006/table">
            <a:tbl>
              <a:tblPr firstRow="1" firstCol="1" bandRow="1"/>
              <a:tblGrid>
                <a:gridCol w="418517"/>
                <a:gridCol w="1323938"/>
                <a:gridCol w="565815"/>
                <a:gridCol w="1519752"/>
                <a:gridCol w="932309"/>
                <a:gridCol w="2592347"/>
                <a:gridCol w="1288282"/>
              </a:tblGrid>
              <a:tr h="1570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 обучающегося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деятельности (проект или исследовательская работа), тема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Куратор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Рекомендации комиссии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ВЫВОД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завершена /Работа продолжается/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Может ли быть рекомендована на конференции любого уровня, презентацию внутри Лицея?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Ерина Ирина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Проектная работа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«Фрактальная библиотека»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Бобылева Е.В.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качественная, 3 этапа работы выполнены полностью остался 4 этап  - создание и заполнение сайта с созданными фрактальными изображениями.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Практически закончена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Варфоломеева Анастасия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Проектная работа «Английское радио»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Грищенко Н.П.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Записать разработанные радиопередачи на студии звукозаписи в лицее.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Опубликовать передачи в группе в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Оформить письменно проект.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продолжается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23" marR="60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07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Мониторинговая карта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000705"/>
              </p:ext>
            </p:extLst>
          </p:nvPr>
        </p:nvGraphicFramePr>
        <p:xfrm>
          <a:off x="467544" y="548680"/>
          <a:ext cx="8229595" cy="582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4572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ФИО</a:t>
                      </a:r>
                      <a:endParaRPr lang="ru-RU" sz="14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Коммуникативная компетентность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Регулятивная компетентность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Личностные компетентности (ответственность, лидерство)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Умение выступать перед аудиторией используя вербальные и невербальные средства общения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Умение критически оценивать информацию сообщения  (в момент отношения к работе другого учащегося)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Умение с достаточной полнотой и точностью выражать свои мысли в соответствии с задачами и условиями коммуникации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Понимание и удержание инструкции; требований к выполнению исследовательской работы и её публичной защите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Умение поставить цель на основе соотнесения того, что уже известно и усвоено, и того, что еще неизвестно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Планирование - составление плана и последовательности действий, реализация плана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Умение брать на себя инициативу выполнить задание, поручение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Умение соотносить поступки и события с принятыми этическими принципами, знание моральных норм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Анализ выполненной деятельности и свершившихся событий, а также своего поведения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Предлагает идеи, отстаивает и аргументирует  их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529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751</Words>
  <Application>Microsoft Office PowerPoint</Application>
  <PresentationFormat>Экран (4:3)</PresentationFormat>
  <Paragraphs>139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Оценка индивидуальной проектной деятельности старшеклассника</vt:lpstr>
      <vt:lpstr>Презентация PowerPoint</vt:lpstr>
      <vt:lpstr>Защита</vt:lpstr>
      <vt:lpstr>Критериальное оценивание</vt:lpstr>
      <vt:lpstr>Формы оценки успешности индивидуального проекта</vt:lpstr>
      <vt:lpstr>Диагностические процедуры</vt:lpstr>
      <vt:lpstr>Требования к инструментарию оценивания</vt:lpstr>
      <vt:lpstr>Оценочный лист проектной деятельности старшеклассника 2 полугодие 2016 – 2017 учебного года </vt:lpstr>
      <vt:lpstr>Мониторинговая карта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индивидуальной проектной деятельности старшеклассника</dc:title>
  <dc:creator>teacher2</dc:creator>
  <cp:lastModifiedBy>teacher2</cp:lastModifiedBy>
  <cp:revision>26</cp:revision>
  <cp:lastPrinted>2017-12-13T06:46:52Z</cp:lastPrinted>
  <dcterms:created xsi:type="dcterms:W3CDTF">2017-12-12T05:55:05Z</dcterms:created>
  <dcterms:modified xsi:type="dcterms:W3CDTF">2017-12-13T06:50:26Z</dcterms:modified>
</cp:coreProperties>
</file>