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2"/>
  </p:notesMasterIdLst>
  <p:sldIdLst>
    <p:sldId id="256" r:id="rId2"/>
    <p:sldId id="257" r:id="rId3"/>
    <p:sldId id="258" r:id="rId4"/>
    <p:sldId id="284" r:id="rId5"/>
    <p:sldId id="259" r:id="rId6"/>
    <p:sldId id="287" r:id="rId7"/>
    <p:sldId id="260" r:id="rId8"/>
    <p:sldId id="263" r:id="rId9"/>
    <p:sldId id="264" r:id="rId10"/>
    <p:sldId id="261" r:id="rId11"/>
  </p:sldIdLst>
  <p:sldSz cx="9144000" cy="5143500" type="screen16x9"/>
  <p:notesSz cx="6797675" cy="9926638"/>
  <p:embeddedFontLst>
    <p:embeddedFont>
      <p:font typeface="Itim" panose="020B0604020202020204" charset="-34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D92FFF0-BC06-4FEF-ACDE-1A8AE8C1B6D0}">
  <a:tblStyle styleId="{DD92FFF0-BC06-4FEF-ACDE-1A8AE8C1B6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238304a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238304a6_0_10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8bca512db4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8bca512db4_0_22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8bca512db4_0_5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8bca512db4_0_50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5" name="Google Shape;2405;g8bca512db4_0_45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6" name="Google Shape;2406;g8bca512db4_0_452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g8b8338ba29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5" name="Google Shape;895;g8b8338ba29_0_40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" name="Google Shape;3173;g8bca512db4_0_4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4" name="Google Shape;3174;g8bca512db4_0_499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8338ba29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8338ba29_0_50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8b93f3d687_1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8b93f3d687_1_29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Google Shape;1122;g8bca512db4_0_14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3" name="Google Shape;1123;g8bca512db4_0_147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2351850" y="1498850"/>
            <a:ext cx="4440300" cy="144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11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0"/>
          <p:cNvSpPr txBox="1">
            <a:spLocks noGrp="1"/>
          </p:cNvSpPr>
          <p:nvPr>
            <p:ph type="title"/>
          </p:nvPr>
        </p:nvSpPr>
        <p:spPr>
          <a:xfrm>
            <a:off x="4572000" y="540000"/>
            <a:ext cx="3852000" cy="488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560" name="Google Shape;560;p2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61" name="Google Shape;561;p2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" name="Google Shape;55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720000" y="1246924"/>
            <a:ext cx="7704000" cy="3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1pPr>
            <a:lvl2pPr marL="914400" lvl="1" indent="-304800" rtl="0">
              <a:spcBef>
                <a:spcPts val="5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90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567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6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3" name="Google Shape;133;p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4" name="Google Shape;134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" name="Google Shape;135;p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" name="Google Shape;136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67" name="Google Shape;167;p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78600" cy="1017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470700" y="3119125"/>
            <a:ext cx="3378600" cy="1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2"/>
          </p:nvPr>
        </p:nvSpPr>
        <p:spPr>
          <a:xfrm>
            <a:off x="5368500" y="3105175"/>
            <a:ext cx="3177000" cy="12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ubTitle" idx="3"/>
          </p:nvPr>
        </p:nvSpPr>
        <p:spPr>
          <a:xfrm>
            <a:off x="906900" y="25864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4"/>
          </p:nvPr>
        </p:nvSpPr>
        <p:spPr>
          <a:xfrm>
            <a:off x="5703900" y="257245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CUSTOM_3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80" name="Google Shape;180;p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" name="Google Shape;181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2" name="Google Shape;182;p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83" name="Google Shape;183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99" name="Google Shape;199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214" name="Google Shape;214;p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087300" cy="145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ubTitle" idx="1"/>
          </p:nvPr>
        </p:nvSpPr>
        <p:spPr>
          <a:xfrm>
            <a:off x="5703898" y="867200"/>
            <a:ext cx="1041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2" name="Google Shape;222;p7"/>
          <p:cNvSpPr txBox="1">
            <a:spLocks noGrp="1"/>
          </p:cNvSpPr>
          <p:nvPr>
            <p:ph type="subTitle" idx="2"/>
          </p:nvPr>
        </p:nvSpPr>
        <p:spPr>
          <a:xfrm>
            <a:off x="5703898" y="2856550"/>
            <a:ext cx="1041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3" name="Google Shape;223;p7"/>
          <p:cNvSpPr txBox="1">
            <a:spLocks noGrp="1"/>
          </p:cNvSpPr>
          <p:nvPr>
            <p:ph type="subTitle" idx="3"/>
          </p:nvPr>
        </p:nvSpPr>
        <p:spPr>
          <a:xfrm>
            <a:off x="906900" y="2856550"/>
            <a:ext cx="1041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4" name="Google Shape;224;p7"/>
          <p:cNvSpPr txBox="1">
            <a:spLocks noGrp="1"/>
          </p:cNvSpPr>
          <p:nvPr>
            <p:ph type="subTitle" idx="4"/>
          </p:nvPr>
        </p:nvSpPr>
        <p:spPr>
          <a:xfrm>
            <a:off x="906900" y="3263350"/>
            <a:ext cx="2506200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subTitle" idx="5"/>
          </p:nvPr>
        </p:nvSpPr>
        <p:spPr>
          <a:xfrm>
            <a:off x="5703900" y="3263350"/>
            <a:ext cx="2506200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6" name="Google Shape;226;p7"/>
          <p:cNvSpPr txBox="1">
            <a:spLocks noGrp="1"/>
          </p:cNvSpPr>
          <p:nvPr>
            <p:ph type="subTitle" idx="6"/>
          </p:nvPr>
        </p:nvSpPr>
        <p:spPr>
          <a:xfrm>
            <a:off x="5703900" y="1289800"/>
            <a:ext cx="2506200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061575" y="1371025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061575" y="2618975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3117150" y="3648238"/>
            <a:ext cx="2909700" cy="9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1918650" y="1613838"/>
            <a:ext cx="5306700" cy="148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3843750" y="591063"/>
            <a:ext cx="1456500" cy="67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9" r:id="rId7"/>
    <p:sldLayoutId id="2147483660" r:id="rId8"/>
    <p:sldLayoutId id="2147483663" r:id="rId9"/>
    <p:sldLayoutId id="2147483666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29"/>
          <p:cNvSpPr txBox="1">
            <a:spLocks noGrp="1"/>
          </p:cNvSpPr>
          <p:nvPr>
            <p:ph type="ctrTitle"/>
          </p:nvPr>
        </p:nvSpPr>
        <p:spPr>
          <a:xfrm>
            <a:off x="2351850" y="1502138"/>
            <a:ext cx="4348658" cy="106878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Переход на обновленный ФГОС</a:t>
            </a:r>
            <a:endParaRPr sz="4000" dirty="0"/>
          </a:p>
        </p:txBody>
      </p:sp>
      <p:sp>
        <p:nvSpPr>
          <p:cNvPr id="792" name="Google Shape;792;p29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ГМО НОО</a:t>
            </a:r>
            <a:endParaRPr dirty="0"/>
          </a:p>
        </p:txBody>
      </p:sp>
      <p:cxnSp>
        <p:nvCxnSpPr>
          <p:cNvPr id="793" name="Google Shape;793;p29"/>
          <p:cNvCxnSpPr/>
          <p:nvPr/>
        </p:nvCxnSpPr>
        <p:spPr>
          <a:xfrm>
            <a:off x="5493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4" name="Google Shape;794;p29"/>
          <p:cNvCxnSpPr/>
          <p:nvPr/>
        </p:nvCxnSpPr>
        <p:spPr>
          <a:xfrm>
            <a:off x="7165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95" name="Google Shape;795;p29"/>
          <p:cNvGrpSpPr/>
          <p:nvPr/>
        </p:nvGrpSpPr>
        <p:grpSpPr>
          <a:xfrm>
            <a:off x="4796078" y="4434972"/>
            <a:ext cx="2310700" cy="320922"/>
            <a:chOff x="1394800" y="3522000"/>
            <a:chExt cx="1048650" cy="138275"/>
          </a:xfrm>
        </p:grpSpPr>
        <p:sp>
          <p:nvSpPr>
            <p:cNvPr id="796" name="Google Shape;796;p29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5" name="Google Shape;805;p29"/>
          <p:cNvSpPr/>
          <p:nvPr/>
        </p:nvSpPr>
        <p:spPr>
          <a:xfrm rot="489382">
            <a:off x="6587619" y="458135"/>
            <a:ext cx="932338" cy="512411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6" name="Google Shape;806;p29"/>
          <p:cNvGrpSpPr/>
          <p:nvPr/>
        </p:nvGrpSpPr>
        <p:grpSpPr>
          <a:xfrm rot="6705569">
            <a:off x="797958" y="1349623"/>
            <a:ext cx="806638" cy="421735"/>
            <a:chOff x="1822875" y="1377000"/>
            <a:chExt cx="548075" cy="286550"/>
          </a:xfrm>
        </p:grpSpPr>
        <p:sp>
          <p:nvSpPr>
            <p:cNvPr id="807" name="Google Shape;807;p29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9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9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9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9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9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Google Shape;989;p34"/>
          <p:cNvGrpSpPr/>
          <p:nvPr/>
        </p:nvGrpSpPr>
        <p:grpSpPr>
          <a:xfrm>
            <a:off x="2883085" y="3523739"/>
            <a:ext cx="3377828" cy="1079750"/>
            <a:chOff x="4319250" y="3137000"/>
            <a:chExt cx="885825" cy="524125"/>
          </a:xfrm>
        </p:grpSpPr>
        <p:sp>
          <p:nvSpPr>
            <p:cNvPr id="990" name="Google Shape;990;p34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4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4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4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4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4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4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4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4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4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4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1" name="Google Shape;1001;p34"/>
          <p:cNvSpPr txBox="1">
            <a:spLocks noGrp="1"/>
          </p:cNvSpPr>
          <p:nvPr>
            <p:ph type="title"/>
          </p:nvPr>
        </p:nvSpPr>
        <p:spPr>
          <a:xfrm>
            <a:off x="1918650" y="1613838"/>
            <a:ext cx="5306700" cy="132561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err="1" smtClean="0"/>
              <a:t>Протопопова</a:t>
            </a:r>
            <a:r>
              <a:rPr lang="ru-RU" sz="2000" dirty="0" smtClean="0"/>
              <a:t> Анна Павловна</a:t>
            </a:r>
            <a:br>
              <a:rPr lang="ru-RU" sz="2000" dirty="0" smtClean="0"/>
            </a:br>
            <a:r>
              <a:rPr lang="ru-RU" sz="2000" dirty="0" smtClean="0"/>
              <a:t>методист МКУ КИМЦ</a:t>
            </a:r>
            <a:endParaRPr sz="2000" dirty="0"/>
          </a:p>
        </p:txBody>
      </p:sp>
      <p:sp>
        <p:nvSpPr>
          <p:cNvPr id="1002" name="Google Shape;1002;p34"/>
          <p:cNvSpPr txBox="1">
            <a:spLocks noGrp="1"/>
          </p:cNvSpPr>
          <p:nvPr>
            <p:ph type="subTitle" idx="1"/>
          </p:nvPr>
        </p:nvSpPr>
        <p:spPr>
          <a:xfrm>
            <a:off x="3117150" y="3648238"/>
            <a:ext cx="2909700" cy="9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09.02.2022</a:t>
            </a:r>
            <a:endParaRPr sz="1200" dirty="0"/>
          </a:p>
        </p:txBody>
      </p:sp>
      <p:sp>
        <p:nvSpPr>
          <p:cNvPr id="1003" name="Google Shape;1003;p34"/>
          <p:cNvSpPr txBox="1">
            <a:spLocks noGrp="1"/>
          </p:cNvSpPr>
          <p:nvPr>
            <p:ph type="title" idx="2"/>
          </p:nvPr>
        </p:nvSpPr>
        <p:spPr>
          <a:xfrm>
            <a:off x="3843749" y="845407"/>
            <a:ext cx="1984651" cy="629992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sz="1400" dirty="0"/>
              <a:t>protopopova.a@kimc.ms </a:t>
            </a:r>
            <a:br>
              <a:rPr lang="en-US" sz="1400" dirty="0"/>
            </a:br>
            <a:endParaRPr sz="1400" dirty="0"/>
          </a:p>
        </p:txBody>
      </p:sp>
      <p:grpSp>
        <p:nvGrpSpPr>
          <p:cNvPr id="1004" name="Google Shape;1004;p34"/>
          <p:cNvGrpSpPr/>
          <p:nvPr/>
        </p:nvGrpSpPr>
        <p:grpSpPr>
          <a:xfrm rot="372491" flipH="1">
            <a:off x="1097518" y="3478413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7" name="Google Shape;1017;p34"/>
          <p:cNvGrpSpPr/>
          <p:nvPr/>
        </p:nvGrpSpPr>
        <p:grpSpPr>
          <a:xfrm rot="9456294">
            <a:off x="6849678" y="3273665"/>
            <a:ext cx="2306042" cy="512923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3928443" y="1223150"/>
            <a:ext cx="1287126" cy="176025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9" name="Google Shape;1039;p34"/>
          <p:cNvGrpSpPr/>
          <p:nvPr/>
        </p:nvGrpSpPr>
        <p:grpSpPr>
          <a:xfrm>
            <a:off x="2225081" y="2232150"/>
            <a:ext cx="4693836" cy="176025"/>
            <a:chOff x="4345425" y="2175475"/>
            <a:chExt cx="800750" cy="176025"/>
          </a:xfrm>
        </p:grpSpPr>
        <p:sp>
          <p:nvSpPr>
            <p:cNvPr id="1040" name="Google Shape;1040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3020244" y="2601825"/>
            <a:ext cx="3071997" cy="372440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Google Shape;820;p30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821" name="Google Shape;821;p3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3" name="Google Shape;823;p3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ctr"/>
            <a:r>
              <a:rPr lang="ru-RU" sz="2000" smtClean="0"/>
              <a:t>Задачи </a:t>
            </a:r>
            <a:r>
              <a:rPr lang="ru-RU" sz="2000" dirty="0"/>
              <a:t>педагога по переходу на обновленный ФГОС</a:t>
            </a:r>
            <a:endParaRPr sz="2000" dirty="0"/>
          </a:p>
        </p:txBody>
      </p:sp>
      <p:sp>
        <p:nvSpPr>
          <p:cNvPr id="824" name="Google Shape;824;p30"/>
          <p:cNvSpPr txBox="1">
            <a:spLocks noGrp="1"/>
          </p:cNvSpPr>
          <p:nvPr>
            <p:ph type="body" idx="1"/>
          </p:nvPr>
        </p:nvSpPr>
        <p:spPr>
          <a:xfrm>
            <a:off x="720000" y="1246924"/>
            <a:ext cx="7704000" cy="3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600" dirty="0"/>
              <a:t>Анализ рабочих программ по предметам</a:t>
            </a:r>
          </a:p>
          <a:p>
            <a:r>
              <a:rPr lang="ru-RU" sz="1600" dirty="0"/>
              <a:t>Изменение рабочих программ в части структуры и содержания</a:t>
            </a:r>
          </a:p>
          <a:p>
            <a:r>
              <a:rPr lang="ru-RU" sz="1600" dirty="0"/>
              <a:t>Формирование запроса на изменение </a:t>
            </a:r>
            <a:r>
              <a:rPr lang="ru-RU" sz="1600" dirty="0" smtClean="0"/>
              <a:t>условий</a:t>
            </a:r>
          </a:p>
          <a:p>
            <a:pPr marL="152400" indent="0">
              <a:buNone/>
            </a:pPr>
            <a:endParaRPr lang="ru-RU" dirty="0"/>
          </a:p>
          <a:p>
            <a:endParaRPr lang="ru-RU" dirty="0"/>
          </a:p>
          <a:p>
            <a:pPr marL="45720" indent="0">
              <a:buNone/>
            </a:pPr>
            <a:r>
              <a:rPr lang="en-US" b="1" dirty="0"/>
              <a:t>N.B.</a:t>
            </a:r>
            <a:r>
              <a:rPr lang="ru-RU" b="1" dirty="0"/>
              <a:t> Ст.12 п. 7.2 закона об образовании </a:t>
            </a:r>
            <a:r>
              <a:rPr lang="ru-RU" b="1" dirty="0" smtClean="0"/>
              <a:t>РФ</a:t>
            </a:r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r>
              <a:rPr lang="ru-RU" dirty="0"/>
              <a:t>При разработке основной общеобразовательной программы организация, осуществляющая образовательную деятельность, </a:t>
            </a:r>
            <a:r>
              <a:rPr lang="ru-RU" u="sng" dirty="0"/>
              <a:t>вправе предусмотреть применение </a:t>
            </a:r>
            <a:r>
              <a:rPr lang="ru-RU" dirty="0"/>
              <a:t>при реализации соответствующей образовательной программы </a:t>
            </a:r>
            <a:r>
              <a:rPr lang="ru-RU" u="sng" dirty="0"/>
              <a:t>примерного учебного плана и (или) примерного календарного учебного графика, и (или) примерных рабочих программ учебных предметов, курсов, дисциплин (модулей), </a:t>
            </a:r>
            <a:r>
              <a:rPr lang="ru-RU" dirty="0"/>
              <a:t>включенных в соответствующую примерную основную общеобразовательную программу. В этом случае такая учебно-методическая документация не разрабатывается.</a:t>
            </a:r>
          </a:p>
          <a:p>
            <a:pPr marL="45720" indent="0">
              <a:buNone/>
            </a:pPr>
            <a:r>
              <a:rPr lang="ru-RU" dirty="0"/>
              <a:t>(часть 7.2 введена Федеральным законом от 02.07.2021 N 322-ФЗ</a:t>
            </a:r>
            <a:r>
              <a:rPr lang="ru-RU" dirty="0" smtClean="0"/>
              <a:t>)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  <a:p>
            <a:pPr marL="45720" indent="0">
              <a:buNone/>
            </a:pPr>
            <a:r>
              <a:rPr lang="ru-RU" dirty="0"/>
              <a:t>16 февраля </a:t>
            </a:r>
            <a:r>
              <a:rPr lang="ru-RU" dirty="0" err="1"/>
              <a:t>вебинар</a:t>
            </a:r>
            <a:r>
              <a:rPr lang="ru-RU" dirty="0"/>
              <a:t> для руководителей ГМО и РМО «Переход на новые ФГОС</a:t>
            </a:r>
            <a:r>
              <a:rPr lang="ru-RU" dirty="0" smtClean="0"/>
              <a:t>»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24 февраля </a:t>
            </a:r>
            <a:r>
              <a:rPr lang="ru-RU" dirty="0" err="1"/>
              <a:t>вебинар</a:t>
            </a:r>
            <a:r>
              <a:rPr lang="ru-RU" dirty="0"/>
              <a:t>  «Готовимся к переходу на новый ФГОС НОО. Образовательный и воспитательный потенциал развивающего обучения»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dirty="0"/>
          </a:p>
        </p:txBody>
      </p:sp>
      <p:grpSp>
        <p:nvGrpSpPr>
          <p:cNvPr id="825" name="Google Shape;825;p30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826" name="Google Shape;826;p30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0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0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0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0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0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0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0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0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0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0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0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0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0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0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0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0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p3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25707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ru-RU" sz="2000" dirty="0"/>
              <a:t>Единое содержание общего образования</a:t>
            </a:r>
          </a:p>
        </p:txBody>
      </p:sp>
      <p:sp>
        <p:nvSpPr>
          <p:cNvPr id="850" name="Google Shape;850;p31"/>
          <p:cNvSpPr txBox="1">
            <a:spLocks noGrp="1"/>
          </p:cNvSpPr>
          <p:nvPr>
            <p:ph type="subTitle" idx="5"/>
          </p:nvPr>
        </p:nvSpPr>
        <p:spPr>
          <a:xfrm>
            <a:off x="90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ru-RU" sz="1400" dirty="0"/>
              <a:t>Примерные рабочие программы по обновленным ФГОС</a:t>
            </a:r>
            <a:endParaRPr sz="1400" dirty="0"/>
          </a:p>
        </p:txBody>
      </p:sp>
      <p:grpSp>
        <p:nvGrpSpPr>
          <p:cNvPr id="851" name="Google Shape;851;p31"/>
          <p:cNvGrpSpPr/>
          <p:nvPr/>
        </p:nvGrpSpPr>
        <p:grpSpPr>
          <a:xfrm>
            <a:off x="719990" y="1128770"/>
            <a:ext cx="2960453" cy="278910"/>
            <a:chOff x="4345425" y="2175475"/>
            <a:chExt cx="800750" cy="176025"/>
          </a:xfrm>
        </p:grpSpPr>
        <p:sp>
          <p:nvSpPr>
            <p:cNvPr id="852" name="Google Shape;852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4" name="Google Shape;854;p31"/>
          <p:cNvSpPr txBox="1">
            <a:spLocks noGrp="1"/>
          </p:cNvSpPr>
          <p:nvPr>
            <p:ph type="subTitle" idx="6"/>
          </p:nvPr>
        </p:nvSpPr>
        <p:spPr>
          <a:xfrm>
            <a:off x="5676900" y="2076621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SzPts val="1100"/>
            </a:pPr>
            <a:r>
              <a:rPr lang="ru-RU" sz="1400" dirty="0"/>
              <a:t>реестр примерных программ (программа воспитания и обновленный ФГОС)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400" dirty="0"/>
          </a:p>
        </p:txBody>
      </p:sp>
      <p:sp>
        <p:nvSpPr>
          <p:cNvPr id="855" name="Google Shape;855;p31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SzPts val="1100"/>
            </a:pPr>
            <a:r>
              <a:rPr lang="ru-RU" sz="1400" dirty="0"/>
              <a:t>универсальные кодификаторы для оценки качества образования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56" name="Google Shape;856;p31"/>
          <p:cNvGrpSpPr/>
          <p:nvPr/>
        </p:nvGrpSpPr>
        <p:grpSpPr>
          <a:xfrm rot="367883">
            <a:off x="6168822" y="3265871"/>
            <a:ext cx="1569882" cy="507904"/>
            <a:chOff x="4345425" y="2175475"/>
            <a:chExt cx="800750" cy="176025"/>
          </a:xfrm>
        </p:grpSpPr>
        <p:sp>
          <p:nvSpPr>
            <p:cNvPr id="857" name="Google Shape;857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9" name="Google Shape;859;p31"/>
          <p:cNvGrpSpPr/>
          <p:nvPr/>
        </p:nvGrpSpPr>
        <p:grpSpPr>
          <a:xfrm rot="474658">
            <a:off x="1381256" y="1507939"/>
            <a:ext cx="1557467" cy="585348"/>
            <a:chOff x="4345425" y="2175475"/>
            <a:chExt cx="800750" cy="176025"/>
          </a:xfrm>
        </p:grpSpPr>
        <p:sp>
          <p:nvSpPr>
            <p:cNvPr id="860" name="Google Shape;860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2" name="Google Shape;862;p31"/>
          <p:cNvGrpSpPr/>
          <p:nvPr/>
        </p:nvGrpSpPr>
        <p:grpSpPr>
          <a:xfrm rot="367883">
            <a:off x="1375060" y="3250166"/>
            <a:ext cx="1569882" cy="507904"/>
            <a:chOff x="4345425" y="2175475"/>
            <a:chExt cx="800750" cy="176025"/>
          </a:xfrm>
        </p:grpSpPr>
        <p:sp>
          <p:nvSpPr>
            <p:cNvPr id="863" name="Google Shape;863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5" name="Google Shape;865;p31"/>
          <p:cNvGrpSpPr/>
          <p:nvPr/>
        </p:nvGrpSpPr>
        <p:grpSpPr>
          <a:xfrm rot="474658">
            <a:off x="6175019" y="1507926"/>
            <a:ext cx="1557467" cy="585348"/>
            <a:chOff x="4345425" y="2175475"/>
            <a:chExt cx="800750" cy="176025"/>
          </a:xfrm>
        </p:grpSpPr>
        <p:sp>
          <p:nvSpPr>
            <p:cNvPr id="866" name="Google Shape;866;p3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8" name="Google Shape;868;p31"/>
          <p:cNvSpPr txBox="1">
            <a:spLocks noGrp="1"/>
          </p:cNvSpPr>
          <p:nvPr>
            <p:ph type="subTitle" idx="8"/>
          </p:nvPr>
        </p:nvSpPr>
        <p:spPr>
          <a:xfrm>
            <a:off x="5676900" y="3913484"/>
            <a:ext cx="2506200" cy="41441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SzPts val="1100"/>
            </a:pPr>
            <a:r>
              <a:rPr lang="ru-RU" dirty="0"/>
              <a:t>ПООП НОО (проект)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869" name="Google Shape;869;p31"/>
          <p:cNvSpPr txBox="1">
            <a:spLocks noGrp="1"/>
          </p:cNvSpPr>
          <p:nvPr>
            <p:ph type="subTitle" idx="1"/>
          </p:nvPr>
        </p:nvSpPr>
        <p:spPr>
          <a:xfrm>
            <a:off x="377687" y="3292127"/>
            <a:ext cx="3452191" cy="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en-US" sz="1400" dirty="0"/>
              <a:t>https://</a:t>
            </a:r>
            <a:r>
              <a:rPr lang="en-US" sz="1400" dirty="0" smtClean="0"/>
              <a:t>fipi.ru/metodicheskaya-kopilka/univers-kodifikatory-oko</a:t>
            </a:r>
            <a:endParaRPr sz="1400" dirty="0"/>
          </a:p>
        </p:txBody>
      </p:sp>
      <p:sp>
        <p:nvSpPr>
          <p:cNvPr id="870" name="Google Shape;870;p31"/>
          <p:cNvSpPr txBox="1">
            <a:spLocks noGrp="1"/>
          </p:cNvSpPr>
          <p:nvPr>
            <p:ph type="subTitle" idx="2"/>
          </p:nvPr>
        </p:nvSpPr>
        <p:spPr>
          <a:xfrm>
            <a:off x="5676900" y="3060227"/>
            <a:ext cx="3149048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en-US" sz="1200" dirty="0"/>
              <a:t>https://edsoo.ru/Primernaya_osnovnaya_obrazovatelnaya_programma_nachalnogo_obschego_obrazovaniya.htm </a:t>
            </a:r>
            <a:endParaRPr sz="1200" dirty="0"/>
          </a:p>
        </p:txBody>
      </p:sp>
      <p:sp>
        <p:nvSpPr>
          <p:cNvPr id="871" name="Google Shape;871;p31"/>
          <p:cNvSpPr txBox="1">
            <a:spLocks noGrp="1"/>
          </p:cNvSpPr>
          <p:nvPr>
            <p:ph type="subTitle" idx="3"/>
          </p:nvPr>
        </p:nvSpPr>
        <p:spPr>
          <a:xfrm>
            <a:off x="377687" y="1584571"/>
            <a:ext cx="3452191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sz="1200" dirty="0"/>
              <a:t>https://edsoo.ru/Primernie_rabochie_progra.htm </a:t>
            </a:r>
            <a:endParaRPr sz="1200" dirty="0"/>
          </a:p>
        </p:txBody>
      </p:sp>
      <p:sp>
        <p:nvSpPr>
          <p:cNvPr id="872" name="Google Shape;872;p31"/>
          <p:cNvSpPr txBox="1">
            <a:spLocks noGrp="1"/>
          </p:cNvSpPr>
          <p:nvPr>
            <p:ph type="subTitle" idx="4"/>
          </p:nvPr>
        </p:nvSpPr>
        <p:spPr>
          <a:xfrm>
            <a:off x="5676900" y="1775791"/>
            <a:ext cx="2506200" cy="17855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en-US" dirty="0"/>
              <a:t>https://</a:t>
            </a:r>
            <a:r>
              <a:rPr lang="en-US" dirty="0" smtClean="0"/>
              <a:t>fgosreestr.ru</a:t>
            </a:r>
            <a:endParaRPr dirty="0"/>
          </a:p>
        </p:txBody>
      </p:sp>
      <p:grpSp>
        <p:nvGrpSpPr>
          <p:cNvPr id="883" name="Google Shape;883;p31"/>
          <p:cNvGrpSpPr/>
          <p:nvPr/>
        </p:nvGrpSpPr>
        <p:grpSpPr>
          <a:xfrm>
            <a:off x="1136050" y="4703510"/>
            <a:ext cx="1745583" cy="230173"/>
            <a:chOff x="1394800" y="3522000"/>
            <a:chExt cx="1048650" cy="138275"/>
          </a:xfrm>
        </p:grpSpPr>
        <p:sp>
          <p:nvSpPr>
            <p:cNvPr id="884" name="Google Shape;884;p31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1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1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1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1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1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1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Прямоугольник 1"/>
          <p:cNvSpPr/>
          <p:nvPr/>
        </p:nvSpPr>
        <p:spPr>
          <a:xfrm rot="666955" flipH="1">
            <a:off x="6456264" y="872806"/>
            <a:ext cx="1684265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https://edsoo.ru/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8" name="Google Shape;2408;p57"/>
          <p:cNvSpPr txBox="1">
            <a:spLocks noGrp="1"/>
          </p:cNvSpPr>
          <p:nvPr>
            <p:ph type="title"/>
          </p:nvPr>
        </p:nvSpPr>
        <p:spPr>
          <a:xfrm>
            <a:off x="4572000" y="371061"/>
            <a:ext cx="3852000" cy="65763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ru-RU" sz="2000" dirty="0"/>
              <a:t>Конструктор рабочих </a:t>
            </a:r>
            <a:r>
              <a:rPr lang="ru-RU" sz="2000" dirty="0" smtClean="0"/>
              <a:t>программ</a:t>
            </a:r>
            <a:endParaRPr sz="2000" dirty="0"/>
          </a:p>
        </p:txBody>
      </p:sp>
      <p:grpSp>
        <p:nvGrpSpPr>
          <p:cNvPr id="2409" name="Google Shape;2409;p57"/>
          <p:cNvGrpSpPr/>
          <p:nvPr/>
        </p:nvGrpSpPr>
        <p:grpSpPr>
          <a:xfrm rot="340145">
            <a:off x="3532791" y="2015854"/>
            <a:ext cx="2078423" cy="585858"/>
            <a:chOff x="4345425" y="2175475"/>
            <a:chExt cx="800750" cy="176025"/>
          </a:xfrm>
        </p:grpSpPr>
        <p:sp>
          <p:nvSpPr>
            <p:cNvPr id="2410" name="Google Shape;2410;p5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5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2" name="Google Shape;2412;p57"/>
          <p:cNvSpPr txBox="1"/>
          <p:nvPr/>
        </p:nvSpPr>
        <p:spPr>
          <a:xfrm>
            <a:off x="3380550" y="2597599"/>
            <a:ext cx="2382900" cy="1632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1600" dirty="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rPr>
              <a:t>Сгенерированы рабочие программы </a:t>
            </a:r>
            <a:r>
              <a:rPr lang="ru-RU" sz="1600" dirty="0" smtClean="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rPr>
              <a:t>по </a:t>
            </a:r>
            <a:r>
              <a:rPr lang="ru-RU" sz="1600" dirty="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rPr>
              <a:t>каждому классу начальной и основной школы</a:t>
            </a:r>
          </a:p>
        </p:txBody>
      </p:sp>
      <p:sp>
        <p:nvSpPr>
          <p:cNvPr id="2413" name="Google Shape;2413;p57"/>
          <p:cNvSpPr txBox="1"/>
          <p:nvPr/>
        </p:nvSpPr>
        <p:spPr>
          <a:xfrm>
            <a:off x="3380550" y="2064670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Конструктор</a:t>
            </a:r>
          </a:p>
        </p:txBody>
      </p:sp>
      <p:grpSp>
        <p:nvGrpSpPr>
          <p:cNvPr id="2414" name="Google Shape;2414;p57"/>
          <p:cNvGrpSpPr/>
          <p:nvPr/>
        </p:nvGrpSpPr>
        <p:grpSpPr>
          <a:xfrm rot="834041">
            <a:off x="1443633" y="2788265"/>
            <a:ext cx="1058935" cy="585362"/>
            <a:chOff x="4345425" y="2175475"/>
            <a:chExt cx="800750" cy="176025"/>
          </a:xfrm>
        </p:grpSpPr>
        <p:sp>
          <p:nvSpPr>
            <p:cNvPr id="2415" name="Google Shape;2415;p5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5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7" name="Google Shape;2417;p57"/>
          <p:cNvGrpSpPr/>
          <p:nvPr/>
        </p:nvGrpSpPr>
        <p:grpSpPr>
          <a:xfrm rot="834077">
            <a:off x="6602479" y="2807927"/>
            <a:ext cx="1195543" cy="585362"/>
            <a:chOff x="4345425" y="2175475"/>
            <a:chExt cx="800750" cy="176025"/>
          </a:xfrm>
        </p:grpSpPr>
        <p:sp>
          <p:nvSpPr>
            <p:cNvPr id="2418" name="Google Shape;2418;p5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5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20" name="Google Shape;2420;p57"/>
          <p:cNvSpPr txBox="1"/>
          <p:nvPr/>
        </p:nvSpPr>
        <p:spPr>
          <a:xfrm>
            <a:off x="5979450" y="3243853"/>
            <a:ext cx="2740480" cy="1560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1600" dirty="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rPr>
              <a:t>Генерируется пояснительная записка в соответствии с текстом рабочей программы под конкретный класс</a:t>
            </a:r>
          </a:p>
        </p:txBody>
      </p:sp>
      <p:sp>
        <p:nvSpPr>
          <p:cNvPr id="2421" name="Google Shape;2421;p57"/>
          <p:cNvSpPr txBox="1"/>
          <p:nvPr/>
        </p:nvSpPr>
        <p:spPr>
          <a:xfrm>
            <a:off x="5917800" y="2840254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Конструктор</a:t>
            </a:r>
          </a:p>
        </p:txBody>
      </p:sp>
      <p:sp>
        <p:nvSpPr>
          <p:cNvPr id="2422" name="Google Shape;2422;p57"/>
          <p:cNvSpPr txBox="1"/>
          <p:nvPr/>
        </p:nvSpPr>
        <p:spPr>
          <a:xfrm>
            <a:off x="781650" y="3243854"/>
            <a:ext cx="2382900" cy="1271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rPr>
              <a:t>онлайн сервис по созданию рабочих программ по всем предметам</a:t>
            </a:r>
            <a:endParaRPr lang="ru-RU" sz="1600" dirty="0">
              <a:solidFill>
                <a:schemeClr val="dk2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423" name="Google Shape;2423;p57"/>
          <p:cNvSpPr txBox="1"/>
          <p:nvPr/>
        </p:nvSpPr>
        <p:spPr>
          <a:xfrm>
            <a:off x="720000" y="2837054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20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Конструктор</a:t>
            </a:r>
            <a:endParaRPr sz="20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sp>
        <p:nvSpPr>
          <p:cNvPr id="2424" name="Google Shape;2424;p57"/>
          <p:cNvSpPr/>
          <p:nvPr/>
        </p:nvSpPr>
        <p:spPr>
          <a:xfrm>
            <a:off x="4323938" y="1443900"/>
            <a:ext cx="496125" cy="459050"/>
          </a:xfrm>
          <a:custGeom>
            <a:avLst/>
            <a:gdLst/>
            <a:ahLst/>
            <a:cxnLst/>
            <a:rect l="l" t="t" r="r" b="b"/>
            <a:pathLst>
              <a:path w="19845" h="18362" extrusionOk="0">
                <a:moveTo>
                  <a:pt x="12101" y="287"/>
                </a:moveTo>
                <a:lnTo>
                  <a:pt x="12101" y="287"/>
                </a:lnTo>
                <a:cubicBezTo>
                  <a:pt x="12885" y="1086"/>
                  <a:pt x="12744" y="2653"/>
                  <a:pt x="12885" y="3735"/>
                </a:cubicBezTo>
                <a:cubicBezTo>
                  <a:pt x="12916" y="3970"/>
                  <a:pt x="12963" y="4221"/>
                  <a:pt x="12994" y="4456"/>
                </a:cubicBezTo>
                <a:cubicBezTo>
                  <a:pt x="12979" y="4425"/>
                  <a:pt x="12979" y="4393"/>
                  <a:pt x="12979" y="4378"/>
                </a:cubicBezTo>
                <a:cubicBezTo>
                  <a:pt x="12822" y="3657"/>
                  <a:pt x="12712" y="2951"/>
                  <a:pt x="12587" y="2230"/>
                </a:cubicBezTo>
                <a:cubicBezTo>
                  <a:pt x="12477" y="1588"/>
                  <a:pt x="12430" y="851"/>
                  <a:pt x="12101" y="287"/>
                </a:cubicBezTo>
                <a:close/>
                <a:moveTo>
                  <a:pt x="862" y="7936"/>
                </a:moveTo>
                <a:lnTo>
                  <a:pt x="862" y="7936"/>
                </a:lnTo>
                <a:cubicBezTo>
                  <a:pt x="2728" y="8923"/>
                  <a:pt x="4593" y="9926"/>
                  <a:pt x="6458" y="10930"/>
                </a:cubicBezTo>
                <a:cubicBezTo>
                  <a:pt x="6458" y="10930"/>
                  <a:pt x="6474" y="10930"/>
                  <a:pt x="6474" y="10945"/>
                </a:cubicBezTo>
                <a:cubicBezTo>
                  <a:pt x="6443" y="11102"/>
                  <a:pt x="6411" y="11259"/>
                  <a:pt x="6380" y="11431"/>
                </a:cubicBezTo>
                <a:cubicBezTo>
                  <a:pt x="6380" y="11431"/>
                  <a:pt x="6380" y="11415"/>
                  <a:pt x="6380" y="11415"/>
                </a:cubicBezTo>
                <a:cubicBezTo>
                  <a:pt x="5627" y="10757"/>
                  <a:pt x="4671" y="10303"/>
                  <a:pt x="3825" y="9785"/>
                </a:cubicBezTo>
                <a:cubicBezTo>
                  <a:pt x="3370" y="9503"/>
                  <a:pt x="2916" y="9237"/>
                  <a:pt x="2446" y="8970"/>
                </a:cubicBezTo>
                <a:cubicBezTo>
                  <a:pt x="2179" y="8798"/>
                  <a:pt x="1051" y="8296"/>
                  <a:pt x="862" y="7936"/>
                </a:cubicBezTo>
                <a:close/>
                <a:moveTo>
                  <a:pt x="18998" y="8751"/>
                </a:moveTo>
                <a:lnTo>
                  <a:pt x="18998" y="8751"/>
                </a:lnTo>
                <a:cubicBezTo>
                  <a:pt x="18559" y="9409"/>
                  <a:pt x="16944" y="10256"/>
                  <a:pt x="16600" y="10506"/>
                </a:cubicBezTo>
                <a:cubicBezTo>
                  <a:pt x="15878" y="10992"/>
                  <a:pt x="15095" y="11431"/>
                  <a:pt x="14452" y="12027"/>
                </a:cubicBezTo>
                <a:cubicBezTo>
                  <a:pt x="14421" y="11886"/>
                  <a:pt x="14405" y="11760"/>
                  <a:pt x="14389" y="11619"/>
                </a:cubicBezTo>
                <a:cubicBezTo>
                  <a:pt x="15988" y="10773"/>
                  <a:pt x="17524" y="9801"/>
                  <a:pt x="18998" y="8751"/>
                </a:cubicBezTo>
                <a:close/>
                <a:moveTo>
                  <a:pt x="14860" y="12199"/>
                </a:moveTo>
                <a:lnTo>
                  <a:pt x="14860" y="12199"/>
                </a:lnTo>
                <a:cubicBezTo>
                  <a:pt x="14766" y="12842"/>
                  <a:pt x="14719" y="13500"/>
                  <a:pt x="14687" y="14143"/>
                </a:cubicBezTo>
                <a:cubicBezTo>
                  <a:pt x="14640" y="13563"/>
                  <a:pt x="14578" y="12967"/>
                  <a:pt x="14499" y="12387"/>
                </a:cubicBezTo>
                <a:lnTo>
                  <a:pt x="14515" y="12387"/>
                </a:lnTo>
                <a:cubicBezTo>
                  <a:pt x="14625" y="12325"/>
                  <a:pt x="14734" y="12262"/>
                  <a:pt x="14860" y="12199"/>
                </a:cubicBezTo>
                <a:close/>
                <a:moveTo>
                  <a:pt x="11913" y="835"/>
                </a:moveTo>
                <a:cubicBezTo>
                  <a:pt x="11882" y="1791"/>
                  <a:pt x="12211" y="2920"/>
                  <a:pt x="12367" y="3782"/>
                </a:cubicBezTo>
                <a:cubicBezTo>
                  <a:pt x="12587" y="4973"/>
                  <a:pt x="12853" y="6196"/>
                  <a:pt x="13183" y="7371"/>
                </a:cubicBezTo>
                <a:cubicBezTo>
                  <a:pt x="13073" y="7403"/>
                  <a:pt x="13041" y="7607"/>
                  <a:pt x="13183" y="7622"/>
                </a:cubicBezTo>
                <a:cubicBezTo>
                  <a:pt x="13198" y="7638"/>
                  <a:pt x="13230" y="7638"/>
                  <a:pt x="13245" y="7638"/>
                </a:cubicBezTo>
                <a:cubicBezTo>
                  <a:pt x="13261" y="7654"/>
                  <a:pt x="13261" y="7654"/>
                  <a:pt x="13261" y="7669"/>
                </a:cubicBezTo>
                <a:cubicBezTo>
                  <a:pt x="13279" y="7723"/>
                  <a:pt x="13322" y="7751"/>
                  <a:pt x="13364" y="7751"/>
                </a:cubicBezTo>
                <a:cubicBezTo>
                  <a:pt x="13397" y="7751"/>
                  <a:pt x="13429" y="7734"/>
                  <a:pt x="13449" y="7701"/>
                </a:cubicBezTo>
                <a:cubicBezTo>
                  <a:pt x="13465" y="7685"/>
                  <a:pt x="13465" y="7685"/>
                  <a:pt x="13465" y="7685"/>
                </a:cubicBezTo>
                <a:cubicBezTo>
                  <a:pt x="13496" y="7685"/>
                  <a:pt x="13543" y="7685"/>
                  <a:pt x="13574" y="7701"/>
                </a:cubicBezTo>
                <a:cubicBezTo>
                  <a:pt x="13614" y="7750"/>
                  <a:pt x="13677" y="7774"/>
                  <a:pt x="13746" y="7774"/>
                </a:cubicBezTo>
                <a:cubicBezTo>
                  <a:pt x="13788" y="7774"/>
                  <a:pt x="13831" y="7765"/>
                  <a:pt x="13872" y="7748"/>
                </a:cubicBezTo>
                <a:cubicBezTo>
                  <a:pt x="15408" y="8030"/>
                  <a:pt x="16960" y="8218"/>
                  <a:pt x="18512" y="8484"/>
                </a:cubicBezTo>
                <a:cubicBezTo>
                  <a:pt x="16960" y="9566"/>
                  <a:pt x="15346" y="10538"/>
                  <a:pt x="13684" y="11431"/>
                </a:cubicBezTo>
                <a:cubicBezTo>
                  <a:pt x="13429" y="11566"/>
                  <a:pt x="13577" y="11903"/>
                  <a:pt x="13810" y="11903"/>
                </a:cubicBezTo>
                <a:cubicBezTo>
                  <a:pt x="13820" y="11903"/>
                  <a:pt x="13830" y="11903"/>
                  <a:pt x="13841" y="11901"/>
                </a:cubicBezTo>
                <a:cubicBezTo>
                  <a:pt x="14029" y="13406"/>
                  <a:pt x="14139" y="14895"/>
                  <a:pt x="14154" y="16416"/>
                </a:cubicBezTo>
                <a:cubicBezTo>
                  <a:pt x="12869" y="15099"/>
                  <a:pt x="11568" y="13767"/>
                  <a:pt x="10220" y="12513"/>
                </a:cubicBezTo>
                <a:cubicBezTo>
                  <a:pt x="10164" y="12457"/>
                  <a:pt x="10096" y="12429"/>
                  <a:pt x="10029" y="12429"/>
                </a:cubicBezTo>
                <a:cubicBezTo>
                  <a:pt x="9946" y="12429"/>
                  <a:pt x="9865" y="12473"/>
                  <a:pt x="9813" y="12560"/>
                </a:cubicBezTo>
                <a:cubicBezTo>
                  <a:pt x="8778" y="14190"/>
                  <a:pt x="7446" y="15616"/>
                  <a:pt x="5941" y="16807"/>
                </a:cubicBezTo>
                <a:cubicBezTo>
                  <a:pt x="6427" y="14864"/>
                  <a:pt x="6866" y="12842"/>
                  <a:pt x="6913" y="10867"/>
                </a:cubicBezTo>
                <a:cubicBezTo>
                  <a:pt x="6913" y="10788"/>
                  <a:pt x="6881" y="10741"/>
                  <a:pt x="6834" y="10710"/>
                </a:cubicBezTo>
                <a:cubicBezTo>
                  <a:pt x="6834" y="10632"/>
                  <a:pt x="6803" y="10553"/>
                  <a:pt x="6709" y="10506"/>
                </a:cubicBezTo>
                <a:cubicBezTo>
                  <a:pt x="4953" y="9582"/>
                  <a:pt x="3198" y="8657"/>
                  <a:pt x="1442" y="7732"/>
                </a:cubicBezTo>
                <a:cubicBezTo>
                  <a:pt x="3621" y="7513"/>
                  <a:pt x="5831" y="7309"/>
                  <a:pt x="8010" y="6980"/>
                </a:cubicBezTo>
                <a:cubicBezTo>
                  <a:pt x="8044" y="7014"/>
                  <a:pt x="8088" y="7039"/>
                  <a:pt x="8134" y="7039"/>
                </a:cubicBezTo>
                <a:cubicBezTo>
                  <a:pt x="8171" y="7039"/>
                  <a:pt x="8210" y="7022"/>
                  <a:pt x="8245" y="6980"/>
                </a:cubicBezTo>
                <a:cubicBezTo>
                  <a:pt x="9092" y="5961"/>
                  <a:pt x="9718" y="4738"/>
                  <a:pt x="10361" y="3594"/>
                </a:cubicBezTo>
                <a:cubicBezTo>
                  <a:pt x="10863" y="2732"/>
                  <a:pt x="11521" y="1807"/>
                  <a:pt x="11913" y="835"/>
                </a:cubicBezTo>
                <a:close/>
                <a:moveTo>
                  <a:pt x="6537" y="17027"/>
                </a:moveTo>
                <a:cubicBezTo>
                  <a:pt x="6270" y="17293"/>
                  <a:pt x="6004" y="17560"/>
                  <a:pt x="5737" y="17826"/>
                </a:cubicBezTo>
                <a:cubicBezTo>
                  <a:pt x="5706" y="17795"/>
                  <a:pt x="5675" y="17748"/>
                  <a:pt x="5659" y="17716"/>
                </a:cubicBezTo>
                <a:cubicBezTo>
                  <a:pt x="5957" y="17497"/>
                  <a:pt x="6254" y="17262"/>
                  <a:pt x="6537" y="17027"/>
                </a:cubicBezTo>
                <a:close/>
                <a:moveTo>
                  <a:pt x="12113" y="1"/>
                </a:moveTo>
                <a:cubicBezTo>
                  <a:pt x="12099" y="1"/>
                  <a:pt x="12083" y="6"/>
                  <a:pt x="12070" y="20"/>
                </a:cubicBezTo>
                <a:cubicBezTo>
                  <a:pt x="11223" y="882"/>
                  <a:pt x="10706" y="2168"/>
                  <a:pt x="10079" y="3202"/>
                </a:cubicBezTo>
                <a:cubicBezTo>
                  <a:pt x="9405" y="4315"/>
                  <a:pt x="8590" y="5412"/>
                  <a:pt x="8026" y="6588"/>
                </a:cubicBezTo>
                <a:lnTo>
                  <a:pt x="8010" y="6588"/>
                </a:lnTo>
                <a:cubicBezTo>
                  <a:pt x="5565" y="6760"/>
                  <a:pt x="3135" y="7105"/>
                  <a:pt x="706" y="7371"/>
                </a:cubicBezTo>
                <a:cubicBezTo>
                  <a:pt x="549" y="7387"/>
                  <a:pt x="424" y="7575"/>
                  <a:pt x="502" y="7716"/>
                </a:cubicBezTo>
                <a:cubicBezTo>
                  <a:pt x="0" y="8249"/>
                  <a:pt x="1693" y="9017"/>
                  <a:pt x="1881" y="9143"/>
                </a:cubicBezTo>
                <a:cubicBezTo>
                  <a:pt x="3261" y="10005"/>
                  <a:pt x="4671" y="11149"/>
                  <a:pt x="6176" y="11745"/>
                </a:cubicBezTo>
                <a:cubicBezTo>
                  <a:pt x="6202" y="11751"/>
                  <a:pt x="6225" y="11755"/>
                  <a:pt x="6247" y="11755"/>
                </a:cubicBezTo>
                <a:cubicBezTo>
                  <a:pt x="6278" y="11755"/>
                  <a:pt x="6305" y="11747"/>
                  <a:pt x="6333" y="11729"/>
                </a:cubicBezTo>
                <a:lnTo>
                  <a:pt x="6333" y="11729"/>
                </a:lnTo>
                <a:cubicBezTo>
                  <a:pt x="5972" y="13641"/>
                  <a:pt x="5690" y="15553"/>
                  <a:pt x="5189" y="17434"/>
                </a:cubicBezTo>
                <a:cubicBezTo>
                  <a:pt x="5173" y="17528"/>
                  <a:pt x="5204" y="17622"/>
                  <a:pt x="5267" y="17701"/>
                </a:cubicBezTo>
                <a:cubicBezTo>
                  <a:pt x="5330" y="17889"/>
                  <a:pt x="5424" y="18077"/>
                  <a:pt x="5518" y="18249"/>
                </a:cubicBezTo>
                <a:cubicBezTo>
                  <a:pt x="5552" y="18327"/>
                  <a:pt x="5620" y="18362"/>
                  <a:pt x="5692" y="18362"/>
                </a:cubicBezTo>
                <a:cubicBezTo>
                  <a:pt x="5751" y="18362"/>
                  <a:pt x="5813" y="18339"/>
                  <a:pt x="5863" y="18296"/>
                </a:cubicBezTo>
                <a:cubicBezTo>
                  <a:pt x="7524" y="16854"/>
                  <a:pt x="9029" y="15193"/>
                  <a:pt x="10424" y="13484"/>
                </a:cubicBezTo>
                <a:cubicBezTo>
                  <a:pt x="11678" y="14817"/>
                  <a:pt x="12979" y="16102"/>
                  <a:pt x="14248" y="17403"/>
                </a:cubicBezTo>
                <a:cubicBezTo>
                  <a:pt x="14311" y="17466"/>
                  <a:pt x="14405" y="17481"/>
                  <a:pt x="14483" y="17481"/>
                </a:cubicBezTo>
                <a:cubicBezTo>
                  <a:pt x="14515" y="17497"/>
                  <a:pt x="14546" y="17513"/>
                  <a:pt x="14593" y="17513"/>
                </a:cubicBezTo>
                <a:lnTo>
                  <a:pt x="14687" y="17513"/>
                </a:lnTo>
                <a:cubicBezTo>
                  <a:pt x="14813" y="17513"/>
                  <a:pt x="14922" y="17434"/>
                  <a:pt x="14954" y="17309"/>
                </a:cubicBezTo>
                <a:cubicBezTo>
                  <a:pt x="15220" y="16572"/>
                  <a:pt x="15110" y="15585"/>
                  <a:pt x="15142" y="14785"/>
                </a:cubicBezTo>
                <a:cubicBezTo>
                  <a:pt x="15173" y="13876"/>
                  <a:pt x="15252" y="12936"/>
                  <a:pt x="15189" y="12027"/>
                </a:cubicBezTo>
                <a:cubicBezTo>
                  <a:pt x="16364" y="11337"/>
                  <a:pt x="17477" y="10381"/>
                  <a:pt x="18574" y="9613"/>
                </a:cubicBezTo>
                <a:cubicBezTo>
                  <a:pt x="19029" y="9299"/>
                  <a:pt x="19844" y="8860"/>
                  <a:pt x="19390" y="8281"/>
                </a:cubicBezTo>
                <a:cubicBezTo>
                  <a:pt x="19374" y="8202"/>
                  <a:pt x="19327" y="8124"/>
                  <a:pt x="19217" y="8108"/>
                </a:cubicBezTo>
                <a:cubicBezTo>
                  <a:pt x="17509" y="7795"/>
                  <a:pt x="15753" y="7465"/>
                  <a:pt x="14013" y="7387"/>
                </a:cubicBezTo>
                <a:cubicBezTo>
                  <a:pt x="13590" y="5553"/>
                  <a:pt x="13292" y="3704"/>
                  <a:pt x="13088" y="1838"/>
                </a:cubicBezTo>
                <a:cubicBezTo>
                  <a:pt x="13045" y="1360"/>
                  <a:pt x="13001" y="89"/>
                  <a:pt x="12324" y="89"/>
                </a:cubicBezTo>
                <a:cubicBezTo>
                  <a:pt x="12270" y="89"/>
                  <a:pt x="12211" y="97"/>
                  <a:pt x="12148" y="114"/>
                </a:cubicBezTo>
                <a:cubicBezTo>
                  <a:pt x="12148" y="99"/>
                  <a:pt x="12164" y="83"/>
                  <a:pt x="12164" y="67"/>
                </a:cubicBezTo>
                <a:cubicBezTo>
                  <a:pt x="12175" y="34"/>
                  <a:pt x="12147" y="1"/>
                  <a:pt x="1211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5" name="Google Shape;2425;p57"/>
          <p:cNvSpPr/>
          <p:nvPr/>
        </p:nvSpPr>
        <p:spPr>
          <a:xfrm>
            <a:off x="6952175" y="2219279"/>
            <a:ext cx="496125" cy="459050"/>
          </a:xfrm>
          <a:custGeom>
            <a:avLst/>
            <a:gdLst/>
            <a:ahLst/>
            <a:cxnLst/>
            <a:rect l="l" t="t" r="r" b="b"/>
            <a:pathLst>
              <a:path w="19845" h="18362" extrusionOk="0">
                <a:moveTo>
                  <a:pt x="12101" y="287"/>
                </a:moveTo>
                <a:lnTo>
                  <a:pt x="12101" y="287"/>
                </a:lnTo>
                <a:cubicBezTo>
                  <a:pt x="12885" y="1086"/>
                  <a:pt x="12744" y="2653"/>
                  <a:pt x="12885" y="3735"/>
                </a:cubicBezTo>
                <a:cubicBezTo>
                  <a:pt x="12916" y="3970"/>
                  <a:pt x="12963" y="4221"/>
                  <a:pt x="12994" y="4456"/>
                </a:cubicBezTo>
                <a:cubicBezTo>
                  <a:pt x="12979" y="4425"/>
                  <a:pt x="12979" y="4393"/>
                  <a:pt x="12979" y="4378"/>
                </a:cubicBezTo>
                <a:cubicBezTo>
                  <a:pt x="12822" y="3657"/>
                  <a:pt x="12712" y="2951"/>
                  <a:pt x="12587" y="2230"/>
                </a:cubicBezTo>
                <a:cubicBezTo>
                  <a:pt x="12477" y="1588"/>
                  <a:pt x="12430" y="851"/>
                  <a:pt x="12101" y="287"/>
                </a:cubicBezTo>
                <a:close/>
                <a:moveTo>
                  <a:pt x="862" y="7936"/>
                </a:moveTo>
                <a:lnTo>
                  <a:pt x="862" y="7936"/>
                </a:lnTo>
                <a:cubicBezTo>
                  <a:pt x="2728" y="8923"/>
                  <a:pt x="4593" y="9926"/>
                  <a:pt x="6458" y="10930"/>
                </a:cubicBezTo>
                <a:cubicBezTo>
                  <a:pt x="6458" y="10930"/>
                  <a:pt x="6474" y="10930"/>
                  <a:pt x="6474" y="10945"/>
                </a:cubicBezTo>
                <a:cubicBezTo>
                  <a:pt x="6443" y="11102"/>
                  <a:pt x="6411" y="11259"/>
                  <a:pt x="6380" y="11431"/>
                </a:cubicBezTo>
                <a:cubicBezTo>
                  <a:pt x="6380" y="11431"/>
                  <a:pt x="6380" y="11415"/>
                  <a:pt x="6380" y="11415"/>
                </a:cubicBezTo>
                <a:cubicBezTo>
                  <a:pt x="5627" y="10757"/>
                  <a:pt x="4671" y="10303"/>
                  <a:pt x="3825" y="9785"/>
                </a:cubicBezTo>
                <a:cubicBezTo>
                  <a:pt x="3370" y="9503"/>
                  <a:pt x="2916" y="9237"/>
                  <a:pt x="2446" y="8970"/>
                </a:cubicBezTo>
                <a:cubicBezTo>
                  <a:pt x="2179" y="8798"/>
                  <a:pt x="1051" y="8296"/>
                  <a:pt x="862" y="7936"/>
                </a:cubicBezTo>
                <a:close/>
                <a:moveTo>
                  <a:pt x="18998" y="8751"/>
                </a:moveTo>
                <a:lnTo>
                  <a:pt x="18998" y="8751"/>
                </a:lnTo>
                <a:cubicBezTo>
                  <a:pt x="18559" y="9409"/>
                  <a:pt x="16944" y="10256"/>
                  <a:pt x="16600" y="10506"/>
                </a:cubicBezTo>
                <a:cubicBezTo>
                  <a:pt x="15878" y="10992"/>
                  <a:pt x="15095" y="11431"/>
                  <a:pt x="14452" y="12027"/>
                </a:cubicBezTo>
                <a:cubicBezTo>
                  <a:pt x="14421" y="11886"/>
                  <a:pt x="14405" y="11760"/>
                  <a:pt x="14389" y="11619"/>
                </a:cubicBezTo>
                <a:cubicBezTo>
                  <a:pt x="15988" y="10773"/>
                  <a:pt x="17524" y="9801"/>
                  <a:pt x="18998" y="8751"/>
                </a:cubicBezTo>
                <a:close/>
                <a:moveTo>
                  <a:pt x="14860" y="12199"/>
                </a:moveTo>
                <a:lnTo>
                  <a:pt x="14860" y="12199"/>
                </a:lnTo>
                <a:cubicBezTo>
                  <a:pt x="14766" y="12842"/>
                  <a:pt x="14719" y="13500"/>
                  <a:pt x="14687" y="14143"/>
                </a:cubicBezTo>
                <a:cubicBezTo>
                  <a:pt x="14640" y="13563"/>
                  <a:pt x="14578" y="12967"/>
                  <a:pt x="14499" y="12387"/>
                </a:cubicBezTo>
                <a:lnTo>
                  <a:pt x="14515" y="12387"/>
                </a:lnTo>
                <a:cubicBezTo>
                  <a:pt x="14625" y="12325"/>
                  <a:pt x="14734" y="12262"/>
                  <a:pt x="14860" y="12199"/>
                </a:cubicBezTo>
                <a:close/>
                <a:moveTo>
                  <a:pt x="11913" y="835"/>
                </a:moveTo>
                <a:cubicBezTo>
                  <a:pt x="11882" y="1791"/>
                  <a:pt x="12211" y="2920"/>
                  <a:pt x="12367" y="3782"/>
                </a:cubicBezTo>
                <a:cubicBezTo>
                  <a:pt x="12587" y="4973"/>
                  <a:pt x="12853" y="6196"/>
                  <a:pt x="13183" y="7371"/>
                </a:cubicBezTo>
                <a:cubicBezTo>
                  <a:pt x="13073" y="7403"/>
                  <a:pt x="13041" y="7607"/>
                  <a:pt x="13183" y="7622"/>
                </a:cubicBezTo>
                <a:cubicBezTo>
                  <a:pt x="13198" y="7638"/>
                  <a:pt x="13230" y="7638"/>
                  <a:pt x="13245" y="7638"/>
                </a:cubicBezTo>
                <a:cubicBezTo>
                  <a:pt x="13261" y="7654"/>
                  <a:pt x="13261" y="7654"/>
                  <a:pt x="13261" y="7669"/>
                </a:cubicBezTo>
                <a:cubicBezTo>
                  <a:pt x="13279" y="7723"/>
                  <a:pt x="13322" y="7751"/>
                  <a:pt x="13364" y="7751"/>
                </a:cubicBezTo>
                <a:cubicBezTo>
                  <a:pt x="13397" y="7751"/>
                  <a:pt x="13429" y="7734"/>
                  <a:pt x="13449" y="7701"/>
                </a:cubicBezTo>
                <a:cubicBezTo>
                  <a:pt x="13465" y="7685"/>
                  <a:pt x="13465" y="7685"/>
                  <a:pt x="13465" y="7685"/>
                </a:cubicBezTo>
                <a:cubicBezTo>
                  <a:pt x="13496" y="7685"/>
                  <a:pt x="13543" y="7685"/>
                  <a:pt x="13574" y="7701"/>
                </a:cubicBezTo>
                <a:cubicBezTo>
                  <a:pt x="13614" y="7750"/>
                  <a:pt x="13677" y="7774"/>
                  <a:pt x="13746" y="7774"/>
                </a:cubicBezTo>
                <a:cubicBezTo>
                  <a:pt x="13788" y="7774"/>
                  <a:pt x="13831" y="7765"/>
                  <a:pt x="13872" y="7748"/>
                </a:cubicBezTo>
                <a:cubicBezTo>
                  <a:pt x="15408" y="8030"/>
                  <a:pt x="16960" y="8218"/>
                  <a:pt x="18512" y="8484"/>
                </a:cubicBezTo>
                <a:cubicBezTo>
                  <a:pt x="16960" y="9566"/>
                  <a:pt x="15346" y="10538"/>
                  <a:pt x="13684" y="11431"/>
                </a:cubicBezTo>
                <a:cubicBezTo>
                  <a:pt x="13429" y="11566"/>
                  <a:pt x="13577" y="11903"/>
                  <a:pt x="13810" y="11903"/>
                </a:cubicBezTo>
                <a:cubicBezTo>
                  <a:pt x="13820" y="11903"/>
                  <a:pt x="13830" y="11903"/>
                  <a:pt x="13841" y="11901"/>
                </a:cubicBezTo>
                <a:cubicBezTo>
                  <a:pt x="14029" y="13406"/>
                  <a:pt x="14139" y="14895"/>
                  <a:pt x="14154" y="16416"/>
                </a:cubicBezTo>
                <a:cubicBezTo>
                  <a:pt x="12869" y="15099"/>
                  <a:pt x="11568" y="13767"/>
                  <a:pt x="10220" y="12513"/>
                </a:cubicBezTo>
                <a:cubicBezTo>
                  <a:pt x="10164" y="12457"/>
                  <a:pt x="10096" y="12429"/>
                  <a:pt x="10029" y="12429"/>
                </a:cubicBezTo>
                <a:cubicBezTo>
                  <a:pt x="9946" y="12429"/>
                  <a:pt x="9865" y="12473"/>
                  <a:pt x="9813" y="12560"/>
                </a:cubicBezTo>
                <a:cubicBezTo>
                  <a:pt x="8778" y="14190"/>
                  <a:pt x="7446" y="15616"/>
                  <a:pt x="5941" y="16807"/>
                </a:cubicBezTo>
                <a:cubicBezTo>
                  <a:pt x="6427" y="14864"/>
                  <a:pt x="6866" y="12842"/>
                  <a:pt x="6913" y="10867"/>
                </a:cubicBezTo>
                <a:cubicBezTo>
                  <a:pt x="6913" y="10788"/>
                  <a:pt x="6881" y="10741"/>
                  <a:pt x="6834" y="10710"/>
                </a:cubicBezTo>
                <a:cubicBezTo>
                  <a:pt x="6834" y="10632"/>
                  <a:pt x="6803" y="10553"/>
                  <a:pt x="6709" y="10506"/>
                </a:cubicBezTo>
                <a:cubicBezTo>
                  <a:pt x="4953" y="9582"/>
                  <a:pt x="3198" y="8657"/>
                  <a:pt x="1442" y="7732"/>
                </a:cubicBezTo>
                <a:cubicBezTo>
                  <a:pt x="3621" y="7513"/>
                  <a:pt x="5831" y="7309"/>
                  <a:pt x="8010" y="6980"/>
                </a:cubicBezTo>
                <a:cubicBezTo>
                  <a:pt x="8044" y="7014"/>
                  <a:pt x="8088" y="7039"/>
                  <a:pt x="8134" y="7039"/>
                </a:cubicBezTo>
                <a:cubicBezTo>
                  <a:pt x="8171" y="7039"/>
                  <a:pt x="8210" y="7022"/>
                  <a:pt x="8245" y="6980"/>
                </a:cubicBezTo>
                <a:cubicBezTo>
                  <a:pt x="9092" y="5961"/>
                  <a:pt x="9718" y="4738"/>
                  <a:pt x="10361" y="3594"/>
                </a:cubicBezTo>
                <a:cubicBezTo>
                  <a:pt x="10863" y="2732"/>
                  <a:pt x="11521" y="1807"/>
                  <a:pt x="11913" y="835"/>
                </a:cubicBezTo>
                <a:close/>
                <a:moveTo>
                  <a:pt x="6537" y="17027"/>
                </a:moveTo>
                <a:cubicBezTo>
                  <a:pt x="6270" y="17293"/>
                  <a:pt x="6004" y="17560"/>
                  <a:pt x="5737" y="17826"/>
                </a:cubicBezTo>
                <a:cubicBezTo>
                  <a:pt x="5706" y="17795"/>
                  <a:pt x="5675" y="17748"/>
                  <a:pt x="5659" y="17716"/>
                </a:cubicBezTo>
                <a:cubicBezTo>
                  <a:pt x="5957" y="17497"/>
                  <a:pt x="6254" y="17262"/>
                  <a:pt x="6537" y="17027"/>
                </a:cubicBezTo>
                <a:close/>
                <a:moveTo>
                  <a:pt x="12113" y="1"/>
                </a:moveTo>
                <a:cubicBezTo>
                  <a:pt x="12099" y="1"/>
                  <a:pt x="12083" y="6"/>
                  <a:pt x="12070" y="20"/>
                </a:cubicBezTo>
                <a:cubicBezTo>
                  <a:pt x="11223" y="882"/>
                  <a:pt x="10706" y="2168"/>
                  <a:pt x="10079" y="3202"/>
                </a:cubicBezTo>
                <a:cubicBezTo>
                  <a:pt x="9405" y="4315"/>
                  <a:pt x="8590" y="5412"/>
                  <a:pt x="8026" y="6588"/>
                </a:cubicBezTo>
                <a:lnTo>
                  <a:pt x="8010" y="6588"/>
                </a:lnTo>
                <a:cubicBezTo>
                  <a:pt x="5565" y="6760"/>
                  <a:pt x="3135" y="7105"/>
                  <a:pt x="706" y="7371"/>
                </a:cubicBezTo>
                <a:cubicBezTo>
                  <a:pt x="549" y="7387"/>
                  <a:pt x="424" y="7575"/>
                  <a:pt x="502" y="7716"/>
                </a:cubicBezTo>
                <a:cubicBezTo>
                  <a:pt x="0" y="8249"/>
                  <a:pt x="1693" y="9017"/>
                  <a:pt x="1881" y="9143"/>
                </a:cubicBezTo>
                <a:cubicBezTo>
                  <a:pt x="3261" y="10005"/>
                  <a:pt x="4671" y="11149"/>
                  <a:pt x="6176" y="11745"/>
                </a:cubicBezTo>
                <a:cubicBezTo>
                  <a:pt x="6202" y="11751"/>
                  <a:pt x="6225" y="11755"/>
                  <a:pt x="6247" y="11755"/>
                </a:cubicBezTo>
                <a:cubicBezTo>
                  <a:pt x="6278" y="11755"/>
                  <a:pt x="6305" y="11747"/>
                  <a:pt x="6333" y="11729"/>
                </a:cubicBezTo>
                <a:lnTo>
                  <a:pt x="6333" y="11729"/>
                </a:lnTo>
                <a:cubicBezTo>
                  <a:pt x="5972" y="13641"/>
                  <a:pt x="5690" y="15553"/>
                  <a:pt x="5189" y="17434"/>
                </a:cubicBezTo>
                <a:cubicBezTo>
                  <a:pt x="5173" y="17528"/>
                  <a:pt x="5204" y="17622"/>
                  <a:pt x="5267" y="17701"/>
                </a:cubicBezTo>
                <a:cubicBezTo>
                  <a:pt x="5330" y="17889"/>
                  <a:pt x="5424" y="18077"/>
                  <a:pt x="5518" y="18249"/>
                </a:cubicBezTo>
                <a:cubicBezTo>
                  <a:pt x="5552" y="18327"/>
                  <a:pt x="5620" y="18362"/>
                  <a:pt x="5692" y="18362"/>
                </a:cubicBezTo>
                <a:cubicBezTo>
                  <a:pt x="5751" y="18362"/>
                  <a:pt x="5813" y="18339"/>
                  <a:pt x="5863" y="18296"/>
                </a:cubicBezTo>
                <a:cubicBezTo>
                  <a:pt x="7524" y="16854"/>
                  <a:pt x="9029" y="15193"/>
                  <a:pt x="10424" y="13484"/>
                </a:cubicBezTo>
                <a:cubicBezTo>
                  <a:pt x="11678" y="14817"/>
                  <a:pt x="12979" y="16102"/>
                  <a:pt x="14248" y="17403"/>
                </a:cubicBezTo>
                <a:cubicBezTo>
                  <a:pt x="14311" y="17466"/>
                  <a:pt x="14405" y="17481"/>
                  <a:pt x="14483" y="17481"/>
                </a:cubicBezTo>
                <a:cubicBezTo>
                  <a:pt x="14515" y="17497"/>
                  <a:pt x="14546" y="17513"/>
                  <a:pt x="14593" y="17513"/>
                </a:cubicBezTo>
                <a:lnTo>
                  <a:pt x="14687" y="17513"/>
                </a:lnTo>
                <a:cubicBezTo>
                  <a:pt x="14813" y="17513"/>
                  <a:pt x="14922" y="17434"/>
                  <a:pt x="14954" y="17309"/>
                </a:cubicBezTo>
                <a:cubicBezTo>
                  <a:pt x="15220" y="16572"/>
                  <a:pt x="15110" y="15585"/>
                  <a:pt x="15142" y="14785"/>
                </a:cubicBezTo>
                <a:cubicBezTo>
                  <a:pt x="15173" y="13876"/>
                  <a:pt x="15252" y="12936"/>
                  <a:pt x="15189" y="12027"/>
                </a:cubicBezTo>
                <a:cubicBezTo>
                  <a:pt x="16364" y="11337"/>
                  <a:pt x="17477" y="10381"/>
                  <a:pt x="18574" y="9613"/>
                </a:cubicBezTo>
                <a:cubicBezTo>
                  <a:pt x="19029" y="9299"/>
                  <a:pt x="19844" y="8860"/>
                  <a:pt x="19390" y="8281"/>
                </a:cubicBezTo>
                <a:cubicBezTo>
                  <a:pt x="19374" y="8202"/>
                  <a:pt x="19327" y="8124"/>
                  <a:pt x="19217" y="8108"/>
                </a:cubicBezTo>
                <a:cubicBezTo>
                  <a:pt x="17509" y="7795"/>
                  <a:pt x="15753" y="7465"/>
                  <a:pt x="14013" y="7387"/>
                </a:cubicBezTo>
                <a:cubicBezTo>
                  <a:pt x="13590" y="5553"/>
                  <a:pt x="13292" y="3704"/>
                  <a:pt x="13088" y="1838"/>
                </a:cubicBezTo>
                <a:cubicBezTo>
                  <a:pt x="13045" y="1360"/>
                  <a:pt x="13001" y="89"/>
                  <a:pt x="12324" y="89"/>
                </a:cubicBezTo>
                <a:cubicBezTo>
                  <a:pt x="12270" y="89"/>
                  <a:pt x="12211" y="97"/>
                  <a:pt x="12148" y="114"/>
                </a:cubicBezTo>
                <a:cubicBezTo>
                  <a:pt x="12148" y="99"/>
                  <a:pt x="12164" y="83"/>
                  <a:pt x="12164" y="67"/>
                </a:cubicBezTo>
                <a:cubicBezTo>
                  <a:pt x="12175" y="34"/>
                  <a:pt x="12147" y="1"/>
                  <a:pt x="1211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6" name="Google Shape;2426;p57"/>
          <p:cNvSpPr/>
          <p:nvPr/>
        </p:nvSpPr>
        <p:spPr>
          <a:xfrm>
            <a:off x="1695725" y="2216079"/>
            <a:ext cx="496125" cy="459050"/>
          </a:xfrm>
          <a:custGeom>
            <a:avLst/>
            <a:gdLst/>
            <a:ahLst/>
            <a:cxnLst/>
            <a:rect l="l" t="t" r="r" b="b"/>
            <a:pathLst>
              <a:path w="19845" h="18362" extrusionOk="0">
                <a:moveTo>
                  <a:pt x="12101" y="287"/>
                </a:moveTo>
                <a:lnTo>
                  <a:pt x="12101" y="287"/>
                </a:lnTo>
                <a:cubicBezTo>
                  <a:pt x="12885" y="1086"/>
                  <a:pt x="12744" y="2653"/>
                  <a:pt x="12885" y="3735"/>
                </a:cubicBezTo>
                <a:cubicBezTo>
                  <a:pt x="12916" y="3970"/>
                  <a:pt x="12963" y="4221"/>
                  <a:pt x="12994" y="4456"/>
                </a:cubicBezTo>
                <a:cubicBezTo>
                  <a:pt x="12979" y="4425"/>
                  <a:pt x="12979" y="4393"/>
                  <a:pt x="12979" y="4378"/>
                </a:cubicBezTo>
                <a:cubicBezTo>
                  <a:pt x="12822" y="3657"/>
                  <a:pt x="12712" y="2951"/>
                  <a:pt x="12587" y="2230"/>
                </a:cubicBezTo>
                <a:cubicBezTo>
                  <a:pt x="12477" y="1588"/>
                  <a:pt x="12430" y="851"/>
                  <a:pt x="12101" y="287"/>
                </a:cubicBezTo>
                <a:close/>
                <a:moveTo>
                  <a:pt x="862" y="7936"/>
                </a:moveTo>
                <a:lnTo>
                  <a:pt x="862" y="7936"/>
                </a:lnTo>
                <a:cubicBezTo>
                  <a:pt x="2728" y="8923"/>
                  <a:pt x="4593" y="9926"/>
                  <a:pt x="6458" y="10930"/>
                </a:cubicBezTo>
                <a:cubicBezTo>
                  <a:pt x="6458" y="10930"/>
                  <a:pt x="6474" y="10930"/>
                  <a:pt x="6474" y="10945"/>
                </a:cubicBezTo>
                <a:cubicBezTo>
                  <a:pt x="6443" y="11102"/>
                  <a:pt x="6411" y="11259"/>
                  <a:pt x="6380" y="11431"/>
                </a:cubicBezTo>
                <a:cubicBezTo>
                  <a:pt x="6380" y="11431"/>
                  <a:pt x="6380" y="11415"/>
                  <a:pt x="6380" y="11415"/>
                </a:cubicBezTo>
                <a:cubicBezTo>
                  <a:pt x="5627" y="10757"/>
                  <a:pt x="4671" y="10303"/>
                  <a:pt x="3825" y="9785"/>
                </a:cubicBezTo>
                <a:cubicBezTo>
                  <a:pt x="3370" y="9503"/>
                  <a:pt x="2916" y="9237"/>
                  <a:pt x="2446" y="8970"/>
                </a:cubicBezTo>
                <a:cubicBezTo>
                  <a:pt x="2179" y="8798"/>
                  <a:pt x="1051" y="8296"/>
                  <a:pt x="862" y="7936"/>
                </a:cubicBezTo>
                <a:close/>
                <a:moveTo>
                  <a:pt x="18998" y="8751"/>
                </a:moveTo>
                <a:lnTo>
                  <a:pt x="18998" y="8751"/>
                </a:lnTo>
                <a:cubicBezTo>
                  <a:pt x="18559" y="9409"/>
                  <a:pt x="16944" y="10256"/>
                  <a:pt x="16600" y="10506"/>
                </a:cubicBezTo>
                <a:cubicBezTo>
                  <a:pt x="15878" y="10992"/>
                  <a:pt x="15095" y="11431"/>
                  <a:pt x="14452" y="12027"/>
                </a:cubicBezTo>
                <a:cubicBezTo>
                  <a:pt x="14421" y="11886"/>
                  <a:pt x="14405" y="11760"/>
                  <a:pt x="14389" y="11619"/>
                </a:cubicBezTo>
                <a:cubicBezTo>
                  <a:pt x="15988" y="10773"/>
                  <a:pt x="17524" y="9801"/>
                  <a:pt x="18998" y="8751"/>
                </a:cubicBezTo>
                <a:close/>
                <a:moveTo>
                  <a:pt x="14860" y="12199"/>
                </a:moveTo>
                <a:lnTo>
                  <a:pt x="14860" y="12199"/>
                </a:lnTo>
                <a:cubicBezTo>
                  <a:pt x="14766" y="12842"/>
                  <a:pt x="14719" y="13500"/>
                  <a:pt x="14687" y="14143"/>
                </a:cubicBezTo>
                <a:cubicBezTo>
                  <a:pt x="14640" y="13563"/>
                  <a:pt x="14578" y="12967"/>
                  <a:pt x="14499" y="12387"/>
                </a:cubicBezTo>
                <a:lnTo>
                  <a:pt x="14515" y="12387"/>
                </a:lnTo>
                <a:cubicBezTo>
                  <a:pt x="14625" y="12325"/>
                  <a:pt x="14734" y="12262"/>
                  <a:pt x="14860" y="12199"/>
                </a:cubicBezTo>
                <a:close/>
                <a:moveTo>
                  <a:pt x="11913" y="835"/>
                </a:moveTo>
                <a:cubicBezTo>
                  <a:pt x="11882" y="1791"/>
                  <a:pt x="12211" y="2920"/>
                  <a:pt x="12367" y="3782"/>
                </a:cubicBezTo>
                <a:cubicBezTo>
                  <a:pt x="12587" y="4973"/>
                  <a:pt x="12853" y="6196"/>
                  <a:pt x="13183" y="7371"/>
                </a:cubicBezTo>
                <a:cubicBezTo>
                  <a:pt x="13073" y="7403"/>
                  <a:pt x="13041" y="7607"/>
                  <a:pt x="13183" y="7622"/>
                </a:cubicBezTo>
                <a:cubicBezTo>
                  <a:pt x="13198" y="7638"/>
                  <a:pt x="13230" y="7638"/>
                  <a:pt x="13245" y="7638"/>
                </a:cubicBezTo>
                <a:cubicBezTo>
                  <a:pt x="13261" y="7654"/>
                  <a:pt x="13261" y="7654"/>
                  <a:pt x="13261" y="7669"/>
                </a:cubicBezTo>
                <a:cubicBezTo>
                  <a:pt x="13279" y="7723"/>
                  <a:pt x="13322" y="7751"/>
                  <a:pt x="13364" y="7751"/>
                </a:cubicBezTo>
                <a:cubicBezTo>
                  <a:pt x="13397" y="7751"/>
                  <a:pt x="13429" y="7734"/>
                  <a:pt x="13449" y="7701"/>
                </a:cubicBezTo>
                <a:cubicBezTo>
                  <a:pt x="13465" y="7685"/>
                  <a:pt x="13465" y="7685"/>
                  <a:pt x="13465" y="7685"/>
                </a:cubicBezTo>
                <a:cubicBezTo>
                  <a:pt x="13496" y="7685"/>
                  <a:pt x="13543" y="7685"/>
                  <a:pt x="13574" y="7701"/>
                </a:cubicBezTo>
                <a:cubicBezTo>
                  <a:pt x="13614" y="7750"/>
                  <a:pt x="13677" y="7774"/>
                  <a:pt x="13746" y="7774"/>
                </a:cubicBezTo>
                <a:cubicBezTo>
                  <a:pt x="13788" y="7774"/>
                  <a:pt x="13831" y="7765"/>
                  <a:pt x="13872" y="7748"/>
                </a:cubicBezTo>
                <a:cubicBezTo>
                  <a:pt x="15408" y="8030"/>
                  <a:pt x="16960" y="8218"/>
                  <a:pt x="18512" y="8484"/>
                </a:cubicBezTo>
                <a:cubicBezTo>
                  <a:pt x="16960" y="9566"/>
                  <a:pt x="15346" y="10538"/>
                  <a:pt x="13684" y="11431"/>
                </a:cubicBezTo>
                <a:cubicBezTo>
                  <a:pt x="13429" y="11566"/>
                  <a:pt x="13577" y="11903"/>
                  <a:pt x="13810" y="11903"/>
                </a:cubicBezTo>
                <a:cubicBezTo>
                  <a:pt x="13820" y="11903"/>
                  <a:pt x="13830" y="11903"/>
                  <a:pt x="13841" y="11901"/>
                </a:cubicBezTo>
                <a:cubicBezTo>
                  <a:pt x="14029" y="13406"/>
                  <a:pt x="14139" y="14895"/>
                  <a:pt x="14154" y="16416"/>
                </a:cubicBezTo>
                <a:cubicBezTo>
                  <a:pt x="12869" y="15099"/>
                  <a:pt x="11568" y="13767"/>
                  <a:pt x="10220" y="12513"/>
                </a:cubicBezTo>
                <a:cubicBezTo>
                  <a:pt x="10164" y="12457"/>
                  <a:pt x="10096" y="12429"/>
                  <a:pt x="10029" y="12429"/>
                </a:cubicBezTo>
                <a:cubicBezTo>
                  <a:pt x="9946" y="12429"/>
                  <a:pt x="9865" y="12473"/>
                  <a:pt x="9813" y="12560"/>
                </a:cubicBezTo>
                <a:cubicBezTo>
                  <a:pt x="8778" y="14190"/>
                  <a:pt x="7446" y="15616"/>
                  <a:pt x="5941" y="16807"/>
                </a:cubicBezTo>
                <a:cubicBezTo>
                  <a:pt x="6427" y="14864"/>
                  <a:pt x="6866" y="12842"/>
                  <a:pt x="6913" y="10867"/>
                </a:cubicBezTo>
                <a:cubicBezTo>
                  <a:pt x="6913" y="10788"/>
                  <a:pt x="6881" y="10741"/>
                  <a:pt x="6834" y="10710"/>
                </a:cubicBezTo>
                <a:cubicBezTo>
                  <a:pt x="6834" y="10632"/>
                  <a:pt x="6803" y="10553"/>
                  <a:pt x="6709" y="10506"/>
                </a:cubicBezTo>
                <a:cubicBezTo>
                  <a:pt x="4953" y="9582"/>
                  <a:pt x="3198" y="8657"/>
                  <a:pt x="1442" y="7732"/>
                </a:cubicBezTo>
                <a:cubicBezTo>
                  <a:pt x="3621" y="7513"/>
                  <a:pt x="5831" y="7309"/>
                  <a:pt x="8010" y="6980"/>
                </a:cubicBezTo>
                <a:cubicBezTo>
                  <a:pt x="8044" y="7014"/>
                  <a:pt x="8088" y="7039"/>
                  <a:pt x="8134" y="7039"/>
                </a:cubicBezTo>
                <a:cubicBezTo>
                  <a:pt x="8171" y="7039"/>
                  <a:pt x="8210" y="7022"/>
                  <a:pt x="8245" y="6980"/>
                </a:cubicBezTo>
                <a:cubicBezTo>
                  <a:pt x="9092" y="5961"/>
                  <a:pt x="9718" y="4738"/>
                  <a:pt x="10361" y="3594"/>
                </a:cubicBezTo>
                <a:cubicBezTo>
                  <a:pt x="10863" y="2732"/>
                  <a:pt x="11521" y="1807"/>
                  <a:pt x="11913" y="835"/>
                </a:cubicBezTo>
                <a:close/>
                <a:moveTo>
                  <a:pt x="6537" y="17027"/>
                </a:moveTo>
                <a:cubicBezTo>
                  <a:pt x="6270" y="17293"/>
                  <a:pt x="6004" y="17560"/>
                  <a:pt x="5737" y="17826"/>
                </a:cubicBezTo>
                <a:cubicBezTo>
                  <a:pt x="5706" y="17795"/>
                  <a:pt x="5675" y="17748"/>
                  <a:pt x="5659" y="17716"/>
                </a:cubicBezTo>
                <a:cubicBezTo>
                  <a:pt x="5957" y="17497"/>
                  <a:pt x="6254" y="17262"/>
                  <a:pt x="6537" y="17027"/>
                </a:cubicBezTo>
                <a:close/>
                <a:moveTo>
                  <a:pt x="12113" y="1"/>
                </a:moveTo>
                <a:cubicBezTo>
                  <a:pt x="12099" y="1"/>
                  <a:pt x="12083" y="6"/>
                  <a:pt x="12070" y="20"/>
                </a:cubicBezTo>
                <a:cubicBezTo>
                  <a:pt x="11223" y="882"/>
                  <a:pt x="10706" y="2168"/>
                  <a:pt x="10079" y="3202"/>
                </a:cubicBezTo>
                <a:cubicBezTo>
                  <a:pt x="9405" y="4315"/>
                  <a:pt x="8590" y="5412"/>
                  <a:pt x="8026" y="6588"/>
                </a:cubicBezTo>
                <a:lnTo>
                  <a:pt x="8010" y="6588"/>
                </a:lnTo>
                <a:cubicBezTo>
                  <a:pt x="5565" y="6760"/>
                  <a:pt x="3135" y="7105"/>
                  <a:pt x="706" y="7371"/>
                </a:cubicBezTo>
                <a:cubicBezTo>
                  <a:pt x="549" y="7387"/>
                  <a:pt x="424" y="7575"/>
                  <a:pt x="502" y="7716"/>
                </a:cubicBezTo>
                <a:cubicBezTo>
                  <a:pt x="0" y="8249"/>
                  <a:pt x="1693" y="9017"/>
                  <a:pt x="1881" y="9143"/>
                </a:cubicBezTo>
                <a:cubicBezTo>
                  <a:pt x="3261" y="10005"/>
                  <a:pt x="4671" y="11149"/>
                  <a:pt x="6176" y="11745"/>
                </a:cubicBezTo>
                <a:cubicBezTo>
                  <a:pt x="6202" y="11751"/>
                  <a:pt x="6225" y="11755"/>
                  <a:pt x="6247" y="11755"/>
                </a:cubicBezTo>
                <a:cubicBezTo>
                  <a:pt x="6278" y="11755"/>
                  <a:pt x="6305" y="11747"/>
                  <a:pt x="6333" y="11729"/>
                </a:cubicBezTo>
                <a:lnTo>
                  <a:pt x="6333" y="11729"/>
                </a:lnTo>
                <a:cubicBezTo>
                  <a:pt x="5972" y="13641"/>
                  <a:pt x="5690" y="15553"/>
                  <a:pt x="5189" y="17434"/>
                </a:cubicBezTo>
                <a:cubicBezTo>
                  <a:pt x="5173" y="17528"/>
                  <a:pt x="5204" y="17622"/>
                  <a:pt x="5267" y="17701"/>
                </a:cubicBezTo>
                <a:cubicBezTo>
                  <a:pt x="5330" y="17889"/>
                  <a:pt x="5424" y="18077"/>
                  <a:pt x="5518" y="18249"/>
                </a:cubicBezTo>
                <a:cubicBezTo>
                  <a:pt x="5552" y="18327"/>
                  <a:pt x="5620" y="18362"/>
                  <a:pt x="5692" y="18362"/>
                </a:cubicBezTo>
                <a:cubicBezTo>
                  <a:pt x="5751" y="18362"/>
                  <a:pt x="5813" y="18339"/>
                  <a:pt x="5863" y="18296"/>
                </a:cubicBezTo>
                <a:cubicBezTo>
                  <a:pt x="7524" y="16854"/>
                  <a:pt x="9029" y="15193"/>
                  <a:pt x="10424" y="13484"/>
                </a:cubicBezTo>
                <a:cubicBezTo>
                  <a:pt x="11678" y="14817"/>
                  <a:pt x="12979" y="16102"/>
                  <a:pt x="14248" y="17403"/>
                </a:cubicBezTo>
                <a:cubicBezTo>
                  <a:pt x="14311" y="17466"/>
                  <a:pt x="14405" y="17481"/>
                  <a:pt x="14483" y="17481"/>
                </a:cubicBezTo>
                <a:cubicBezTo>
                  <a:pt x="14515" y="17497"/>
                  <a:pt x="14546" y="17513"/>
                  <a:pt x="14593" y="17513"/>
                </a:cubicBezTo>
                <a:lnTo>
                  <a:pt x="14687" y="17513"/>
                </a:lnTo>
                <a:cubicBezTo>
                  <a:pt x="14813" y="17513"/>
                  <a:pt x="14922" y="17434"/>
                  <a:pt x="14954" y="17309"/>
                </a:cubicBezTo>
                <a:cubicBezTo>
                  <a:pt x="15220" y="16572"/>
                  <a:pt x="15110" y="15585"/>
                  <a:pt x="15142" y="14785"/>
                </a:cubicBezTo>
                <a:cubicBezTo>
                  <a:pt x="15173" y="13876"/>
                  <a:pt x="15252" y="12936"/>
                  <a:pt x="15189" y="12027"/>
                </a:cubicBezTo>
                <a:cubicBezTo>
                  <a:pt x="16364" y="11337"/>
                  <a:pt x="17477" y="10381"/>
                  <a:pt x="18574" y="9613"/>
                </a:cubicBezTo>
                <a:cubicBezTo>
                  <a:pt x="19029" y="9299"/>
                  <a:pt x="19844" y="8860"/>
                  <a:pt x="19390" y="8281"/>
                </a:cubicBezTo>
                <a:cubicBezTo>
                  <a:pt x="19374" y="8202"/>
                  <a:pt x="19327" y="8124"/>
                  <a:pt x="19217" y="8108"/>
                </a:cubicBezTo>
                <a:cubicBezTo>
                  <a:pt x="17509" y="7795"/>
                  <a:pt x="15753" y="7465"/>
                  <a:pt x="14013" y="7387"/>
                </a:cubicBezTo>
                <a:cubicBezTo>
                  <a:pt x="13590" y="5553"/>
                  <a:pt x="13292" y="3704"/>
                  <a:pt x="13088" y="1838"/>
                </a:cubicBezTo>
                <a:cubicBezTo>
                  <a:pt x="13045" y="1360"/>
                  <a:pt x="13001" y="89"/>
                  <a:pt x="12324" y="89"/>
                </a:cubicBezTo>
                <a:cubicBezTo>
                  <a:pt x="12270" y="89"/>
                  <a:pt x="12211" y="97"/>
                  <a:pt x="12148" y="114"/>
                </a:cubicBezTo>
                <a:cubicBezTo>
                  <a:pt x="12148" y="99"/>
                  <a:pt x="12164" y="83"/>
                  <a:pt x="12164" y="67"/>
                </a:cubicBezTo>
                <a:cubicBezTo>
                  <a:pt x="12175" y="34"/>
                  <a:pt x="12147" y="1"/>
                  <a:pt x="1211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7" name="Google Shape;2427;p57"/>
          <p:cNvGrpSpPr/>
          <p:nvPr/>
        </p:nvGrpSpPr>
        <p:grpSpPr>
          <a:xfrm flipH="1">
            <a:off x="6837628" y="938650"/>
            <a:ext cx="1586366" cy="176025"/>
            <a:chOff x="4345425" y="2175475"/>
            <a:chExt cx="800750" cy="176025"/>
          </a:xfrm>
        </p:grpSpPr>
        <p:sp>
          <p:nvSpPr>
            <p:cNvPr id="2428" name="Google Shape;2428;p5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5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30" name="Google Shape;2430;p57"/>
          <p:cNvGrpSpPr/>
          <p:nvPr/>
        </p:nvGrpSpPr>
        <p:grpSpPr>
          <a:xfrm>
            <a:off x="1480617" y="1178254"/>
            <a:ext cx="1745583" cy="644968"/>
            <a:chOff x="1394800" y="3522000"/>
            <a:chExt cx="1048650" cy="138275"/>
          </a:xfrm>
        </p:grpSpPr>
        <p:sp>
          <p:nvSpPr>
            <p:cNvPr id="2431" name="Google Shape;2431;p57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57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57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57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57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57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57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57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57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0" name="Google Shape;2440;p57"/>
          <p:cNvGrpSpPr/>
          <p:nvPr/>
        </p:nvGrpSpPr>
        <p:grpSpPr>
          <a:xfrm>
            <a:off x="4172018" y="4196675"/>
            <a:ext cx="806657" cy="421744"/>
            <a:chOff x="1822875" y="1377000"/>
            <a:chExt cx="548075" cy="286550"/>
          </a:xfrm>
        </p:grpSpPr>
        <p:sp>
          <p:nvSpPr>
            <p:cNvPr id="2441" name="Google Shape;2441;p57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57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57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57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57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57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57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57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57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Прямоугольник 2"/>
          <p:cNvSpPr/>
          <p:nvPr/>
        </p:nvSpPr>
        <p:spPr>
          <a:xfrm flipH="1">
            <a:off x="949670" y="832364"/>
            <a:ext cx="33615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https://edsoo.ru/constructor/ 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7" name="Google Shape;897;p32"/>
          <p:cNvGrpSpPr/>
          <p:nvPr/>
        </p:nvGrpSpPr>
        <p:grpSpPr>
          <a:xfrm rot="807122">
            <a:off x="5649475" y="860577"/>
            <a:ext cx="2497551" cy="2401906"/>
            <a:chOff x="1857000" y="3245400"/>
            <a:chExt cx="1233825" cy="1186575"/>
          </a:xfrm>
        </p:grpSpPr>
        <p:sp>
          <p:nvSpPr>
            <p:cNvPr id="898" name="Google Shape;898;p3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4" name="Google Shape;904;p32"/>
          <p:cNvSpPr txBox="1">
            <a:spLocks noGrp="1"/>
          </p:cNvSpPr>
          <p:nvPr>
            <p:ph type="title"/>
          </p:nvPr>
        </p:nvSpPr>
        <p:spPr>
          <a:xfrm>
            <a:off x="1061575" y="1203871"/>
            <a:ext cx="2808000" cy="34269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ФГОС НОО</a:t>
            </a:r>
            <a:endParaRPr dirty="0"/>
          </a:p>
        </p:txBody>
      </p:sp>
      <p:sp>
        <p:nvSpPr>
          <p:cNvPr id="905" name="Google Shape;905;p32"/>
          <p:cNvSpPr txBox="1">
            <a:spLocks noGrp="1"/>
          </p:cNvSpPr>
          <p:nvPr>
            <p:ph type="body" idx="1"/>
          </p:nvPr>
        </p:nvSpPr>
        <p:spPr>
          <a:xfrm>
            <a:off x="1061575" y="2618975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ru-RU" dirty="0"/>
              <a:t>Особенности ФГОС НОО 2021, которые найдут отражение в программах</a:t>
            </a:r>
            <a:endParaRPr dirty="0"/>
          </a:p>
        </p:txBody>
      </p:sp>
      <p:grpSp>
        <p:nvGrpSpPr>
          <p:cNvPr id="906" name="Google Shape;906;p32"/>
          <p:cNvGrpSpPr/>
          <p:nvPr/>
        </p:nvGrpSpPr>
        <p:grpSpPr>
          <a:xfrm rot="2556023">
            <a:off x="6280455" y="1142182"/>
            <a:ext cx="1144723" cy="1961055"/>
            <a:chOff x="2946668" y="3613769"/>
            <a:chExt cx="640047" cy="1096481"/>
          </a:xfrm>
        </p:grpSpPr>
        <p:sp>
          <p:nvSpPr>
            <p:cNvPr id="907" name="Google Shape;907;p3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4" name="Google Shape;914;p32"/>
          <p:cNvGrpSpPr/>
          <p:nvPr/>
        </p:nvGrpSpPr>
        <p:grpSpPr>
          <a:xfrm flipH="1">
            <a:off x="1273862" y="2089950"/>
            <a:ext cx="2383432" cy="176025"/>
            <a:chOff x="4345425" y="2175475"/>
            <a:chExt cx="800750" cy="176025"/>
          </a:xfrm>
        </p:grpSpPr>
        <p:sp>
          <p:nvSpPr>
            <p:cNvPr id="915" name="Google Shape;915;p3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7" name="Google Shape;917;p3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918" name="Google Shape;918;p3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9" name="Google Shape;929;p32"/>
          <p:cNvGrpSpPr/>
          <p:nvPr/>
        </p:nvGrpSpPr>
        <p:grpSpPr>
          <a:xfrm rot="1386640">
            <a:off x="3606831" y="807890"/>
            <a:ext cx="806665" cy="421749"/>
            <a:chOff x="1822875" y="1377000"/>
            <a:chExt cx="548075" cy="286550"/>
          </a:xfrm>
        </p:grpSpPr>
        <p:sp>
          <p:nvSpPr>
            <p:cNvPr id="930" name="Google Shape;930;p3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" name="Google Shape;3176;p6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изменения</a:t>
            </a:r>
            <a:endParaRPr dirty="0"/>
          </a:p>
        </p:txBody>
      </p:sp>
      <p:sp>
        <p:nvSpPr>
          <p:cNvPr id="3177" name="Google Shape;3177;p60"/>
          <p:cNvSpPr txBox="1">
            <a:spLocks noGrp="1"/>
          </p:cNvSpPr>
          <p:nvPr>
            <p:ph type="body" idx="1"/>
          </p:nvPr>
        </p:nvSpPr>
        <p:spPr>
          <a:xfrm rot="21288136">
            <a:off x="615715" y="1002912"/>
            <a:ext cx="6954375" cy="40666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lnSpc>
                <a:spcPct val="100000"/>
              </a:lnSpc>
              <a:buClr>
                <a:schemeClr val="dk2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Большая часть текста стандарта посвящена описанию результатов освоения программы (личностных, предметных, </a:t>
            </a:r>
            <a:r>
              <a:rPr lang="ru-RU" sz="1400" dirty="0" err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метапредметных</a:t>
            </a:r>
            <a:r>
              <a:rPr lang="ru-RU" sz="1400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). Изменения в перечне личностных и </a:t>
            </a:r>
            <a:r>
              <a:rPr lang="ru-RU" sz="1400" dirty="0" err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метапредметных</a:t>
            </a:r>
            <a:r>
              <a:rPr lang="ru-RU" sz="1400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 результатов</a:t>
            </a:r>
            <a:r>
              <a:rPr lang="ru-RU" sz="1400" dirty="0" smtClean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, конкретизация </a:t>
            </a:r>
            <a:r>
              <a:rPr lang="ru-RU" sz="1400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предметных результатов по годам обучения и усложнение их от года к году.</a:t>
            </a:r>
          </a:p>
          <a:p>
            <a:pPr marL="285750" lvl="0" indent="-285750">
              <a:lnSpc>
                <a:spcPct val="100000"/>
              </a:lnSpc>
              <a:buClr>
                <a:schemeClr val="dk2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Стандарты наполнены конкретными требованиями </a:t>
            </a:r>
            <a:r>
              <a:rPr lang="ru-RU" sz="1400" dirty="0" err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знаниевого</a:t>
            </a:r>
            <a:r>
              <a:rPr lang="ru-RU" sz="1400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 характера. Это необходимо учесть при конструировании программы. (Пр. тем. планирования в 1 классе по литер. чтению: чтение наизусть стихотворений о родной природе не менее 2-х).</a:t>
            </a:r>
          </a:p>
          <a:p>
            <a:pPr marL="285750" lvl="0" indent="-285750">
              <a:lnSpc>
                <a:spcPct val="100000"/>
              </a:lnSpc>
              <a:buClr>
                <a:schemeClr val="dk2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Изучение основ финансовой грамотности с 1 класса в рамках предметных областей «Математика» и «Окружающий мир»</a:t>
            </a:r>
          </a:p>
          <a:p>
            <a:pPr marL="285750" lvl="0" indent="-285750">
              <a:lnSpc>
                <a:spcPct val="100000"/>
              </a:lnSpc>
              <a:buClr>
                <a:schemeClr val="dk2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Одинаковая структура для всех рабочих программ (рабочих программ учебных предметов, учебных курсов, учебных модулей, внеурочной деятельности)</a:t>
            </a:r>
          </a:p>
          <a:p>
            <a:pPr marL="285750" lvl="0" indent="-285750">
              <a:lnSpc>
                <a:spcPct val="100000"/>
              </a:lnSpc>
              <a:buClr>
                <a:schemeClr val="dk2"/>
              </a:buClr>
              <a:buSzPts val="1100"/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Вариативность программ. Углубленное изучение отдельных предметов (в начальной школе часть программы, формируемая участниками образовательных отношений). Это не увеличение количества часов на изучение предмета, а другая программа.</a:t>
            </a:r>
          </a:p>
          <a:p>
            <a:pPr marL="0" lvl="0" indent="0">
              <a:lnSpc>
                <a:spcPct val="100000"/>
              </a:lnSpc>
              <a:buClr>
                <a:schemeClr val="dk2"/>
              </a:buClr>
              <a:buSzPts val="1100"/>
              <a:buNone/>
            </a:pPr>
            <a:endParaRPr lang="ru-RU" sz="1400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3178" name="Google Shape;3178;p60"/>
          <p:cNvGrpSpPr/>
          <p:nvPr/>
        </p:nvGrpSpPr>
        <p:grpSpPr>
          <a:xfrm rot="21184587" flipH="1">
            <a:off x="720000" y="938650"/>
            <a:ext cx="1639616" cy="176025"/>
            <a:chOff x="4345425" y="2175475"/>
            <a:chExt cx="800750" cy="176025"/>
          </a:xfrm>
        </p:grpSpPr>
        <p:sp>
          <p:nvSpPr>
            <p:cNvPr id="3179" name="Google Shape;3179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1" name="Google Shape;3181;p60"/>
          <p:cNvGrpSpPr/>
          <p:nvPr/>
        </p:nvGrpSpPr>
        <p:grpSpPr>
          <a:xfrm rot="-949627">
            <a:off x="7263255" y="198171"/>
            <a:ext cx="1951008" cy="1793505"/>
            <a:chOff x="2334325" y="3469775"/>
            <a:chExt cx="1136500" cy="995125"/>
          </a:xfrm>
        </p:grpSpPr>
        <p:sp>
          <p:nvSpPr>
            <p:cNvPr id="3182" name="Google Shape;3182;p60"/>
            <p:cNvSpPr/>
            <p:nvPr/>
          </p:nvSpPr>
          <p:spPr>
            <a:xfrm>
              <a:off x="2337450" y="3480425"/>
              <a:ext cx="1100925" cy="952600"/>
            </a:xfrm>
            <a:custGeom>
              <a:avLst/>
              <a:gdLst/>
              <a:ahLst/>
              <a:cxnLst/>
              <a:rect l="l" t="t" r="r" b="b"/>
              <a:pathLst>
                <a:path w="44037" h="38104" extrusionOk="0">
                  <a:moveTo>
                    <a:pt x="40703" y="0"/>
                  </a:moveTo>
                  <a:cubicBezTo>
                    <a:pt x="40678" y="0"/>
                    <a:pt x="40653" y="25"/>
                    <a:pt x="40603" y="25"/>
                  </a:cubicBezTo>
                  <a:cubicBezTo>
                    <a:pt x="33886" y="877"/>
                    <a:pt x="27069" y="1278"/>
                    <a:pt x="20302" y="1855"/>
                  </a:cubicBezTo>
                  <a:cubicBezTo>
                    <a:pt x="13585" y="2406"/>
                    <a:pt x="6868" y="3133"/>
                    <a:pt x="126" y="3434"/>
                  </a:cubicBezTo>
                  <a:cubicBezTo>
                    <a:pt x="1" y="9725"/>
                    <a:pt x="1079" y="15840"/>
                    <a:pt x="1279" y="22106"/>
                  </a:cubicBezTo>
                  <a:cubicBezTo>
                    <a:pt x="1379" y="25239"/>
                    <a:pt x="1329" y="28371"/>
                    <a:pt x="1279" y="31504"/>
                  </a:cubicBezTo>
                  <a:cubicBezTo>
                    <a:pt x="1229" y="33183"/>
                    <a:pt x="1003" y="35188"/>
                    <a:pt x="1906" y="36692"/>
                  </a:cubicBezTo>
                  <a:cubicBezTo>
                    <a:pt x="2463" y="37626"/>
                    <a:pt x="3364" y="38104"/>
                    <a:pt x="4290" y="38104"/>
                  </a:cubicBezTo>
                  <a:cubicBezTo>
                    <a:pt x="5154" y="38104"/>
                    <a:pt x="6040" y="37689"/>
                    <a:pt x="6693" y="36843"/>
                  </a:cubicBezTo>
                  <a:cubicBezTo>
                    <a:pt x="7319" y="36016"/>
                    <a:pt x="7570" y="34988"/>
                    <a:pt x="7820" y="34010"/>
                  </a:cubicBezTo>
                  <a:cubicBezTo>
                    <a:pt x="7851" y="33904"/>
                    <a:pt x="7936" y="33863"/>
                    <a:pt x="8021" y="33863"/>
                  </a:cubicBezTo>
                  <a:cubicBezTo>
                    <a:pt x="8076" y="33863"/>
                    <a:pt x="8132" y="33880"/>
                    <a:pt x="8171" y="33910"/>
                  </a:cubicBezTo>
                  <a:cubicBezTo>
                    <a:pt x="8188" y="33910"/>
                    <a:pt x="8216" y="33899"/>
                    <a:pt x="8247" y="33899"/>
                  </a:cubicBezTo>
                  <a:cubicBezTo>
                    <a:pt x="8263" y="33899"/>
                    <a:pt x="8280" y="33902"/>
                    <a:pt x="8297" y="33910"/>
                  </a:cubicBezTo>
                  <a:cubicBezTo>
                    <a:pt x="15223" y="35439"/>
                    <a:pt x="22419" y="35740"/>
                    <a:pt x="29615" y="35740"/>
                  </a:cubicBezTo>
                  <a:cubicBezTo>
                    <a:pt x="34276" y="35740"/>
                    <a:pt x="38937" y="35614"/>
                    <a:pt x="43525" y="35614"/>
                  </a:cubicBezTo>
                  <a:cubicBezTo>
                    <a:pt x="43696" y="35614"/>
                    <a:pt x="43866" y="35614"/>
                    <a:pt x="44036" y="35615"/>
                  </a:cubicBezTo>
                  <a:cubicBezTo>
                    <a:pt x="43811" y="29650"/>
                    <a:pt x="43560" y="23710"/>
                    <a:pt x="42984" y="17745"/>
                  </a:cubicBezTo>
                  <a:cubicBezTo>
                    <a:pt x="42407" y="11805"/>
                    <a:pt x="41304" y="5940"/>
                    <a:pt x="407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60"/>
            <p:cNvSpPr/>
            <p:nvPr/>
          </p:nvSpPr>
          <p:spPr>
            <a:xfrm>
              <a:off x="2334325" y="3469775"/>
              <a:ext cx="1107175" cy="965775"/>
            </a:xfrm>
            <a:custGeom>
              <a:avLst/>
              <a:gdLst/>
              <a:ahLst/>
              <a:cxnLst/>
              <a:rect l="l" t="t" r="r" b="b"/>
              <a:pathLst>
                <a:path w="44287" h="38631" extrusionOk="0">
                  <a:moveTo>
                    <a:pt x="40651" y="682"/>
                  </a:moveTo>
                  <a:cubicBezTo>
                    <a:pt x="41257" y="6544"/>
                    <a:pt x="42339" y="12358"/>
                    <a:pt x="42908" y="18196"/>
                  </a:cubicBezTo>
                  <a:cubicBezTo>
                    <a:pt x="43209" y="21178"/>
                    <a:pt x="43409" y="24136"/>
                    <a:pt x="43585" y="27118"/>
                  </a:cubicBezTo>
                  <a:cubicBezTo>
                    <a:pt x="43685" y="28597"/>
                    <a:pt x="43760" y="30101"/>
                    <a:pt x="43810" y="31579"/>
                  </a:cubicBezTo>
                  <a:lnTo>
                    <a:pt x="43911" y="33810"/>
                  </a:lnTo>
                  <a:lnTo>
                    <a:pt x="43961" y="34938"/>
                  </a:lnTo>
                  <a:cubicBezTo>
                    <a:pt x="43961" y="35264"/>
                    <a:pt x="43986" y="35589"/>
                    <a:pt x="44036" y="35940"/>
                  </a:cubicBezTo>
                  <a:cubicBezTo>
                    <a:pt x="43309" y="35915"/>
                    <a:pt x="42632" y="35890"/>
                    <a:pt x="41906" y="35890"/>
                  </a:cubicBezTo>
                  <a:lnTo>
                    <a:pt x="39650" y="35915"/>
                  </a:lnTo>
                  <a:lnTo>
                    <a:pt x="35164" y="35965"/>
                  </a:lnTo>
                  <a:cubicBezTo>
                    <a:pt x="33514" y="35993"/>
                    <a:pt x="31871" y="36013"/>
                    <a:pt x="30228" y="36013"/>
                  </a:cubicBezTo>
                  <a:cubicBezTo>
                    <a:pt x="28876" y="36013"/>
                    <a:pt x="27524" y="35999"/>
                    <a:pt x="26166" y="35965"/>
                  </a:cubicBezTo>
                  <a:cubicBezTo>
                    <a:pt x="23159" y="35915"/>
                    <a:pt x="20176" y="35790"/>
                    <a:pt x="17194" y="35514"/>
                  </a:cubicBezTo>
                  <a:lnTo>
                    <a:pt x="14963" y="35264"/>
                  </a:lnTo>
                  <a:lnTo>
                    <a:pt x="12732" y="34963"/>
                  </a:lnTo>
                  <a:lnTo>
                    <a:pt x="10527" y="34587"/>
                  </a:lnTo>
                  <a:lnTo>
                    <a:pt x="9424" y="34361"/>
                  </a:lnTo>
                  <a:lnTo>
                    <a:pt x="8873" y="34261"/>
                  </a:lnTo>
                  <a:lnTo>
                    <a:pt x="8597" y="34211"/>
                  </a:lnTo>
                  <a:lnTo>
                    <a:pt x="8472" y="34186"/>
                  </a:lnTo>
                  <a:cubicBezTo>
                    <a:pt x="8434" y="34173"/>
                    <a:pt x="8390" y="34167"/>
                    <a:pt x="8350" y="34167"/>
                  </a:cubicBezTo>
                  <a:cubicBezTo>
                    <a:pt x="8335" y="34167"/>
                    <a:pt x="8321" y="34168"/>
                    <a:pt x="8307" y="34169"/>
                  </a:cubicBezTo>
                  <a:lnTo>
                    <a:pt x="8307" y="34169"/>
                  </a:lnTo>
                  <a:cubicBezTo>
                    <a:pt x="8259" y="34145"/>
                    <a:pt x="8207" y="34136"/>
                    <a:pt x="8146" y="34136"/>
                  </a:cubicBezTo>
                  <a:cubicBezTo>
                    <a:pt x="8046" y="34136"/>
                    <a:pt x="7920" y="34186"/>
                    <a:pt x="7870" y="34261"/>
                  </a:cubicBezTo>
                  <a:cubicBezTo>
                    <a:pt x="7845" y="34311"/>
                    <a:pt x="7820" y="34361"/>
                    <a:pt x="7795" y="34386"/>
                  </a:cubicBezTo>
                  <a:lnTo>
                    <a:pt x="7795" y="34487"/>
                  </a:lnTo>
                  <a:lnTo>
                    <a:pt x="7745" y="34637"/>
                  </a:lnTo>
                  <a:lnTo>
                    <a:pt x="7570" y="35264"/>
                  </a:lnTo>
                  <a:cubicBezTo>
                    <a:pt x="7444" y="35690"/>
                    <a:pt x="7319" y="36116"/>
                    <a:pt x="7118" y="36492"/>
                  </a:cubicBezTo>
                  <a:cubicBezTo>
                    <a:pt x="6767" y="37269"/>
                    <a:pt x="6141" y="37945"/>
                    <a:pt x="5339" y="38246"/>
                  </a:cubicBezTo>
                  <a:cubicBezTo>
                    <a:pt x="5051" y="38363"/>
                    <a:pt x="4744" y="38419"/>
                    <a:pt x="4437" y="38419"/>
                  </a:cubicBezTo>
                  <a:cubicBezTo>
                    <a:pt x="3889" y="38419"/>
                    <a:pt x="3342" y="38241"/>
                    <a:pt x="2908" y="37920"/>
                  </a:cubicBezTo>
                  <a:cubicBezTo>
                    <a:pt x="2206" y="37419"/>
                    <a:pt x="1805" y="36592"/>
                    <a:pt x="1630" y="35740"/>
                  </a:cubicBezTo>
                  <a:cubicBezTo>
                    <a:pt x="1454" y="34888"/>
                    <a:pt x="1454" y="34010"/>
                    <a:pt x="1479" y="33108"/>
                  </a:cubicBezTo>
                  <a:cubicBezTo>
                    <a:pt x="1504" y="32231"/>
                    <a:pt x="1529" y="31329"/>
                    <a:pt x="1554" y="30451"/>
                  </a:cubicBezTo>
                  <a:cubicBezTo>
                    <a:pt x="1579" y="28672"/>
                    <a:pt x="1605" y="26893"/>
                    <a:pt x="1605" y="25113"/>
                  </a:cubicBezTo>
                  <a:cubicBezTo>
                    <a:pt x="1579" y="23359"/>
                    <a:pt x="1554" y="21579"/>
                    <a:pt x="1429" y="19800"/>
                  </a:cubicBezTo>
                  <a:cubicBezTo>
                    <a:pt x="1304" y="18020"/>
                    <a:pt x="1153" y="16241"/>
                    <a:pt x="978" y="14487"/>
                  </a:cubicBezTo>
                  <a:cubicBezTo>
                    <a:pt x="657" y="11001"/>
                    <a:pt x="360" y="7515"/>
                    <a:pt x="424" y="4029"/>
                  </a:cubicBezTo>
                  <a:lnTo>
                    <a:pt x="424" y="4029"/>
                  </a:lnTo>
                  <a:cubicBezTo>
                    <a:pt x="7166" y="3724"/>
                    <a:pt x="13859" y="3004"/>
                    <a:pt x="20577" y="2456"/>
                  </a:cubicBezTo>
                  <a:lnTo>
                    <a:pt x="30728" y="1654"/>
                  </a:lnTo>
                  <a:cubicBezTo>
                    <a:pt x="32407" y="1529"/>
                    <a:pt x="34111" y="1379"/>
                    <a:pt x="35790" y="1203"/>
                  </a:cubicBezTo>
                  <a:lnTo>
                    <a:pt x="38347" y="953"/>
                  </a:lnTo>
                  <a:lnTo>
                    <a:pt x="39600" y="802"/>
                  </a:lnTo>
                  <a:lnTo>
                    <a:pt x="40226" y="727"/>
                  </a:lnTo>
                  <a:lnTo>
                    <a:pt x="40552" y="702"/>
                  </a:lnTo>
                  <a:cubicBezTo>
                    <a:pt x="40586" y="693"/>
                    <a:pt x="40617" y="688"/>
                    <a:pt x="40651" y="682"/>
                  </a:cubicBezTo>
                  <a:close/>
                  <a:moveTo>
                    <a:pt x="41003" y="0"/>
                  </a:moveTo>
                  <a:lnTo>
                    <a:pt x="40753" y="226"/>
                  </a:lnTo>
                  <a:cubicBezTo>
                    <a:pt x="40728" y="251"/>
                    <a:pt x="40602" y="276"/>
                    <a:pt x="40502" y="276"/>
                  </a:cubicBezTo>
                  <a:lnTo>
                    <a:pt x="40176" y="326"/>
                  </a:lnTo>
                  <a:lnTo>
                    <a:pt x="39550" y="401"/>
                  </a:lnTo>
                  <a:lnTo>
                    <a:pt x="38296" y="552"/>
                  </a:lnTo>
                  <a:lnTo>
                    <a:pt x="35765" y="802"/>
                  </a:lnTo>
                  <a:cubicBezTo>
                    <a:pt x="34086" y="978"/>
                    <a:pt x="32382" y="1128"/>
                    <a:pt x="30702" y="1253"/>
                  </a:cubicBezTo>
                  <a:lnTo>
                    <a:pt x="20552" y="2080"/>
                  </a:lnTo>
                  <a:cubicBezTo>
                    <a:pt x="13785" y="2657"/>
                    <a:pt x="7018" y="3359"/>
                    <a:pt x="251" y="3684"/>
                  </a:cubicBezTo>
                  <a:lnTo>
                    <a:pt x="101" y="3710"/>
                  </a:lnTo>
                  <a:lnTo>
                    <a:pt x="101" y="3860"/>
                  </a:lnTo>
                  <a:cubicBezTo>
                    <a:pt x="1" y="7419"/>
                    <a:pt x="326" y="10978"/>
                    <a:pt x="652" y="14512"/>
                  </a:cubicBezTo>
                  <a:cubicBezTo>
                    <a:pt x="978" y="18045"/>
                    <a:pt x="1279" y="21579"/>
                    <a:pt x="1304" y="25138"/>
                  </a:cubicBezTo>
                  <a:cubicBezTo>
                    <a:pt x="1329" y="26893"/>
                    <a:pt x="1304" y="28672"/>
                    <a:pt x="1279" y="30451"/>
                  </a:cubicBezTo>
                  <a:cubicBezTo>
                    <a:pt x="1279" y="31329"/>
                    <a:pt x="1279" y="32231"/>
                    <a:pt x="1229" y="33108"/>
                  </a:cubicBezTo>
                  <a:cubicBezTo>
                    <a:pt x="1204" y="34010"/>
                    <a:pt x="1204" y="34913"/>
                    <a:pt x="1404" y="35790"/>
                  </a:cubicBezTo>
                  <a:cubicBezTo>
                    <a:pt x="1579" y="36667"/>
                    <a:pt x="2031" y="37544"/>
                    <a:pt x="2783" y="38096"/>
                  </a:cubicBezTo>
                  <a:cubicBezTo>
                    <a:pt x="3253" y="38452"/>
                    <a:pt x="3849" y="38631"/>
                    <a:pt x="4449" y="38631"/>
                  </a:cubicBezTo>
                  <a:cubicBezTo>
                    <a:pt x="4776" y="38631"/>
                    <a:pt x="5105" y="38578"/>
                    <a:pt x="5414" y="38472"/>
                  </a:cubicBezTo>
                  <a:cubicBezTo>
                    <a:pt x="6291" y="38146"/>
                    <a:pt x="6968" y="37419"/>
                    <a:pt x="7369" y="36617"/>
                  </a:cubicBezTo>
                  <a:cubicBezTo>
                    <a:pt x="7570" y="36216"/>
                    <a:pt x="7720" y="35790"/>
                    <a:pt x="7870" y="35364"/>
                  </a:cubicBezTo>
                  <a:lnTo>
                    <a:pt x="8046" y="34712"/>
                  </a:lnTo>
                  <a:lnTo>
                    <a:pt x="8096" y="34562"/>
                  </a:lnTo>
                  <a:lnTo>
                    <a:pt x="8121" y="34487"/>
                  </a:lnTo>
                  <a:cubicBezTo>
                    <a:pt x="8121" y="34462"/>
                    <a:pt x="8121" y="34462"/>
                    <a:pt x="8121" y="34462"/>
                  </a:cubicBezTo>
                  <a:cubicBezTo>
                    <a:pt x="8121" y="34462"/>
                    <a:pt x="8132" y="34450"/>
                    <a:pt x="8154" y="34450"/>
                  </a:cubicBezTo>
                  <a:cubicBezTo>
                    <a:pt x="8165" y="34450"/>
                    <a:pt x="8179" y="34453"/>
                    <a:pt x="8196" y="34462"/>
                  </a:cubicBezTo>
                  <a:lnTo>
                    <a:pt x="8246" y="34537"/>
                  </a:lnTo>
                  <a:lnTo>
                    <a:pt x="8346" y="34512"/>
                  </a:lnTo>
                  <a:cubicBezTo>
                    <a:pt x="8372" y="34487"/>
                    <a:pt x="8372" y="34487"/>
                    <a:pt x="8397" y="34487"/>
                  </a:cubicBezTo>
                  <a:lnTo>
                    <a:pt x="8547" y="34512"/>
                  </a:lnTo>
                  <a:lnTo>
                    <a:pt x="8798" y="34587"/>
                  </a:lnTo>
                  <a:lnTo>
                    <a:pt x="9349" y="34687"/>
                  </a:lnTo>
                  <a:lnTo>
                    <a:pt x="10477" y="34913"/>
                  </a:lnTo>
                  <a:lnTo>
                    <a:pt x="12682" y="35289"/>
                  </a:lnTo>
                  <a:lnTo>
                    <a:pt x="14913" y="35589"/>
                  </a:lnTo>
                  <a:lnTo>
                    <a:pt x="17169" y="35840"/>
                  </a:lnTo>
                  <a:cubicBezTo>
                    <a:pt x="20151" y="36116"/>
                    <a:pt x="23159" y="36266"/>
                    <a:pt x="26166" y="36316"/>
                  </a:cubicBezTo>
                  <a:cubicBezTo>
                    <a:pt x="27315" y="36335"/>
                    <a:pt x="28460" y="36344"/>
                    <a:pt x="29604" y="36344"/>
                  </a:cubicBezTo>
                  <a:cubicBezTo>
                    <a:pt x="31456" y="36344"/>
                    <a:pt x="33305" y="36322"/>
                    <a:pt x="35164" y="36291"/>
                  </a:cubicBezTo>
                  <a:lnTo>
                    <a:pt x="39650" y="36241"/>
                  </a:lnTo>
                  <a:lnTo>
                    <a:pt x="41906" y="36216"/>
                  </a:lnTo>
                  <a:cubicBezTo>
                    <a:pt x="42682" y="36216"/>
                    <a:pt x="43510" y="36191"/>
                    <a:pt x="44261" y="36166"/>
                  </a:cubicBezTo>
                  <a:cubicBezTo>
                    <a:pt x="44286" y="35765"/>
                    <a:pt x="44286" y="35339"/>
                    <a:pt x="44286" y="34938"/>
                  </a:cubicBezTo>
                  <a:lnTo>
                    <a:pt x="44236" y="33810"/>
                  </a:lnTo>
                  <a:lnTo>
                    <a:pt x="44161" y="31579"/>
                  </a:lnTo>
                  <a:cubicBezTo>
                    <a:pt x="44086" y="30076"/>
                    <a:pt x="44011" y="28597"/>
                    <a:pt x="43936" y="27093"/>
                  </a:cubicBezTo>
                  <a:cubicBezTo>
                    <a:pt x="43785" y="24111"/>
                    <a:pt x="43560" y="21128"/>
                    <a:pt x="43284" y="18171"/>
                  </a:cubicBezTo>
                  <a:cubicBezTo>
                    <a:pt x="42733" y="12206"/>
                    <a:pt x="41630" y="6341"/>
                    <a:pt x="41053" y="401"/>
                  </a:cubicBezTo>
                  <a:lnTo>
                    <a:pt x="410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60"/>
            <p:cNvSpPr/>
            <p:nvPr/>
          </p:nvSpPr>
          <p:spPr>
            <a:xfrm>
              <a:off x="2402775" y="3617550"/>
              <a:ext cx="865425" cy="115450"/>
            </a:xfrm>
            <a:custGeom>
              <a:avLst/>
              <a:gdLst/>
              <a:ahLst/>
              <a:cxnLst/>
              <a:rect l="l" t="t" r="r" b="b"/>
              <a:pathLst>
                <a:path w="34617" h="4618" extrusionOk="0">
                  <a:moveTo>
                    <a:pt x="34249" y="0"/>
                  </a:moveTo>
                  <a:cubicBezTo>
                    <a:pt x="34235" y="0"/>
                    <a:pt x="34220" y="2"/>
                    <a:pt x="34205" y="4"/>
                  </a:cubicBezTo>
                  <a:cubicBezTo>
                    <a:pt x="28240" y="806"/>
                    <a:pt x="22275" y="1633"/>
                    <a:pt x="16285" y="2385"/>
                  </a:cubicBezTo>
                  <a:cubicBezTo>
                    <a:pt x="10897" y="3062"/>
                    <a:pt x="5458" y="3513"/>
                    <a:pt x="95" y="4415"/>
                  </a:cubicBezTo>
                  <a:cubicBezTo>
                    <a:pt x="0" y="4439"/>
                    <a:pt x="17" y="4618"/>
                    <a:pt x="103" y="4618"/>
                  </a:cubicBezTo>
                  <a:cubicBezTo>
                    <a:pt x="108" y="4618"/>
                    <a:pt x="114" y="4617"/>
                    <a:pt x="120" y="4616"/>
                  </a:cubicBezTo>
                  <a:cubicBezTo>
                    <a:pt x="11523" y="4089"/>
                    <a:pt x="23052" y="2159"/>
                    <a:pt x="34330" y="480"/>
                  </a:cubicBezTo>
                  <a:cubicBezTo>
                    <a:pt x="34616" y="433"/>
                    <a:pt x="34517" y="0"/>
                    <a:pt x="34249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60"/>
            <p:cNvSpPr/>
            <p:nvPr/>
          </p:nvSpPr>
          <p:spPr>
            <a:xfrm>
              <a:off x="2447100" y="4330675"/>
              <a:ext cx="1019450" cy="130975"/>
            </a:xfrm>
            <a:custGeom>
              <a:avLst/>
              <a:gdLst/>
              <a:ahLst/>
              <a:cxnLst/>
              <a:rect l="l" t="t" r="r" b="b"/>
              <a:pathLst>
                <a:path w="40778" h="5239" extrusionOk="0">
                  <a:moveTo>
                    <a:pt x="3434" y="0"/>
                  </a:moveTo>
                  <a:cubicBezTo>
                    <a:pt x="3134" y="1529"/>
                    <a:pt x="2632" y="3509"/>
                    <a:pt x="1" y="4086"/>
                  </a:cubicBezTo>
                  <a:cubicBezTo>
                    <a:pt x="5916" y="4412"/>
                    <a:pt x="13209" y="5239"/>
                    <a:pt x="19149" y="5239"/>
                  </a:cubicBezTo>
                  <a:cubicBezTo>
                    <a:pt x="22432" y="5239"/>
                    <a:pt x="25690" y="5138"/>
                    <a:pt x="28973" y="4963"/>
                  </a:cubicBezTo>
                  <a:cubicBezTo>
                    <a:pt x="31931" y="4787"/>
                    <a:pt x="39374" y="4136"/>
                    <a:pt x="40728" y="1053"/>
                  </a:cubicBezTo>
                  <a:cubicBezTo>
                    <a:pt x="40728" y="1028"/>
                    <a:pt x="40753" y="1003"/>
                    <a:pt x="40778" y="978"/>
                  </a:cubicBezTo>
                  <a:cubicBezTo>
                    <a:pt x="35097" y="978"/>
                    <a:pt x="29179" y="1216"/>
                    <a:pt x="23445" y="1216"/>
                  </a:cubicBezTo>
                  <a:cubicBezTo>
                    <a:pt x="22728" y="1216"/>
                    <a:pt x="22014" y="1212"/>
                    <a:pt x="21304" y="1203"/>
                  </a:cubicBezTo>
                  <a:cubicBezTo>
                    <a:pt x="20561" y="1197"/>
                    <a:pt x="19846" y="1196"/>
                    <a:pt x="19147" y="1196"/>
                  </a:cubicBezTo>
                  <a:cubicBezTo>
                    <a:pt x="18790" y="1196"/>
                    <a:pt x="18438" y="1196"/>
                    <a:pt x="18088" y="1196"/>
                  </a:cubicBezTo>
                  <a:cubicBezTo>
                    <a:pt x="13767" y="1196"/>
                    <a:pt x="9865" y="1153"/>
                    <a:pt x="34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60"/>
            <p:cNvSpPr/>
            <p:nvPr/>
          </p:nvSpPr>
          <p:spPr>
            <a:xfrm>
              <a:off x="2442725" y="4326300"/>
              <a:ext cx="1028100" cy="138600"/>
            </a:xfrm>
            <a:custGeom>
              <a:avLst/>
              <a:gdLst/>
              <a:ahLst/>
              <a:cxnLst/>
              <a:rect l="l" t="t" r="r" b="b"/>
              <a:pathLst>
                <a:path w="41124" h="5544" extrusionOk="0">
                  <a:moveTo>
                    <a:pt x="3755" y="381"/>
                  </a:moveTo>
                  <a:cubicBezTo>
                    <a:pt x="6782" y="917"/>
                    <a:pt x="9832" y="1306"/>
                    <a:pt x="12883" y="1454"/>
                  </a:cubicBezTo>
                  <a:cubicBezTo>
                    <a:pt x="16016" y="1629"/>
                    <a:pt x="19123" y="1554"/>
                    <a:pt x="22256" y="1604"/>
                  </a:cubicBezTo>
                  <a:cubicBezTo>
                    <a:pt x="25364" y="1604"/>
                    <a:pt x="28497" y="1529"/>
                    <a:pt x="31605" y="1454"/>
                  </a:cubicBezTo>
                  <a:lnTo>
                    <a:pt x="36266" y="1353"/>
                  </a:lnTo>
                  <a:lnTo>
                    <a:pt x="38622" y="1328"/>
                  </a:lnTo>
                  <a:lnTo>
                    <a:pt x="39775" y="1303"/>
                  </a:lnTo>
                  <a:cubicBezTo>
                    <a:pt x="39824" y="1307"/>
                    <a:pt x="39872" y="1308"/>
                    <a:pt x="39919" y="1308"/>
                  </a:cubicBezTo>
                  <a:cubicBezTo>
                    <a:pt x="40187" y="1308"/>
                    <a:pt x="40435" y="1259"/>
                    <a:pt x="40724" y="1234"/>
                  </a:cubicBezTo>
                  <a:lnTo>
                    <a:pt x="40724" y="1234"/>
                  </a:lnTo>
                  <a:lnTo>
                    <a:pt x="40652" y="1353"/>
                  </a:lnTo>
                  <a:cubicBezTo>
                    <a:pt x="40602" y="1454"/>
                    <a:pt x="40527" y="1529"/>
                    <a:pt x="40477" y="1629"/>
                  </a:cubicBezTo>
                  <a:cubicBezTo>
                    <a:pt x="40352" y="1780"/>
                    <a:pt x="40226" y="1930"/>
                    <a:pt x="40076" y="2080"/>
                  </a:cubicBezTo>
                  <a:cubicBezTo>
                    <a:pt x="39775" y="2381"/>
                    <a:pt x="39424" y="2632"/>
                    <a:pt x="39048" y="2832"/>
                  </a:cubicBezTo>
                  <a:cubicBezTo>
                    <a:pt x="38321" y="3258"/>
                    <a:pt x="37494" y="3559"/>
                    <a:pt x="36667" y="3810"/>
                  </a:cubicBezTo>
                  <a:cubicBezTo>
                    <a:pt x="35013" y="4311"/>
                    <a:pt x="33284" y="4587"/>
                    <a:pt x="31554" y="4762"/>
                  </a:cubicBezTo>
                  <a:cubicBezTo>
                    <a:pt x="28096" y="5113"/>
                    <a:pt x="24587" y="5138"/>
                    <a:pt x="21103" y="5263"/>
                  </a:cubicBezTo>
                  <a:cubicBezTo>
                    <a:pt x="20464" y="5286"/>
                    <a:pt x="19824" y="5297"/>
                    <a:pt x="19183" y="5297"/>
                  </a:cubicBezTo>
                  <a:cubicBezTo>
                    <a:pt x="16333" y="5297"/>
                    <a:pt x="13476" y="5092"/>
                    <a:pt x="10652" y="4887"/>
                  </a:cubicBezTo>
                  <a:cubicBezTo>
                    <a:pt x="7482" y="4636"/>
                    <a:pt x="4311" y="4344"/>
                    <a:pt x="1122" y="4142"/>
                  </a:cubicBezTo>
                  <a:lnTo>
                    <a:pt x="1122" y="4142"/>
                  </a:lnTo>
                  <a:cubicBezTo>
                    <a:pt x="1284" y="4075"/>
                    <a:pt x="1444" y="3999"/>
                    <a:pt x="1604" y="3910"/>
                  </a:cubicBezTo>
                  <a:cubicBezTo>
                    <a:pt x="2030" y="3659"/>
                    <a:pt x="2431" y="3333"/>
                    <a:pt x="2732" y="2932"/>
                  </a:cubicBezTo>
                  <a:cubicBezTo>
                    <a:pt x="3324" y="2175"/>
                    <a:pt x="3580" y="1261"/>
                    <a:pt x="3755" y="381"/>
                  </a:cubicBezTo>
                  <a:close/>
                  <a:moveTo>
                    <a:pt x="3660" y="0"/>
                  </a:moveTo>
                  <a:cubicBezTo>
                    <a:pt x="3559" y="0"/>
                    <a:pt x="3459" y="50"/>
                    <a:pt x="3434" y="150"/>
                  </a:cubicBezTo>
                  <a:cubicBezTo>
                    <a:pt x="3259" y="1078"/>
                    <a:pt x="3008" y="2005"/>
                    <a:pt x="2457" y="2732"/>
                  </a:cubicBezTo>
                  <a:cubicBezTo>
                    <a:pt x="2181" y="3083"/>
                    <a:pt x="1830" y="3384"/>
                    <a:pt x="1429" y="3609"/>
                  </a:cubicBezTo>
                  <a:cubicBezTo>
                    <a:pt x="1028" y="3835"/>
                    <a:pt x="577" y="3985"/>
                    <a:pt x="126" y="4085"/>
                  </a:cubicBezTo>
                  <a:cubicBezTo>
                    <a:pt x="51" y="4110"/>
                    <a:pt x="0" y="4160"/>
                    <a:pt x="0" y="4261"/>
                  </a:cubicBezTo>
                  <a:cubicBezTo>
                    <a:pt x="0" y="4336"/>
                    <a:pt x="76" y="4436"/>
                    <a:pt x="176" y="4436"/>
                  </a:cubicBezTo>
                  <a:cubicBezTo>
                    <a:pt x="3660" y="4612"/>
                    <a:pt x="7118" y="4937"/>
                    <a:pt x="10627" y="5163"/>
                  </a:cubicBezTo>
                  <a:cubicBezTo>
                    <a:pt x="12356" y="5288"/>
                    <a:pt x="14111" y="5389"/>
                    <a:pt x="15865" y="5464"/>
                  </a:cubicBezTo>
                  <a:cubicBezTo>
                    <a:pt x="17594" y="5539"/>
                    <a:pt x="19349" y="5514"/>
                    <a:pt x="21103" y="5539"/>
                  </a:cubicBezTo>
                  <a:cubicBezTo>
                    <a:pt x="21343" y="5542"/>
                    <a:pt x="21583" y="5544"/>
                    <a:pt x="21823" y="5544"/>
                  </a:cubicBezTo>
                  <a:cubicBezTo>
                    <a:pt x="23337" y="5544"/>
                    <a:pt x="24848" y="5482"/>
                    <a:pt x="26341" y="5439"/>
                  </a:cubicBezTo>
                  <a:cubicBezTo>
                    <a:pt x="28096" y="5363"/>
                    <a:pt x="29850" y="5313"/>
                    <a:pt x="31605" y="5113"/>
                  </a:cubicBezTo>
                  <a:cubicBezTo>
                    <a:pt x="33334" y="4937"/>
                    <a:pt x="35088" y="4662"/>
                    <a:pt x="36768" y="4160"/>
                  </a:cubicBezTo>
                  <a:cubicBezTo>
                    <a:pt x="37620" y="3885"/>
                    <a:pt x="38447" y="3584"/>
                    <a:pt x="39224" y="3133"/>
                  </a:cubicBezTo>
                  <a:cubicBezTo>
                    <a:pt x="39600" y="2907"/>
                    <a:pt x="39976" y="2632"/>
                    <a:pt x="40301" y="2331"/>
                  </a:cubicBezTo>
                  <a:cubicBezTo>
                    <a:pt x="40477" y="2155"/>
                    <a:pt x="40627" y="2005"/>
                    <a:pt x="40753" y="1805"/>
                  </a:cubicBezTo>
                  <a:cubicBezTo>
                    <a:pt x="40803" y="1704"/>
                    <a:pt x="40878" y="1629"/>
                    <a:pt x="40928" y="1504"/>
                  </a:cubicBezTo>
                  <a:lnTo>
                    <a:pt x="41003" y="1353"/>
                  </a:lnTo>
                  <a:lnTo>
                    <a:pt x="41053" y="1278"/>
                  </a:lnTo>
                  <a:lnTo>
                    <a:pt x="41078" y="1254"/>
                  </a:lnTo>
                  <a:lnTo>
                    <a:pt x="41078" y="1254"/>
                  </a:lnTo>
                  <a:cubicBezTo>
                    <a:pt x="41069" y="1262"/>
                    <a:pt x="41065" y="1266"/>
                    <a:pt x="41064" y="1266"/>
                  </a:cubicBezTo>
                  <a:cubicBezTo>
                    <a:pt x="41060" y="1266"/>
                    <a:pt x="41124" y="1180"/>
                    <a:pt x="41103" y="1078"/>
                  </a:cubicBezTo>
                  <a:cubicBezTo>
                    <a:pt x="41016" y="1067"/>
                    <a:pt x="40925" y="1056"/>
                    <a:pt x="40831" y="1045"/>
                  </a:cubicBezTo>
                  <a:lnTo>
                    <a:pt x="40831" y="1045"/>
                  </a:lnTo>
                  <a:cubicBezTo>
                    <a:pt x="40830" y="1047"/>
                    <a:pt x="40829" y="1050"/>
                    <a:pt x="40828" y="1053"/>
                  </a:cubicBezTo>
                  <a:lnTo>
                    <a:pt x="40818" y="1053"/>
                  </a:lnTo>
                  <a:cubicBezTo>
                    <a:pt x="40820" y="1049"/>
                    <a:pt x="40822" y="1047"/>
                    <a:pt x="40824" y="1045"/>
                  </a:cubicBezTo>
                  <a:lnTo>
                    <a:pt x="40824" y="1045"/>
                  </a:lnTo>
                  <a:cubicBezTo>
                    <a:pt x="40826" y="1045"/>
                    <a:pt x="40829" y="1045"/>
                    <a:pt x="40831" y="1045"/>
                  </a:cubicBezTo>
                  <a:lnTo>
                    <a:pt x="40831" y="1045"/>
                  </a:lnTo>
                  <a:cubicBezTo>
                    <a:pt x="40832" y="1041"/>
                    <a:pt x="40832" y="1039"/>
                    <a:pt x="40831" y="1039"/>
                  </a:cubicBezTo>
                  <a:lnTo>
                    <a:pt x="40831" y="1039"/>
                  </a:lnTo>
                  <a:cubicBezTo>
                    <a:pt x="40829" y="1039"/>
                    <a:pt x="40827" y="1041"/>
                    <a:pt x="40824" y="1045"/>
                  </a:cubicBezTo>
                  <a:lnTo>
                    <a:pt x="40824" y="1045"/>
                  </a:lnTo>
                  <a:cubicBezTo>
                    <a:pt x="40490" y="1008"/>
                    <a:pt x="40125" y="977"/>
                    <a:pt x="39775" y="977"/>
                  </a:cubicBezTo>
                  <a:lnTo>
                    <a:pt x="38597" y="1003"/>
                  </a:lnTo>
                  <a:lnTo>
                    <a:pt x="36266" y="1028"/>
                  </a:lnTo>
                  <a:lnTo>
                    <a:pt x="31605" y="1103"/>
                  </a:lnTo>
                  <a:cubicBezTo>
                    <a:pt x="29047" y="1144"/>
                    <a:pt x="26505" y="1185"/>
                    <a:pt x="23967" y="1185"/>
                  </a:cubicBezTo>
                  <a:cubicBezTo>
                    <a:pt x="23397" y="1185"/>
                    <a:pt x="22826" y="1183"/>
                    <a:pt x="22256" y="1178"/>
                  </a:cubicBezTo>
                  <a:cubicBezTo>
                    <a:pt x="21710" y="1174"/>
                    <a:pt x="21164" y="1172"/>
                    <a:pt x="20619" y="1172"/>
                  </a:cubicBezTo>
                  <a:cubicBezTo>
                    <a:pt x="19786" y="1172"/>
                    <a:pt x="18955" y="1175"/>
                    <a:pt x="18125" y="1175"/>
                  </a:cubicBezTo>
                  <a:cubicBezTo>
                    <a:pt x="16383" y="1175"/>
                    <a:pt x="14645" y="1162"/>
                    <a:pt x="12908" y="1078"/>
                  </a:cubicBezTo>
                  <a:cubicBezTo>
                    <a:pt x="9800" y="927"/>
                    <a:pt x="6717" y="551"/>
                    <a:pt x="3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7" name="Google Shape;3187;p60"/>
          <p:cNvGrpSpPr/>
          <p:nvPr/>
        </p:nvGrpSpPr>
        <p:grpSpPr>
          <a:xfrm rot="-899867">
            <a:off x="7933389" y="763210"/>
            <a:ext cx="783695" cy="738590"/>
            <a:chOff x="6525464" y="1900345"/>
            <a:chExt cx="563663" cy="531138"/>
          </a:xfrm>
        </p:grpSpPr>
        <p:sp>
          <p:nvSpPr>
            <p:cNvPr id="3188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9" name="Google Shape;3199;p60"/>
          <p:cNvGrpSpPr/>
          <p:nvPr/>
        </p:nvGrpSpPr>
        <p:grpSpPr>
          <a:xfrm>
            <a:off x="7049035" y="4447757"/>
            <a:ext cx="1745583" cy="230173"/>
            <a:chOff x="1394800" y="3522000"/>
            <a:chExt cx="1048650" cy="138275"/>
          </a:xfrm>
        </p:grpSpPr>
        <p:sp>
          <p:nvSpPr>
            <p:cNvPr id="3200" name="Google Shape;3200;p60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60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60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60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60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60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60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60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60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3" name="Google Shape;943;p33"/>
          <p:cNvGrpSpPr/>
          <p:nvPr/>
        </p:nvGrpSpPr>
        <p:grpSpPr>
          <a:xfrm rot="-546322">
            <a:off x="897607" y="1747842"/>
            <a:ext cx="2817315" cy="2469552"/>
            <a:chOff x="2505075" y="4180600"/>
            <a:chExt cx="1092750" cy="957900"/>
          </a:xfrm>
        </p:grpSpPr>
        <p:sp>
          <p:nvSpPr>
            <p:cNvPr id="944" name="Google Shape;944;p33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3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3"/>
            <p:cNvSpPr/>
            <p:nvPr/>
          </p:nvSpPr>
          <p:spPr>
            <a:xfrm>
              <a:off x="2508825" y="418497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3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3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9" name="Google Shape;949;p33"/>
          <p:cNvGrpSpPr/>
          <p:nvPr/>
        </p:nvGrpSpPr>
        <p:grpSpPr>
          <a:xfrm rot="474737">
            <a:off x="6324405" y="2788705"/>
            <a:ext cx="2049331" cy="585348"/>
            <a:chOff x="4345425" y="2175475"/>
            <a:chExt cx="800750" cy="176025"/>
          </a:xfrm>
        </p:grpSpPr>
        <p:sp>
          <p:nvSpPr>
            <p:cNvPr id="950" name="Google Shape;950;p3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2" name="Google Shape;952;p33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ru-RU" dirty="0"/>
              <a:t>п.34.2 ФГОС НОО </a:t>
            </a:r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953" name="Google Shape;953;p33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dirty="0"/>
              <a:t>Функциональная составляющая образования закреплена документально </a:t>
            </a:r>
            <a:endParaRPr dirty="0"/>
          </a:p>
        </p:txBody>
      </p:sp>
      <p:sp>
        <p:nvSpPr>
          <p:cNvPr id="954" name="Google Shape;954;p33"/>
          <p:cNvSpPr txBox="1"/>
          <p:nvPr/>
        </p:nvSpPr>
        <p:spPr>
          <a:xfrm rot="-545911">
            <a:off x="2011388" y="2590129"/>
            <a:ext cx="1071887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 smtClean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ФГ</a:t>
            </a:r>
            <a:endParaRPr sz="30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955" name="Google Shape;955;p33"/>
          <p:cNvGrpSpPr/>
          <p:nvPr/>
        </p:nvGrpSpPr>
        <p:grpSpPr>
          <a:xfrm rot="-974667">
            <a:off x="1405175" y="2472660"/>
            <a:ext cx="503546" cy="1101252"/>
            <a:chOff x="5870175" y="1498275"/>
            <a:chExt cx="364450" cy="797050"/>
          </a:xfrm>
        </p:grpSpPr>
        <p:sp>
          <p:nvSpPr>
            <p:cNvPr id="956" name="Google Shape;956;p33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3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8" name="Google Shape;958;p33"/>
          <p:cNvSpPr/>
          <p:nvPr/>
        </p:nvSpPr>
        <p:spPr>
          <a:xfrm rot="-1036824">
            <a:off x="3642875" y="92930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9" name="Google Shape;959;p33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960" name="Google Shape;960;p33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3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3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3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3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3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3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3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3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3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3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3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3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3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3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5" name="Google Shape;975;p33"/>
          <p:cNvGrpSpPr/>
          <p:nvPr/>
        </p:nvGrpSpPr>
        <p:grpSpPr>
          <a:xfrm>
            <a:off x="4571995" y="4282572"/>
            <a:ext cx="2433812" cy="320922"/>
            <a:chOff x="1394800" y="3522000"/>
            <a:chExt cx="1048650" cy="138275"/>
          </a:xfrm>
        </p:grpSpPr>
        <p:sp>
          <p:nvSpPr>
            <p:cNvPr id="976" name="Google Shape;976;p33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3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3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3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3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3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3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3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3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oogle Shape;1080;p36"/>
          <p:cNvGrpSpPr/>
          <p:nvPr/>
        </p:nvGrpSpPr>
        <p:grpSpPr>
          <a:xfrm flipH="1">
            <a:off x="719922" y="934457"/>
            <a:ext cx="3253287" cy="176025"/>
            <a:chOff x="4345425" y="2175475"/>
            <a:chExt cx="800750" cy="176025"/>
          </a:xfrm>
        </p:grpSpPr>
        <p:sp>
          <p:nvSpPr>
            <p:cNvPr id="1081" name="Google Shape;1081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6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3" name="Google Shape;1083;p36"/>
          <p:cNvGrpSpPr/>
          <p:nvPr/>
        </p:nvGrpSpPr>
        <p:grpSpPr>
          <a:xfrm rot="774136">
            <a:off x="1508398" y="2535501"/>
            <a:ext cx="1303213" cy="585343"/>
            <a:chOff x="4345425" y="2175475"/>
            <a:chExt cx="800750" cy="176025"/>
          </a:xfrm>
        </p:grpSpPr>
        <p:sp>
          <p:nvSpPr>
            <p:cNvPr id="1084" name="Google Shape;1084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6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6" name="Google Shape;1086;p36"/>
          <p:cNvGrpSpPr/>
          <p:nvPr/>
        </p:nvGrpSpPr>
        <p:grpSpPr>
          <a:xfrm rot="904237">
            <a:off x="7155206" y="1059357"/>
            <a:ext cx="1038166" cy="585346"/>
            <a:chOff x="4345425" y="2175475"/>
            <a:chExt cx="800750" cy="176025"/>
          </a:xfrm>
        </p:grpSpPr>
        <p:sp>
          <p:nvSpPr>
            <p:cNvPr id="1087" name="Google Shape;1087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6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9" name="Google Shape;1089;p3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78600" cy="1017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ru-RU" dirty="0"/>
              <a:t>Фестиваль по функциональной </a:t>
            </a:r>
            <a:r>
              <a:rPr lang="ru-RU" dirty="0" smtClean="0"/>
              <a:t>грамотности</a:t>
            </a:r>
            <a:endParaRPr dirty="0"/>
          </a:p>
        </p:txBody>
      </p:sp>
      <p:sp>
        <p:nvSpPr>
          <p:cNvPr id="1090" name="Google Shape;1090;p36"/>
          <p:cNvSpPr txBox="1">
            <a:spLocks noGrp="1"/>
          </p:cNvSpPr>
          <p:nvPr>
            <p:ph type="body" idx="1"/>
          </p:nvPr>
        </p:nvSpPr>
        <p:spPr>
          <a:xfrm>
            <a:off x="178904" y="3105175"/>
            <a:ext cx="3670396" cy="17119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ru-RU" dirty="0"/>
              <a:t>Формат: 1) очно – «открытый урок»</a:t>
            </a:r>
          </a:p>
          <a:p>
            <a:pPr marL="0" lvl="0" indent="0">
              <a:spcAft>
                <a:spcPts val="1600"/>
              </a:spcAft>
              <a:buNone/>
            </a:pPr>
            <a:r>
              <a:rPr lang="ru-RU" dirty="0"/>
              <a:t>2) Дистанционно – «мастер-класс» или «</a:t>
            </a:r>
            <a:r>
              <a:rPr lang="ru-RU" dirty="0" err="1"/>
              <a:t>видеоурок</a:t>
            </a:r>
            <a:r>
              <a:rPr lang="ru-RU" dirty="0"/>
              <a:t>» на 20-30 минут</a:t>
            </a:r>
          </a:p>
        </p:txBody>
      </p:sp>
      <p:sp>
        <p:nvSpPr>
          <p:cNvPr id="1091" name="Google Shape;1091;p36"/>
          <p:cNvSpPr txBox="1">
            <a:spLocks noGrp="1"/>
          </p:cNvSpPr>
          <p:nvPr>
            <p:ph type="body" idx="2"/>
          </p:nvPr>
        </p:nvSpPr>
        <p:spPr>
          <a:xfrm>
            <a:off x="5368500" y="1821048"/>
            <a:ext cx="3490578" cy="2996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ru-RU" sz="1200" dirty="0"/>
              <a:t>«… должны создаваться условия, обеспечивающие возможность формирования функциональной грамотности обучающихся (способности решать учебные задачи и жизненные проблемные ситуации на основе сформированных предметных, </a:t>
            </a:r>
            <a:r>
              <a:rPr lang="ru-RU" sz="1200" dirty="0" err="1"/>
              <a:t>метапредметных</a:t>
            </a:r>
            <a:r>
              <a:rPr lang="ru-RU" sz="1200" dirty="0"/>
              <a:t> и универсальных способов деятельности), </a:t>
            </a:r>
            <a:r>
              <a:rPr lang="ru-RU" sz="1200" u="sng" dirty="0"/>
              <a:t>включающей овладение ключевыми компетенциями</a:t>
            </a:r>
            <a:r>
              <a:rPr lang="ru-RU" sz="1200" dirty="0"/>
              <a:t>, составляющими основу готовности к успешному взаимодействию с изменяющимся миром и дальнейшему успешному образованию»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092" name="Google Shape;1092;p36"/>
          <p:cNvSpPr txBox="1">
            <a:spLocks noGrp="1"/>
          </p:cNvSpPr>
          <p:nvPr>
            <p:ph type="subTitle" idx="3"/>
          </p:nvPr>
        </p:nvSpPr>
        <p:spPr>
          <a:xfrm>
            <a:off x="906900" y="2586400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март</a:t>
            </a:r>
            <a:endParaRPr dirty="0"/>
          </a:p>
        </p:txBody>
      </p:sp>
      <p:sp>
        <p:nvSpPr>
          <p:cNvPr id="1093" name="Google Shape;1093;p36"/>
          <p:cNvSpPr txBox="1">
            <a:spLocks noGrp="1"/>
          </p:cNvSpPr>
          <p:nvPr>
            <p:ph type="subTitle" idx="4"/>
          </p:nvPr>
        </p:nvSpPr>
        <p:spPr>
          <a:xfrm>
            <a:off x="6734890" y="755374"/>
            <a:ext cx="1810610" cy="4346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1600" dirty="0"/>
              <a:t>п.34.2 ФГОС НОО </a:t>
            </a:r>
            <a:endParaRPr sz="1600" dirty="0"/>
          </a:p>
        </p:txBody>
      </p:sp>
      <p:grpSp>
        <p:nvGrpSpPr>
          <p:cNvPr id="1094" name="Google Shape;1094;p36"/>
          <p:cNvGrpSpPr/>
          <p:nvPr/>
        </p:nvGrpSpPr>
        <p:grpSpPr>
          <a:xfrm flipH="1">
            <a:off x="719986" y="1396579"/>
            <a:ext cx="2997127" cy="176025"/>
            <a:chOff x="4345425" y="2175475"/>
            <a:chExt cx="800750" cy="176025"/>
          </a:xfrm>
        </p:grpSpPr>
        <p:sp>
          <p:nvSpPr>
            <p:cNvPr id="1095" name="Google Shape;1095;p3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6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4" name="Google Shape;1114;p36"/>
          <p:cNvGrpSpPr/>
          <p:nvPr/>
        </p:nvGrpSpPr>
        <p:grpSpPr>
          <a:xfrm rot="1514788">
            <a:off x="5129981" y="790111"/>
            <a:ext cx="1376274" cy="908487"/>
            <a:chOff x="5248525" y="821375"/>
            <a:chExt cx="1082824" cy="694544"/>
          </a:xfrm>
        </p:grpSpPr>
        <p:sp>
          <p:nvSpPr>
            <p:cNvPr id="1115" name="Google Shape;1115;p36"/>
            <p:cNvSpPr/>
            <p:nvPr/>
          </p:nvSpPr>
          <p:spPr>
            <a:xfrm>
              <a:off x="5386964" y="1033865"/>
              <a:ext cx="843217" cy="475585"/>
            </a:xfrm>
            <a:custGeom>
              <a:avLst/>
              <a:gdLst/>
              <a:ahLst/>
              <a:cxnLst/>
              <a:rect l="l" t="t" r="r" b="b"/>
              <a:pathLst>
                <a:path w="24870" h="14027" extrusionOk="0">
                  <a:moveTo>
                    <a:pt x="2110" y="1"/>
                  </a:moveTo>
                  <a:lnTo>
                    <a:pt x="172" y="5463"/>
                  </a:lnTo>
                  <a:lnTo>
                    <a:pt x="0" y="5941"/>
                  </a:lnTo>
                  <a:lnTo>
                    <a:pt x="22760" y="14026"/>
                  </a:lnTo>
                  <a:lnTo>
                    <a:pt x="22995" y="13368"/>
                  </a:lnTo>
                  <a:lnTo>
                    <a:pt x="24870" y="8086"/>
                  </a:lnTo>
                  <a:lnTo>
                    <a:pt x="2110" y="1"/>
                  </a:lnTo>
                  <a:close/>
                </a:path>
              </a:pathLst>
            </a:custGeom>
            <a:solidFill>
              <a:srgbClr val="0285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6"/>
            <p:cNvSpPr/>
            <p:nvPr/>
          </p:nvSpPr>
          <p:spPr>
            <a:xfrm>
              <a:off x="5455115" y="824528"/>
              <a:ext cx="851795" cy="486876"/>
            </a:xfrm>
            <a:custGeom>
              <a:avLst/>
              <a:gdLst/>
              <a:ahLst/>
              <a:cxnLst/>
              <a:rect l="l" t="t" r="r" b="b"/>
              <a:pathLst>
                <a:path w="25123" h="14360" extrusionOk="0">
                  <a:moveTo>
                    <a:pt x="2209" y="0"/>
                  </a:moveTo>
                  <a:lnTo>
                    <a:pt x="0" y="6220"/>
                  </a:lnTo>
                  <a:lnTo>
                    <a:pt x="22914" y="14359"/>
                  </a:lnTo>
                  <a:lnTo>
                    <a:pt x="25122" y="8140"/>
                  </a:lnTo>
                  <a:lnTo>
                    <a:pt x="2209" y="0"/>
                  </a:lnTo>
                  <a:close/>
                </a:path>
              </a:pathLst>
            </a:custGeom>
            <a:solidFill>
              <a:srgbClr val="00AF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6"/>
            <p:cNvSpPr/>
            <p:nvPr/>
          </p:nvSpPr>
          <p:spPr>
            <a:xfrm>
              <a:off x="5343564" y="832157"/>
              <a:ext cx="980431" cy="665352"/>
            </a:xfrm>
            <a:custGeom>
              <a:avLst/>
              <a:gdLst/>
              <a:ahLst/>
              <a:cxnLst/>
              <a:rect l="l" t="t" r="r" b="b"/>
              <a:pathLst>
                <a:path w="28917" h="19624" extrusionOk="0">
                  <a:moveTo>
                    <a:pt x="3858" y="0"/>
                  </a:moveTo>
                  <a:lnTo>
                    <a:pt x="0" y="10853"/>
                  </a:lnTo>
                  <a:cubicBezTo>
                    <a:pt x="36" y="10889"/>
                    <a:pt x="72" y="10916"/>
                    <a:pt x="118" y="10934"/>
                  </a:cubicBezTo>
                  <a:lnTo>
                    <a:pt x="1452" y="11412"/>
                  </a:lnTo>
                  <a:lnTo>
                    <a:pt x="3390" y="5950"/>
                  </a:lnTo>
                  <a:lnTo>
                    <a:pt x="5328" y="496"/>
                  </a:lnTo>
                  <a:lnTo>
                    <a:pt x="3994" y="27"/>
                  </a:lnTo>
                  <a:cubicBezTo>
                    <a:pt x="3948" y="18"/>
                    <a:pt x="3903" y="9"/>
                    <a:pt x="3858" y="0"/>
                  </a:cubicBezTo>
                  <a:close/>
                  <a:moveTo>
                    <a:pt x="28061" y="8681"/>
                  </a:moveTo>
                  <a:lnTo>
                    <a:pt x="26150" y="14035"/>
                  </a:lnTo>
                  <a:lnTo>
                    <a:pt x="24275" y="19317"/>
                  </a:lnTo>
                  <a:lnTo>
                    <a:pt x="25140" y="19624"/>
                  </a:lnTo>
                  <a:lnTo>
                    <a:pt x="28917" y="8978"/>
                  </a:lnTo>
                  <a:lnTo>
                    <a:pt x="28061" y="8681"/>
                  </a:lnTo>
                  <a:close/>
                </a:path>
              </a:pathLst>
            </a:custGeom>
            <a:solidFill>
              <a:srgbClr val="AFAC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6"/>
            <p:cNvSpPr/>
            <p:nvPr/>
          </p:nvSpPr>
          <p:spPr>
            <a:xfrm>
              <a:off x="5248525" y="830292"/>
              <a:ext cx="225875" cy="369870"/>
            </a:xfrm>
            <a:custGeom>
              <a:avLst/>
              <a:gdLst/>
              <a:ahLst/>
              <a:cxnLst/>
              <a:rect l="l" t="t" r="r" b="b"/>
              <a:pathLst>
                <a:path w="6662" h="10909" extrusionOk="0">
                  <a:moveTo>
                    <a:pt x="5792" y="0"/>
                  </a:moveTo>
                  <a:cubicBezTo>
                    <a:pt x="3890" y="0"/>
                    <a:pt x="2470" y="856"/>
                    <a:pt x="1550" y="2561"/>
                  </a:cubicBezTo>
                  <a:cubicBezTo>
                    <a:pt x="1019" y="3553"/>
                    <a:pt x="640" y="4607"/>
                    <a:pt x="424" y="5743"/>
                  </a:cubicBezTo>
                  <a:cubicBezTo>
                    <a:pt x="0" y="7934"/>
                    <a:pt x="802" y="9655"/>
                    <a:pt x="2803" y="10908"/>
                  </a:cubicBezTo>
                  <a:lnTo>
                    <a:pt x="6661" y="55"/>
                  </a:lnTo>
                  <a:cubicBezTo>
                    <a:pt x="6361" y="18"/>
                    <a:pt x="6071" y="0"/>
                    <a:pt x="5792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6"/>
            <p:cNvSpPr/>
            <p:nvPr/>
          </p:nvSpPr>
          <p:spPr>
            <a:xfrm>
              <a:off x="5250356" y="821375"/>
              <a:ext cx="1080993" cy="694544"/>
            </a:xfrm>
            <a:custGeom>
              <a:avLst/>
              <a:gdLst/>
              <a:ahLst/>
              <a:cxnLst/>
              <a:rect l="l" t="t" r="r" b="b"/>
              <a:pathLst>
                <a:path w="31883" h="20485" extrusionOk="0">
                  <a:moveTo>
                    <a:pt x="30903" y="9238"/>
                  </a:moveTo>
                  <a:lnTo>
                    <a:pt x="31425" y="9422"/>
                  </a:lnTo>
                  <a:lnTo>
                    <a:pt x="31425" y="9422"/>
                  </a:lnTo>
                  <a:cubicBezTo>
                    <a:pt x="31154" y="10260"/>
                    <a:pt x="30869" y="11089"/>
                    <a:pt x="30584" y="11910"/>
                  </a:cubicBezTo>
                  <a:cubicBezTo>
                    <a:pt x="30287" y="12803"/>
                    <a:pt x="29971" y="13686"/>
                    <a:pt x="29656" y="14578"/>
                  </a:cubicBezTo>
                  <a:lnTo>
                    <a:pt x="28700" y="17238"/>
                  </a:lnTo>
                  <a:cubicBezTo>
                    <a:pt x="28398" y="18060"/>
                    <a:pt x="28088" y="18875"/>
                    <a:pt x="27770" y="19697"/>
                  </a:cubicBezTo>
                  <a:lnTo>
                    <a:pt x="27770" y="19697"/>
                  </a:lnTo>
                  <a:lnTo>
                    <a:pt x="27262" y="19517"/>
                  </a:lnTo>
                  <a:lnTo>
                    <a:pt x="27262" y="19517"/>
                  </a:lnTo>
                  <a:cubicBezTo>
                    <a:pt x="27552" y="18623"/>
                    <a:pt x="27856" y="17736"/>
                    <a:pt x="28160" y="16841"/>
                  </a:cubicBezTo>
                  <a:cubicBezTo>
                    <a:pt x="28493" y="15894"/>
                    <a:pt x="28818" y="14948"/>
                    <a:pt x="29160" y="14002"/>
                  </a:cubicBezTo>
                  <a:cubicBezTo>
                    <a:pt x="29503" y="13055"/>
                    <a:pt x="29836" y="12109"/>
                    <a:pt x="30179" y="11171"/>
                  </a:cubicBezTo>
                  <a:cubicBezTo>
                    <a:pt x="30419" y="10523"/>
                    <a:pt x="30660" y="9880"/>
                    <a:pt x="30903" y="9238"/>
                  </a:cubicBezTo>
                  <a:close/>
                  <a:moveTo>
                    <a:pt x="5751" y="373"/>
                  </a:moveTo>
                  <a:cubicBezTo>
                    <a:pt x="6073" y="381"/>
                    <a:pt x="6404" y="417"/>
                    <a:pt x="6717" y="470"/>
                  </a:cubicBezTo>
                  <a:lnTo>
                    <a:pt x="6717" y="470"/>
                  </a:lnTo>
                  <a:cubicBezTo>
                    <a:pt x="6935" y="557"/>
                    <a:pt x="7145" y="636"/>
                    <a:pt x="7355" y="724"/>
                  </a:cubicBezTo>
                  <a:cubicBezTo>
                    <a:pt x="7581" y="814"/>
                    <a:pt x="7797" y="904"/>
                    <a:pt x="8013" y="994"/>
                  </a:cubicBezTo>
                  <a:cubicBezTo>
                    <a:pt x="8013" y="994"/>
                    <a:pt x="8013" y="1003"/>
                    <a:pt x="8013" y="1003"/>
                  </a:cubicBezTo>
                  <a:cubicBezTo>
                    <a:pt x="8033" y="1009"/>
                    <a:pt x="8052" y="1011"/>
                    <a:pt x="8071" y="1011"/>
                  </a:cubicBezTo>
                  <a:cubicBezTo>
                    <a:pt x="8152" y="1011"/>
                    <a:pt x="8228" y="966"/>
                    <a:pt x="8257" y="886"/>
                  </a:cubicBezTo>
                  <a:lnTo>
                    <a:pt x="8257" y="877"/>
                  </a:lnTo>
                  <a:lnTo>
                    <a:pt x="8414" y="444"/>
                  </a:lnTo>
                  <a:lnTo>
                    <a:pt x="8414" y="444"/>
                  </a:lnTo>
                  <a:cubicBezTo>
                    <a:pt x="10263" y="1072"/>
                    <a:pt x="12104" y="1701"/>
                    <a:pt x="13945" y="2347"/>
                  </a:cubicBezTo>
                  <a:cubicBezTo>
                    <a:pt x="15847" y="3005"/>
                    <a:pt x="17749" y="3672"/>
                    <a:pt x="19641" y="4339"/>
                  </a:cubicBezTo>
                  <a:lnTo>
                    <a:pt x="22490" y="5348"/>
                  </a:lnTo>
                  <a:lnTo>
                    <a:pt x="25329" y="6367"/>
                  </a:lnTo>
                  <a:cubicBezTo>
                    <a:pt x="27160" y="7029"/>
                    <a:pt x="28991" y="7701"/>
                    <a:pt x="30814" y="8396"/>
                  </a:cubicBezTo>
                  <a:lnTo>
                    <a:pt x="30814" y="8396"/>
                  </a:lnTo>
                  <a:cubicBezTo>
                    <a:pt x="30764" y="8551"/>
                    <a:pt x="30714" y="8705"/>
                    <a:pt x="30664" y="8859"/>
                  </a:cubicBezTo>
                  <a:lnTo>
                    <a:pt x="30664" y="8859"/>
                  </a:lnTo>
                  <a:cubicBezTo>
                    <a:pt x="30645" y="8878"/>
                    <a:pt x="30630" y="8901"/>
                    <a:pt x="30620" y="8927"/>
                  </a:cubicBezTo>
                  <a:cubicBezTo>
                    <a:pt x="30610" y="8958"/>
                    <a:pt x="30607" y="8990"/>
                    <a:pt x="30611" y="9019"/>
                  </a:cubicBezTo>
                  <a:lnTo>
                    <a:pt x="30611" y="9019"/>
                  </a:lnTo>
                  <a:cubicBezTo>
                    <a:pt x="30384" y="9706"/>
                    <a:pt x="30151" y="10391"/>
                    <a:pt x="29917" y="11072"/>
                  </a:cubicBezTo>
                  <a:cubicBezTo>
                    <a:pt x="29602" y="12027"/>
                    <a:pt x="29259" y="12974"/>
                    <a:pt x="28926" y="13920"/>
                  </a:cubicBezTo>
                  <a:cubicBezTo>
                    <a:pt x="28592" y="14867"/>
                    <a:pt x="28250" y="15804"/>
                    <a:pt x="27907" y="16751"/>
                  </a:cubicBezTo>
                  <a:cubicBezTo>
                    <a:pt x="27557" y="17694"/>
                    <a:pt x="27216" y="18628"/>
                    <a:pt x="26847" y="19562"/>
                  </a:cubicBezTo>
                  <a:lnTo>
                    <a:pt x="26847" y="19562"/>
                  </a:lnTo>
                  <a:cubicBezTo>
                    <a:pt x="26846" y="19565"/>
                    <a:pt x="26845" y="19569"/>
                    <a:pt x="26844" y="19572"/>
                  </a:cubicBezTo>
                  <a:lnTo>
                    <a:pt x="26841" y="19578"/>
                  </a:lnTo>
                  <a:lnTo>
                    <a:pt x="26841" y="19578"/>
                  </a:lnTo>
                  <a:cubicBezTo>
                    <a:pt x="26840" y="19580"/>
                    <a:pt x="26838" y="19581"/>
                    <a:pt x="26835" y="19581"/>
                  </a:cubicBezTo>
                  <a:cubicBezTo>
                    <a:pt x="26832" y="19592"/>
                    <a:pt x="26830" y="19603"/>
                    <a:pt x="26829" y="19614"/>
                  </a:cubicBezTo>
                  <a:lnTo>
                    <a:pt x="26829" y="19614"/>
                  </a:lnTo>
                  <a:lnTo>
                    <a:pt x="26673" y="20051"/>
                  </a:lnTo>
                  <a:lnTo>
                    <a:pt x="26673" y="20051"/>
                  </a:lnTo>
                  <a:cubicBezTo>
                    <a:pt x="24831" y="19414"/>
                    <a:pt x="22989" y="18785"/>
                    <a:pt x="21147" y="18148"/>
                  </a:cubicBezTo>
                  <a:lnTo>
                    <a:pt x="15450" y="16147"/>
                  </a:lnTo>
                  <a:lnTo>
                    <a:pt x="9753" y="14137"/>
                  </a:lnTo>
                  <a:cubicBezTo>
                    <a:pt x="7921" y="13474"/>
                    <a:pt x="6090" y="12811"/>
                    <a:pt x="4274" y="12091"/>
                  </a:cubicBezTo>
                  <a:lnTo>
                    <a:pt x="4274" y="12091"/>
                  </a:lnTo>
                  <a:lnTo>
                    <a:pt x="4381" y="11793"/>
                  </a:lnTo>
                  <a:cubicBezTo>
                    <a:pt x="4417" y="11694"/>
                    <a:pt x="4363" y="11586"/>
                    <a:pt x="4264" y="11550"/>
                  </a:cubicBezTo>
                  <a:cubicBezTo>
                    <a:pt x="3813" y="11397"/>
                    <a:pt x="3371" y="11252"/>
                    <a:pt x="2921" y="11099"/>
                  </a:cubicBezTo>
                  <a:lnTo>
                    <a:pt x="2921" y="11099"/>
                  </a:lnTo>
                  <a:lnTo>
                    <a:pt x="2957" y="11108"/>
                  </a:lnTo>
                  <a:cubicBezTo>
                    <a:pt x="2398" y="10784"/>
                    <a:pt x="1884" y="10378"/>
                    <a:pt x="1460" y="9891"/>
                  </a:cubicBezTo>
                  <a:cubicBezTo>
                    <a:pt x="1046" y="9404"/>
                    <a:pt x="739" y="8828"/>
                    <a:pt x="595" y="8215"/>
                  </a:cubicBezTo>
                  <a:cubicBezTo>
                    <a:pt x="442" y="7602"/>
                    <a:pt x="451" y="6962"/>
                    <a:pt x="550" y="6331"/>
                  </a:cubicBezTo>
                  <a:cubicBezTo>
                    <a:pt x="604" y="6015"/>
                    <a:pt x="685" y="5700"/>
                    <a:pt x="766" y="5393"/>
                  </a:cubicBezTo>
                  <a:cubicBezTo>
                    <a:pt x="856" y="5078"/>
                    <a:pt x="956" y="4771"/>
                    <a:pt x="1055" y="4465"/>
                  </a:cubicBezTo>
                  <a:cubicBezTo>
                    <a:pt x="1514" y="3266"/>
                    <a:pt x="2010" y="2022"/>
                    <a:pt x="3029" y="1211"/>
                  </a:cubicBezTo>
                  <a:cubicBezTo>
                    <a:pt x="3534" y="814"/>
                    <a:pt x="4147" y="562"/>
                    <a:pt x="4787" y="454"/>
                  </a:cubicBezTo>
                  <a:cubicBezTo>
                    <a:pt x="5102" y="391"/>
                    <a:pt x="5426" y="373"/>
                    <a:pt x="5751" y="373"/>
                  </a:cubicBezTo>
                  <a:close/>
                  <a:moveTo>
                    <a:pt x="8302" y="1"/>
                  </a:moveTo>
                  <a:cubicBezTo>
                    <a:pt x="8223" y="1"/>
                    <a:pt x="8150" y="51"/>
                    <a:pt x="8122" y="129"/>
                  </a:cubicBezTo>
                  <a:lnTo>
                    <a:pt x="8113" y="129"/>
                  </a:lnTo>
                  <a:lnTo>
                    <a:pt x="7956" y="581"/>
                  </a:lnTo>
                  <a:lnTo>
                    <a:pt x="7956" y="581"/>
                  </a:lnTo>
                  <a:cubicBezTo>
                    <a:pt x="7792" y="532"/>
                    <a:pt x="7628" y="479"/>
                    <a:pt x="7464" y="427"/>
                  </a:cubicBezTo>
                  <a:cubicBezTo>
                    <a:pt x="7238" y="363"/>
                    <a:pt x="7013" y="291"/>
                    <a:pt x="6788" y="219"/>
                  </a:cubicBezTo>
                  <a:lnTo>
                    <a:pt x="6779" y="219"/>
                  </a:lnTo>
                  <a:cubicBezTo>
                    <a:pt x="6779" y="210"/>
                    <a:pt x="6770" y="210"/>
                    <a:pt x="6761" y="210"/>
                  </a:cubicBezTo>
                  <a:cubicBezTo>
                    <a:pt x="6451" y="177"/>
                    <a:pt x="6140" y="157"/>
                    <a:pt x="5828" y="157"/>
                  </a:cubicBezTo>
                  <a:cubicBezTo>
                    <a:pt x="5468" y="157"/>
                    <a:pt x="5108" y="183"/>
                    <a:pt x="4750" y="246"/>
                  </a:cubicBezTo>
                  <a:cubicBezTo>
                    <a:pt x="4083" y="363"/>
                    <a:pt x="3434" y="616"/>
                    <a:pt x="2876" y="994"/>
                  </a:cubicBezTo>
                  <a:cubicBezTo>
                    <a:pt x="2299" y="1373"/>
                    <a:pt x="1821" y="1887"/>
                    <a:pt x="1442" y="2464"/>
                  </a:cubicBezTo>
                  <a:cubicBezTo>
                    <a:pt x="1253" y="2752"/>
                    <a:pt x="1100" y="3050"/>
                    <a:pt x="956" y="3347"/>
                  </a:cubicBezTo>
                  <a:cubicBezTo>
                    <a:pt x="802" y="3654"/>
                    <a:pt x="676" y="3969"/>
                    <a:pt x="568" y="4294"/>
                  </a:cubicBezTo>
                  <a:cubicBezTo>
                    <a:pt x="343" y="4934"/>
                    <a:pt x="171" y="5583"/>
                    <a:pt x="81" y="6268"/>
                  </a:cubicBezTo>
                  <a:cubicBezTo>
                    <a:pt x="0" y="6944"/>
                    <a:pt x="27" y="7647"/>
                    <a:pt x="225" y="8314"/>
                  </a:cubicBezTo>
                  <a:cubicBezTo>
                    <a:pt x="406" y="8981"/>
                    <a:pt x="766" y="9594"/>
                    <a:pt x="1208" y="10108"/>
                  </a:cubicBezTo>
                  <a:cubicBezTo>
                    <a:pt x="1659" y="10630"/>
                    <a:pt x="2209" y="11045"/>
                    <a:pt x="2776" y="11397"/>
                  </a:cubicBezTo>
                  <a:cubicBezTo>
                    <a:pt x="2785" y="11406"/>
                    <a:pt x="2794" y="11415"/>
                    <a:pt x="2803" y="11415"/>
                  </a:cubicBezTo>
                  <a:lnTo>
                    <a:pt x="2812" y="11415"/>
                  </a:lnTo>
                  <a:cubicBezTo>
                    <a:pt x="3194" y="11555"/>
                    <a:pt x="3575" y="11695"/>
                    <a:pt x="3957" y="11841"/>
                  </a:cubicBezTo>
                  <a:lnTo>
                    <a:pt x="3957" y="11841"/>
                  </a:lnTo>
                  <a:lnTo>
                    <a:pt x="3849" y="12136"/>
                  </a:lnTo>
                  <a:lnTo>
                    <a:pt x="3840" y="12154"/>
                  </a:lnTo>
                  <a:cubicBezTo>
                    <a:pt x="3813" y="12253"/>
                    <a:pt x="3867" y="12361"/>
                    <a:pt x="3966" y="12388"/>
                  </a:cubicBezTo>
                  <a:cubicBezTo>
                    <a:pt x="5886" y="12992"/>
                    <a:pt x="7788" y="13650"/>
                    <a:pt x="9690" y="14317"/>
                  </a:cubicBezTo>
                  <a:lnTo>
                    <a:pt x="15378" y="16345"/>
                  </a:lnTo>
                  <a:lnTo>
                    <a:pt x="21057" y="18400"/>
                  </a:lnTo>
                  <a:cubicBezTo>
                    <a:pt x="22950" y="19076"/>
                    <a:pt x="24833" y="19779"/>
                    <a:pt x="26726" y="20473"/>
                  </a:cubicBezTo>
                  <a:cubicBezTo>
                    <a:pt x="26747" y="20481"/>
                    <a:pt x="26769" y="20485"/>
                    <a:pt x="26791" y="20485"/>
                  </a:cubicBezTo>
                  <a:cubicBezTo>
                    <a:pt x="26871" y="20485"/>
                    <a:pt x="26950" y="20435"/>
                    <a:pt x="26979" y="20356"/>
                  </a:cubicBezTo>
                  <a:lnTo>
                    <a:pt x="27142" y="19880"/>
                  </a:lnTo>
                  <a:lnTo>
                    <a:pt x="27142" y="19880"/>
                  </a:lnTo>
                  <a:lnTo>
                    <a:pt x="27817" y="20122"/>
                  </a:lnTo>
                  <a:lnTo>
                    <a:pt x="27835" y="20131"/>
                  </a:lnTo>
                  <a:cubicBezTo>
                    <a:pt x="27852" y="20136"/>
                    <a:pt x="27869" y="20138"/>
                    <a:pt x="27886" y="20138"/>
                  </a:cubicBezTo>
                  <a:cubicBezTo>
                    <a:pt x="27967" y="20138"/>
                    <a:pt x="28040" y="20087"/>
                    <a:pt x="28069" y="20005"/>
                  </a:cubicBezTo>
                  <a:cubicBezTo>
                    <a:pt x="28358" y="19112"/>
                    <a:pt x="28655" y="18220"/>
                    <a:pt x="28962" y="17328"/>
                  </a:cubicBezTo>
                  <a:lnTo>
                    <a:pt x="29890" y="14660"/>
                  </a:lnTo>
                  <a:cubicBezTo>
                    <a:pt x="30215" y="13776"/>
                    <a:pt x="30530" y="12893"/>
                    <a:pt x="30855" y="12009"/>
                  </a:cubicBezTo>
                  <a:cubicBezTo>
                    <a:pt x="31179" y="11126"/>
                    <a:pt x="31504" y="10243"/>
                    <a:pt x="31846" y="9368"/>
                  </a:cubicBezTo>
                  <a:cubicBezTo>
                    <a:pt x="31846" y="9368"/>
                    <a:pt x="31846" y="9359"/>
                    <a:pt x="31846" y="9359"/>
                  </a:cubicBezTo>
                  <a:cubicBezTo>
                    <a:pt x="31882" y="9260"/>
                    <a:pt x="31837" y="9152"/>
                    <a:pt x="31738" y="9116"/>
                  </a:cubicBezTo>
                  <a:lnTo>
                    <a:pt x="31729" y="9116"/>
                  </a:lnTo>
                  <a:lnTo>
                    <a:pt x="31043" y="8870"/>
                  </a:lnTo>
                  <a:lnTo>
                    <a:pt x="31043" y="8870"/>
                  </a:lnTo>
                  <a:cubicBezTo>
                    <a:pt x="31109" y="8697"/>
                    <a:pt x="31176" y="8523"/>
                    <a:pt x="31242" y="8350"/>
                  </a:cubicBezTo>
                  <a:cubicBezTo>
                    <a:pt x="31242" y="8350"/>
                    <a:pt x="31242" y="8341"/>
                    <a:pt x="31242" y="8341"/>
                  </a:cubicBezTo>
                  <a:cubicBezTo>
                    <a:pt x="31278" y="8242"/>
                    <a:pt x="31224" y="8133"/>
                    <a:pt x="31125" y="8097"/>
                  </a:cubicBezTo>
                  <a:cubicBezTo>
                    <a:pt x="29214" y="7466"/>
                    <a:pt x="27303" y="6817"/>
                    <a:pt x="25410" y="6150"/>
                  </a:cubicBezTo>
                  <a:lnTo>
                    <a:pt x="22562" y="5150"/>
                  </a:lnTo>
                  <a:lnTo>
                    <a:pt x="19714" y="4131"/>
                  </a:lnTo>
                  <a:cubicBezTo>
                    <a:pt x="17821" y="3455"/>
                    <a:pt x="15928" y="2779"/>
                    <a:pt x="14035" y="2085"/>
                  </a:cubicBezTo>
                  <a:cubicBezTo>
                    <a:pt x="12142" y="1409"/>
                    <a:pt x="10258" y="706"/>
                    <a:pt x="8365" y="12"/>
                  </a:cubicBezTo>
                  <a:cubicBezTo>
                    <a:pt x="8344" y="4"/>
                    <a:pt x="8323" y="1"/>
                    <a:pt x="83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6"/>
            <p:cNvSpPr/>
            <p:nvPr/>
          </p:nvSpPr>
          <p:spPr>
            <a:xfrm>
              <a:off x="5385438" y="842193"/>
              <a:ext cx="146402" cy="383398"/>
            </a:xfrm>
            <a:custGeom>
              <a:avLst/>
              <a:gdLst/>
              <a:ahLst/>
              <a:cxnLst/>
              <a:rect l="l" t="t" r="r" b="b"/>
              <a:pathLst>
                <a:path w="4318" h="11308" extrusionOk="0">
                  <a:moveTo>
                    <a:pt x="4098" y="1"/>
                  </a:moveTo>
                  <a:cubicBezTo>
                    <a:pt x="4017" y="1"/>
                    <a:pt x="3941" y="57"/>
                    <a:pt x="3912" y="137"/>
                  </a:cubicBezTo>
                  <a:cubicBezTo>
                    <a:pt x="3624" y="1057"/>
                    <a:pt x="3299" y="1967"/>
                    <a:pt x="2984" y="2877"/>
                  </a:cubicBezTo>
                  <a:lnTo>
                    <a:pt x="2001" y="5609"/>
                  </a:lnTo>
                  <a:lnTo>
                    <a:pt x="1028" y="8331"/>
                  </a:lnTo>
                  <a:cubicBezTo>
                    <a:pt x="703" y="9241"/>
                    <a:pt x="361" y="10143"/>
                    <a:pt x="36" y="11053"/>
                  </a:cubicBezTo>
                  <a:cubicBezTo>
                    <a:pt x="0" y="11152"/>
                    <a:pt x="54" y="11269"/>
                    <a:pt x="154" y="11296"/>
                  </a:cubicBezTo>
                  <a:cubicBezTo>
                    <a:pt x="174" y="11304"/>
                    <a:pt x="196" y="11308"/>
                    <a:pt x="217" y="11308"/>
                  </a:cubicBezTo>
                  <a:cubicBezTo>
                    <a:pt x="295" y="11308"/>
                    <a:pt x="368" y="11257"/>
                    <a:pt x="397" y="11179"/>
                  </a:cubicBezTo>
                  <a:cubicBezTo>
                    <a:pt x="712" y="10269"/>
                    <a:pt x="1028" y="9358"/>
                    <a:pt x="1343" y="8448"/>
                  </a:cubicBezTo>
                  <a:lnTo>
                    <a:pt x="2308" y="5717"/>
                  </a:lnTo>
                  <a:lnTo>
                    <a:pt x="3272" y="2985"/>
                  </a:lnTo>
                  <a:cubicBezTo>
                    <a:pt x="3597" y="2075"/>
                    <a:pt x="3921" y="1165"/>
                    <a:pt x="4273" y="263"/>
                  </a:cubicBezTo>
                  <a:cubicBezTo>
                    <a:pt x="4282" y="263"/>
                    <a:pt x="4282" y="254"/>
                    <a:pt x="4282" y="254"/>
                  </a:cubicBezTo>
                  <a:cubicBezTo>
                    <a:pt x="4318" y="155"/>
                    <a:pt x="4255" y="47"/>
                    <a:pt x="4156" y="11"/>
                  </a:cubicBezTo>
                  <a:cubicBezTo>
                    <a:pt x="4136" y="4"/>
                    <a:pt x="4117" y="1"/>
                    <a:pt x="409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5" name="Google Shape;1125;p37"/>
          <p:cNvGrpSpPr/>
          <p:nvPr/>
        </p:nvGrpSpPr>
        <p:grpSpPr>
          <a:xfrm flipH="1">
            <a:off x="720038" y="934475"/>
            <a:ext cx="2315769" cy="176025"/>
            <a:chOff x="4345425" y="2175475"/>
            <a:chExt cx="800750" cy="176025"/>
          </a:xfrm>
        </p:grpSpPr>
        <p:sp>
          <p:nvSpPr>
            <p:cNvPr id="1126" name="Google Shape;1126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8" name="Google Shape;1128;p37"/>
          <p:cNvGrpSpPr/>
          <p:nvPr/>
        </p:nvGrpSpPr>
        <p:grpSpPr>
          <a:xfrm flipH="1">
            <a:off x="769248" y="1396593"/>
            <a:ext cx="2435721" cy="176025"/>
            <a:chOff x="4345425" y="2175475"/>
            <a:chExt cx="800750" cy="176025"/>
          </a:xfrm>
        </p:grpSpPr>
        <p:sp>
          <p:nvSpPr>
            <p:cNvPr id="1129" name="Google Shape;1129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1" name="Google Shape;1131;p37"/>
          <p:cNvGrpSpPr/>
          <p:nvPr/>
        </p:nvGrpSpPr>
        <p:grpSpPr>
          <a:xfrm flipH="1">
            <a:off x="768857" y="1858723"/>
            <a:ext cx="1450398" cy="176025"/>
            <a:chOff x="4345425" y="2175475"/>
            <a:chExt cx="800750" cy="176025"/>
          </a:xfrm>
        </p:grpSpPr>
        <p:sp>
          <p:nvSpPr>
            <p:cNvPr id="1132" name="Google Shape;1132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4" name="Google Shape;1134;p37"/>
          <p:cNvSpPr/>
          <p:nvPr/>
        </p:nvSpPr>
        <p:spPr>
          <a:xfrm rot="1531509">
            <a:off x="3015625" y="2368362"/>
            <a:ext cx="740151" cy="406785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35" name="Google Shape;1135;p37"/>
          <p:cNvGrpSpPr/>
          <p:nvPr/>
        </p:nvGrpSpPr>
        <p:grpSpPr>
          <a:xfrm>
            <a:off x="959132" y="2690553"/>
            <a:ext cx="1909963" cy="790578"/>
            <a:chOff x="4345425" y="2175475"/>
            <a:chExt cx="800750" cy="176025"/>
          </a:xfrm>
        </p:grpSpPr>
        <p:sp>
          <p:nvSpPr>
            <p:cNvPr id="1136" name="Google Shape;1136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8" name="Google Shape;1138;p37"/>
          <p:cNvGrpSpPr/>
          <p:nvPr/>
        </p:nvGrpSpPr>
        <p:grpSpPr>
          <a:xfrm rot="1171993">
            <a:off x="5793863" y="2498878"/>
            <a:ext cx="1952704" cy="1085121"/>
            <a:chOff x="4345425" y="2175475"/>
            <a:chExt cx="800750" cy="176025"/>
          </a:xfrm>
        </p:grpSpPr>
        <p:sp>
          <p:nvSpPr>
            <p:cNvPr id="1139" name="Google Shape;1139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1" name="Google Shape;1141;p37"/>
          <p:cNvSpPr txBox="1">
            <a:spLocks noGrp="1"/>
          </p:cNvSpPr>
          <p:nvPr>
            <p:ph type="title"/>
          </p:nvPr>
        </p:nvSpPr>
        <p:spPr>
          <a:xfrm>
            <a:off x="720038" y="540000"/>
            <a:ext cx="3209232" cy="145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err="1" smtClean="0"/>
              <a:t>ИндивидуальныйОбразовательныйМаршрут</a:t>
            </a:r>
            <a:endParaRPr sz="2800" dirty="0"/>
          </a:p>
        </p:txBody>
      </p:sp>
      <p:grpSp>
        <p:nvGrpSpPr>
          <p:cNvPr id="1142" name="Google Shape;1142;p37"/>
          <p:cNvGrpSpPr/>
          <p:nvPr/>
        </p:nvGrpSpPr>
        <p:grpSpPr>
          <a:xfrm rot="1171993">
            <a:off x="5738524" y="832189"/>
            <a:ext cx="972338" cy="585346"/>
            <a:chOff x="4345425" y="2175475"/>
            <a:chExt cx="800750" cy="176025"/>
          </a:xfrm>
        </p:grpSpPr>
        <p:sp>
          <p:nvSpPr>
            <p:cNvPr id="1143" name="Google Shape;1143;p3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5" name="Google Shape;1145;p37"/>
          <p:cNvSpPr txBox="1">
            <a:spLocks noGrp="1"/>
          </p:cNvSpPr>
          <p:nvPr>
            <p:ph type="subTitle" idx="1"/>
          </p:nvPr>
        </p:nvSpPr>
        <p:spPr>
          <a:xfrm>
            <a:off x="5703898" y="867200"/>
            <a:ext cx="1041600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этапы</a:t>
            </a:r>
            <a:endParaRPr dirty="0"/>
          </a:p>
        </p:txBody>
      </p:sp>
      <p:sp>
        <p:nvSpPr>
          <p:cNvPr id="1146" name="Google Shape;1146;p37"/>
          <p:cNvSpPr txBox="1">
            <a:spLocks noGrp="1"/>
          </p:cNvSpPr>
          <p:nvPr>
            <p:ph type="subTitle" idx="2"/>
          </p:nvPr>
        </p:nvSpPr>
        <p:spPr>
          <a:xfrm>
            <a:off x="5353878" y="2856550"/>
            <a:ext cx="2763079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/>
              <a:t>Формы представления</a:t>
            </a:r>
            <a:endParaRPr sz="1600" dirty="0"/>
          </a:p>
        </p:txBody>
      </p:sp>
      <p:sp>
        <p:nvSpPr>
          <p:cNvPr id="1147" name="Google Shape;1147;p37"/>
          <p:cNvSpPr txBox="1">
            <a:spLocks noGrp="1"/>
          </p:cNvSpPr>
          <p:nvPr>
            <p:ph type="subTitle" idx="3"/>
          </p:nvPr>
        </p:nvSpPr>
        <p:spPr>
          <a:xfrm>
            <a:off x="906900" y="2856550"/>
            <a:ext cx="1849552" cy="4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инструменты</a:t>
            </a:r>
            <a:endParaRPr dirty="0"/>
          </a:p>
        </p:txBody>
      </p:sp>
      <p:sp>
        <p:nvSpPr>
          <p:cNvPr id="1148" name="Google Shape;1148;p37"/>
          <p:cNvSpPr txBox="1">
            <a:spLocks noGrp="1"/>
          </p:cNvSpPr>
          <p:nvPr>
            <p:ph type="subTitle" idx="4"/>
          </p:nvPr>
        </p:nvSpPr>
        <p:spPr>
          <a:xfrm>
            <a:off x="906900" y="3263350"/>
            <a:ext cx="2506200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Повышение квалификации через центры </a:t>
            </a:r>
            <a:r>
              <a:rPr lang="ru-RU" sz="1200" dirty="0" err="1" smtClean="0"/>
              <a:t>проф</a:t>
            </a:r>
            <a:r>
              <a:rPr lang="ru-RU" sz="1200" dirty="0" smtClean="0"/>
              <a:t> подготовки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Работа в </a:t>
            </a:r>
            <a:r>
              <a:rPr lang="ru-RU" sz="1200" dirty="0" err="1" smtClean="0"/>
              <a:t>проф</a:t>
            </a:r>
            <a:r>
              <a:rPr lang="ru-RU" sz="1200" dirty="0" smtClean="0"/>
              <a:t> сообществе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Самообразование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Методическая работа</a:t>
            </a:r>
            <a:endParaRPr sz="1200" dirty="0"/>
          </a:p>
        </p:txBody>
      </p:sp>
      <p:sp>
        <p:nvSpPr>
          <p:cNvPr id="1149" name="Google Shape;1149;p37"/>
          <p:cNvSpPr txBox="1">
            <a:spLocks noGrp="1"/>
          </p:cNvSpPr>
          <p:nvPr>
            <p:ph type="subTitle" idx="6"/>
          </p:nvPr>
        </p:nvSpPr>
        <p:spPr>
          <a:xfrm>
            <a:off x="5703900" y="1289800"/>
            <a:ext cx="2793478" cy="11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/>
              <a:t>Программы переподготовки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/>
              <a:t>Повышение квалификации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/>
              <a:t>Стажировки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1150" name="Google Shape;1150;p37"/>
          <p:cNvSpPr txBox="1">
            <a:spLocks noGrp="1"/>
          </p:cNvSpPr>
          <p:nvPr>
            <p:ph type="subTitle" idx="5"/>
          </p:nvPr>
        </p:nvSpPr>
        <p:spPr>
          <a:xfrm>
            <a:off x="5703899" y="3263350"/>
            <a:ext cx="3034101" cy="14841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/>
              <a:t>Портфолио педагога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/>
              <a:t>Мастер-класс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/>
              <a:t>Проект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/>
              <a:t>Отчет о  самообразовании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/>
              <a:t>Инновационные метод продукты</a:t>
            </a:r>
            <a:endParaRPr sz="1400" dirty="0"/>
          </a:p>
        </p:txBody>
      </p:sp>
      <p:grpSp>
        <p:nvGrpSpPr>
          <p:cNvPr id="1151" name="Google Shape;1151;p37"/>
          <p:cNvGrpSpPr/>
          <p:nvPr/>
        </p:nvGrpSpPr>
        <p:grpSpPr>
          <a:xfrm rot="2061578">
            <a:off x="7778245" y="309324"/>
            <a:ext cx="843208" cy="402216"/>
            <a:chOff x="-583650" y="3109250"/>
            <a:chExt cx="570275" cy="272025"/>
          </a:xfrm>
        </p:grpSpPr>
        <p:sp>
          <p:nvSpPr>
            <p:cNvPr id="1152" name="Google Shape;1152;p37"/>
            <p:cNvSpPr/>
            <p:nvPr/>
          </p:nvSpPr>
          <p:spPr>
            <a:xfrm>
              <a:off x="-583650" y="3186975"/>
              <a:ext cx="570275" cy="194300"/>
            </a:xfrm>
            <a:custGeom>
              <a:avLst/>
              <a:gdLst/>
              <a:ahLst/>
              <a:cxnLst/>
              <a:rect l="l" t="t" r="r" b="b"/>
              <a:pathLst>
                <a:path w="22811" h="7772" extrusionOk="0">
                  <a:moveTo>
                    <a:pt x="22543" y="6377"/>
                  </a:moveTo>
                  <a:lnTo>
                    <a:pt x="22543" y="6377"/>
                  </a:lnTo>
                  <a:cubicBezTo>
                    <a:pt x="22536" y="6381"/>
                    <a:pt x="22532" y="6384"/>
                    <a:pt x="22525" y="6384"/>
                  </a:cubicBezTo>
                  <a:cubicBezTo>
                    <a:pt x="22190" y="6488"/>
                    <a:pt x="21851" y="6580"/>
                    <a:pt x="21513" y="6669"/>
                  </a:cubicBezTo>
                  <a:cubicBezTo>
                    <a:pt x="21762" y="6905"/>
                    <a:pt x="22083" y="7030"/>
                    <a:pt x="22322" y="7030"/>
                  </a:cubicBezTo>
                  <a:cubicBezTo>
                    <a:pt x="22632" y="7030"/>
                    <a:pt x="22810" y="6822"/>
                    <a:pt x="22543" y="6377"/>
                  </a:cubicBezTo>
                  <a:close/>
                  <a:moveTo>
                    <a:pt x="12021" y="1"/>
                  </a:moveTo>
                  <a:cubicBezTo>
                    <a:pt x="9332" y="1"/>
                    <a:pt x="6501" y="875"/>
                    <a:pt x="4639" y="2230"/>
                  </a:cubicBezTo>
                  <a:cubicBezTo>
                    <a:pt x="4539" y="2301"/>
                    <a:pt x="4393" y="2333"/>
                    <a:pt x="4222" y="2333"/>
                  </a:cubicBezTo>
                  <a:cubicBezTo>
                    <a:pt x="3909" y="2333"/>
                    <a:pt x="3520" y="2226"/>
                    <a:pt x="3221" y="2087"/>
                  </a:cubicBezTo>
                  <a:cubicBezTo>
                    <a:pt x="1672" y="3100"/>
                    <a:pt x="860" y="4609"/>
                    <a:pt x="175" y="6448"/>
                  </a:cubicBezTo>
                  <a:cubicBezTo>
                    <a:pt x="0" y="6923"/>
                    <a:pt x="924" y="7771"/>
                    <a:pt x="1455" y="7771"/>
                  </a:cubicBezTo>
                  <a:cubicBezTo>
                    <a:pt x="1605" y="7771"/>
                    <a:pt x="1719" y="7707"/>
                    <a:pt x="1776" y="7553"/>
                  </a:cubicBezTo>
                  <a:cubicBezTo>
                    <a:pt x="2507" y="5593"/>
                    <a:pt x="3345" y="4002"/>
                    <a:pt x="5328" y="3100"/>
                  </a:cubicBezTo>
                  <a:cubicBezTo>
                    <a:pt x="6989" y="2348"/>
                    <a:pt x="8897" y="1905"/>
                    <a:pt x="10687" y="1599"/>
                  </a:cubicBezTo>
                  <a:cubicBezTo>
                    <a:pt x="11486" y="1463"/>
                    <a:pt x="12313" y="1374"/>
                    <a:pt x="13137" y="1374"/>
                  </a:cubicBezTo>
                  <a:cubicBezTo>
                    <a:pt x="14481" y="1374"/>
                    <a:pt x="15814" y="1610"/>
                    <a:pt x="17012" y="2255"/>
                  </a:cubicBezTo>
                  <a:cubicBezTo>
                    <a:pt x="17700" y="2626"/>
                    <a:pt x="18321" y="3100"/>
                    <a:pt x="18888" y="3638"/>
                  </a:cubicBezTo>
                  <a:cubicBezTo>
                    <a:pt x="17733" y="1042"/>
                    <a:pt x="14962" y="1"/>
                    <a:pt x="1202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7"/>
            <p:cNvSpPr/>
            <p:nvPr/>
          </p:nvSpPr>
          <p:spPr>
            <a:xfrm>
              <a:off x="-198800" y="3109250"/>
              <a:ext cx="181150" cy="265500"/>
            </a:xfrm>
            <a:custGeom>
              <a:avLst/>
              <a:gdLst/>
              <a:ahLst/>
              <a:cxnLst/>
              <a:rect l="l" t="t" r="r" b="b"/>
              <a:pathLst>
                <a:path w="7246" h="10620" extrusionOk="0">
                  <a:moveTo>
                    <a:pt x="3302" y="1"/>
                  </a:moveTo>
                  <a:cubicBezTo>
                    <a:pt x="3137" y="1"/>
                    <a:pt x="3098" y="190"/>
                    <a:pt x="3359" y="697"/>
                  </a:cubicBezTo>
                  <a:cubicBezTo>
                    <a:pt x="3552" y="1067"/>
                    <a:pt x="3733" y="1441"/>
                    <a:pt x="3908" y="1816"/>
                  </a:cubicBezTo>
                  <a:cubicBezTo>
                    <a:pt x="4129" y="1694"/>
                    <a:pt x="4375" y="1588"/>
                    <a:pt x="4585" y="1523"/>
                  </a:cubicBezTo>
                  <a:cubicBezTo>
                    <a:pt x="4467" y="1285"/>
                    <a:pt x="4347" y="1042"/>
                    <a:pt x="4225" y="804"/>
                  </a:cubicBezTo>
                  <a:cubicBezTo>
                    <a:pt x="4008" y="383"/>
                    <a:pt x="3530" y="1"/>
                    <a:pt x="3302" y="1"/>
                  </a:cubicBezTo>
                  <a:close/>
                  <a:moveTo>
                    <a:pt x="6906" y="7874"/>
                  </a:moveTo>
                  <a:cubicBezTo>
                    <a:pt x="6860" y="8145"/>
                    <a:pt x="6743" y="8406"/>
                    <a:pt x="6504" y="8648"/>
                  </a:cubicBezTo>
                  <a:cubicBezTo>
                    <a:pt x="6675" y="8858"/>
                    <a:pt x="6842" y="9069"/>
                    <a:pt x="7006" y="9283"/>
                  </a:cubicBezTo>
                  <a:cubicBezTo>
                    <a:pt x="7064" y="9357"/>
                    <a:pt x="7110" y="9421"/>
                    <a:pt x="7149" y="9486"/>
                  </a:cubicBezTo>
                  <a:cubicBezTo>
                    <a:pt x="7245" y="9429"/>
                    <a:pt x="7214" y="9169"/>
                    <a:pt x="7199" y="9112"/>
                  </a:cubicBezTo>
                  <a:cubicBezTo>
                    <a:pt x="7110" y="8698"/>
                    <a:pt x="7010" y="8284"/>
                    <a:pt x="6906" y="7874"/>
                  </a:cubicBezTo>
                  <a:close/>
                  <a:moveTo>
                    <a:pt x="3979" y="8327"/>
                  </a:moveTo>
                  <a:cubicBezTo>
                    <a:pt x="2742" y="8595"/>
                    <a:pt x="1490" y="8773"/>
                    <a:pt x="217" y="8862"/>
                  </a:cubicBezTo>
                  <a:cubicBezTo>
                    <a:pt x="0" y="8876"/>
                    <a:pt x="14" y="9194"/>
                    <a:pt x="142" y="9550"/>
                  </a:cubicBezTo>
                  <a:cubicBezTo>
                    <a:pt x="324" y="9490"/>
                    <a:pt x="509" y="9447"/>
                    <a:pt x="677" y="9433"/>
                  </a:cubicBezTo>
                  <a:cubicBezTo>
                    <a:pt x="1761" y="9336"/>
                    <a:pt x="2834" y="9194"/>
                    <a:pt x="3904" y="8983"/>
                  </a:cubicBezTo>
                  <a:cubicBezTo>
                    <a:pt x="4044" y="8958"/>
                    <a:pt x="4724" y="8904"/>
                    <a:pt x="5042" y="8798"/>
                  </a:cubicBezTo>
                  <a:cubicBezTo>
                    <a:pt x="4603" y="8748"/>
                    <a:pt x="4129" y="8570"/>
                    <a:pt x="3979" y="8327"/>
                  </a:cubicBezTo>
                  <a:close/>
                  <a:moveTo>
                    <a:pt x="5665" y="9222"/>
                  </a:moveTo>
                  <a:cubicBezTo>
                    <a:pt x="5017" y="9533"/>
                    <a:pt x="4261" y="9678"/>
                    <a:pt x="3605" y="9824"/>
                  </a:cubicBezTo>
                  <a:cubicBezTo>
                    <a:pt x="2606" y="10046"/>
                    <a:pt x="1600" y="10213"/>
                    <a:pt x="588" y="10334"/>
                  </a:cubicBezTo>
                  <a:cubicBezTo>
                    <a:pt x="731" y="10506"/>
                    <a:pt x="884" y="10619"/>
                    <a:pt x="1023" y="10619"/>
                  </a:cubicBezTo>
                  <a:cubicBezTo>
                    <a:pt x="1027" y="10619"/>
                    <a:pt x="1034" y="10619"/>
                    <a:pt x="1037" y="10616"/>
                  </a:cubicBezTo>
                  <a:cubicBezTo>
                    <a:pt x="2767" y="10495"/>
                    <a:pt x="4454" y="10217"/>
                    <a:pt x="6119" y="9778"/>
                  </a:cubicBezTo>
                  <a:cubicBezTo>
                    <a:pt x="6068" y="9732"/>
                    <a:pt x="6022" y="9682"/>
                    <a:pt x="5979" y="9625"/>
                  </a:cubicBezTo>
                  <a:cubicBezTo>
                    <a:pt x="5876" y="9493"/>
                    <a:pt x="5769" y="9357"/>
                    <a:pt x="5665" y="922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7"/>
            <p:cNvSpPr/>
            <p:nvPr/>
          </p:nvSpPr>
          <p:spPr>
            <a:xfrm>
              <a:off x="-227425" y="3145900"/>
              <a:ext cx="203250" cy="225300"/>
            </a:xfrm>
            <a:custGeom>
              <a:avLst/>
              <a:gdLst/>
              <a:ahLst/>
              <a:cxnLst/>
              <a:rect l="l" t="t" r="r" b="b"/>
              <a:pathLst>
                <a:path w="8130" h="9012" extrusionOk="0">
                  <a:moveTo>
                    <a:pt x="5053" y="350"/>
                  </a:moveTo>
                  <a:cubicBezTo>
                    <a:pt x="4689" y="557"/>
                    <a:pt x="4397" y="814"/>
                    <a:pt x="4472" y="992"/>
                  </a:cubicBezTo>
                  <a:cubicBezTo>
                    <a:pt x="4850" y="1897"/>
                    <a:pt x="5199" y="2825"/>
                    <a:pt x="5502" y="3762"/>
                  </a:cubicBezTo>
                  <a:cubicBezTo>
                    <a:pt x="6101" y="4443"/>
                    <a:pt x="6568" y="5264"/>
                    <a:pt x="6846" y="6237"/>
                  </a:cubicBezTo>
                  <a:cubicBezTo>
                    <a:pt x="6889" y="6287"/>
                    <a:pt x="6935" y="6341"/>
                    <a:pt x="6978" y="6390"/>
                  </a:cubicBezTo>
                  <a:cubicBezTo>
                    <a:pt x="7024" y="6376"/>
                    <a:pt x="7067" y="6362"/>
                    <a:pt x="7110" y="6351"/>
                  </a:cubicBezTo>
                  <a:cubicBezTo>
                    <a:pt x="6632" y="4276"/>
                    <a:pt x="5951" y="2276"/>
                    <a:pt x="5053" y="350"/>
                  </a:cubicBezTo>
                  <a:close/>
                  <a:moveTo>
                    <a:pt x="6069" y="1"/>
                  </a:moveTo>
                  <a:cubicBezTo>
                    <a:pt x="5976" y="1"/>
                    <a:pt x="5859" y="22"/>
                    <a:pt x="5730" y="57"/>
                  </a:cubicBezTo>
                  <a:cubicBezTo>
                    <a:pt x="6718" y="2093"/>
                    <a:pt x="7488" y="4219"/>
                    <a:pt x="8051" y="6408"/>
                  </a:cubicBezTo>
                  <a:cubicBezTo>
                    <a:pt x="8130" y="5909"/>
                    <a:pt x="7966" y="5371"/>
                    <a:pt x="7830" y="4810"/>
                  </a:cubicBezTo>
                  <a:cubicBezTo>
                    <a:pt x="7431" y="3192"/>
                    <a:pt x="6893" y="1619"/>
                    <a:pt x="6251" y="79"/>
                  </a:cubicBezTo>
                  <a:cubicBezTo>
                    <a:pt x="6229" y="22"/>
                    <a:pt x="6162" y="1"/>
                    <a:pt x="6069" y="1"/>
                  </a:cubicBezTo>
                  <a:close/>
                  <a:moveTo>
                    <a:pt x="1287" y="8084"/>
                  </a:moveTo>
                  <a:cubicBezTo>
                    <a:pt x="1012" y="8180"/>
                    <a:pt x="745" y="8323"/>
                    <a:pt x="556" y="8501"/>
                  </a:cubicBezTo>
                  <a:cubicBezTo>
                    <a:pt x="467" y="8584"/>
                    <a:pt x="0" y="9011"/>
                    <a:pt x="364" y="9011"/>
                  </a:cubicBezTo>
                  <a:cubicBezTo>
                    <a:pt x="378" y="9011"/>
                    <a:pt x="396" y="9011"/>
                    <a:pt x="413" y="9008"/>
                  </a:cubicBezTo>
                  <a:cubicBezTo>
                    <a:pt x="856" y="8969"/>
                    <a:pt x="1295" y="8922"/>
                    <a:pt x="1733" y="8868"/>
                  </a:cubicBezTo>
                  <a:cubicBezTo>
                    <a:pt x="1555" y="8658"/>
                    <a:pt x="1387" y="8358"/>
                    <a:pt x="1287" y="808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7"/>
            <p:cNvSpPr/>
            <p:nvPr/>
          </p:nvSpPr>
          <p:spPr>
            <a:xfrm>
              <a:off x="-56275" y="3301800"/>
              <a:ext cx="3325" cy="4475"/>
            </a:xfrm>
            <a:custGeom>
              <a:avLst/>
              <a:gdLst/>
              <a:ahLst/>
              <a:cxnLst/>
              <a:rect l="l" t="t" r="r" b="b"/>
              <a:pathLst>
                <a:path w="133" h="179" extrusionOk="0">
                  <a:moveTo>
                    <a:pt x="0" y="1"/>
                  </a:moveTo>
                  <a:lnTo>
                    <a:pt x="0" y="1"/>
                  </a:lnTo>
                  <a:cubicBezTo>
                    <a:pt x="18" y="62"/>
                    <a:pt x="33" y="119"/>
                    <a:pt x="47" y="179"/>
                  </a:cubicBezTo>
                  <a:cubicBezTo>
                    <a:pt x="76" y="169"/>
                    <a:pt x="104" y="162"/>
                    <a:pt x="132" y="154"/>
                  </a:cubicBezTo>
                  <a:cubicBezTo>
                    <a:pt x="89" y="105"/>
                    <a:pt x="43" y="5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7"/>
            <p:cNvSpPr/>
            <p:nvPr/>
          </p:nvSpPr>
          <p:spPr>
            <a:xfrm>
              <a:off x="-195250" y="3147325"/>
              <a:ext cx="169125" cy="220300"/>
            </a:xfrm>
            <a:custGeom>
              <a:avLst/>
              <a:gdLst/>
              <a:ahLst/>
              <a:cxnLst/>
              <a:rect l="l" t="t" r="r" b="b"/>
              <a:pathLst>
                <a:path w="6765" h="8812" extrusionOk="0">
                  <a:moveTo>
                    <a:pt x="4443" y="0"/>
                  </a:moveTo>
                  <a:cubicBezTo>
                    <a:pt x="4233" y="65"/>
                    <a:pt x="3987" y="171"/>
                    <a:pt x="3766" y="293"/>
                  </a:cubicBezTo>
                  <a:cubicBezTo>
                    <a:pt x="4664" y="2219"/>
                    <a:pt x="5345" y="4219"/>
                    <a:pt x="5823" y="6294"/>
                  </a:cubicBezTo>
                  <a:cubicBezTo>
                    <a:pt x="5780" y="6305"/>
                    <a:pt x="5737" y="6319"/>
                    <a:pt x="5691" y="6333"/>
                  </a:cubicBezTo>
                  <a:cubicBezTo>
                    <a:pt x="5920" y="6590"/>
                    <a:pt x="6140" y="6858"/>
                    <a:pt x="6362" y="7125"/>
                  </a:cubicBezTo>
                  <a:cubicBezTo>
                    <a:pt x="6601" y="6883"/>
                    <a:pt x="6718" y="6622"/>
                    <a:pt x="6764" y="6351"/>
                  </a:cubicBezTo>
                  <a:cubicBezTo>
                    <a:pt x="6201" y="4162"/>
                    <a:pt x="5431" y="2036"/>
                    <a:pt x="4443" y="0"/>
                  </a:cubicBezTo>
                  <a:close/>
                  <a:moveTo>
                    <a:pt x="4900" y="7275"/>
                  </a:moveTo>
                  <a:cubicBezTo>
                    <a:pt x="4582" y="7381"/>
                    <a:pt x="3902" y="7435"/>
                    <a:pt x="3762" y="7460"/>
                  </a:cubicBezTo>
                  <a:cubicBezTo>
                    <a:pt x="2692" y="7671"/>
                    <a:pt x="1619" y="7813"/>
                    <a:pt x="535" y="7910"/>
                  </a:cubicBezTo>
                  <a:cubicBezTo>
                    <a:pt x="367" y="7924"/>
                    <a:pt x="182" y="7967"/>
                    <a:pt x="0" y="8027"/>
                  </a:cubicBezTo>
                  <a:cubicBezTo>
                    <a:pt x="100" y="8301"/>
                    <a:pt x="268" y="8601"/>
                    <a:pt x="446" y="8811"/>
                  </a:cubicBezTo>
                  <a:cubicBezTo>
                    <a:pt x="1458" y="8690"/>
                    <a:pt x="2464" y="8523"/>
                    <a:pt x="3463" y="8301"/>
                  </a:cubicBezTo>
                  <a:cubicBezTo>
                    <a:pt x="4119" y="8155"/>
                    <a:pt x="4875" y="8010"/>
                    <a:pt x="5523" y="7699"/>
                  </a:cubicBezTo>
                  <a:cubicBezTo>
                    <a:pt x="5416" y="7564"/>
                    <a:pt x="5306" y="7424"/>
                    <a:pt x="5196" y="7286"/>
                  </a:cubicBezTo>
                  <a:lnTo>
                    <a:pt x="5128" y="7286"/>
                  </a:lnTo>
                  <a:cubicBezTo>
                    <a:pt x="5053" y="7286"/>
                    <a:pt x="4978" y="7282"/>
                    <a:pt x="4900" y="727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7"/>
            <p:cNvSpPr/>
            <p:nvPr/>
          </p:nvSpPr>
          <p:spPr>
            <a:xfrm>
              <a:off x="-65375" y="3305650"/>
              <a:ext cx="29200" cy="34150"/>
            </a:xfrm>
            <a:custGeom>
              <a:avLst/>
              <a:gdLst/>
              <a:ahLst/>
              <a:cxnLst/>
              <a:rect l="l" t="t" r="r" b="b"/>
              <a:pathLst>
                <a:path w="1168" h="1366" extrusionOk="0">
                  <a:moveTo>
                    <a:pt x="496" y="0"/>
                  </a:moveTo>
                  <a:cubicBezTo>
                    <a:pt x="468" y="8"/>
                    <a:pt x="440" y="15"/>
                    <a:pt x="411" y="25"/>
                  </a:cubicBezTo>
                  <a:cubicBezTo>
                    <a:pt x="457" y="204"/>
                    <a:pt x="500" y="389"/>
                    <a:pt x="532" y="578"/>
                  </a:cubicBezTo>
                  <a:cubicBezTo>
                    <a:pt x="578" y="828"/>
                    <a:pt x="333" y="938"/>
                    <a:pt x="1" y="953"/>
                  </a:cubicBezTo>
                  <a:cubicBezTo>
                    <a:pt x="111" y="1091"/>
                    <a:pt x="221" y="1231"/>
                    <a:pt x="328" y="1366"/>
                  </a:cubicBezTo>
                  <a:cubicBezTo>
                    <a:pt x="624" y="1227"/>
                    <a:pt x="899" y="1052"/>
                    <a:pt x="1131" y="828"/>
                  </a:cubicBezTo>
                  <a:cubicBezTo>
                    <a:pt x="1146" y="817"/>
                    <a:pt x="1156" y="806"/>
                    <a:pt x="1167" y="792"/>
                  </a:cubicBezTo>
                  <a:cubicBezTo>
                    <a:pt x="945" y="525"/>
                    <a:pt x="725" y="257"/>
                    <a:pt x="49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7"/>
            <p:cNvSpPr/>
            <p:nvPr/>
          </p:nvSpPr>
          <p:spPr>
            <a:xfrm>
              <a:off x="-517950" y="3165500"/>
              <a:ext cx="439050" cy="151925"/>
            </a:xfrm>
            <a:custGeom>
              <a:avLst/>
              <a:gdLst/>
              <a:ahLst/>
              <a:cxnLst/>
              <a:rect l="l" t="t" r="r" b="b"/>
              <a:pathLst>
                <a:path w="17562" h="6077" extrusionOk="0">
                  <a:moveTo>
                    <a:pt x="8412" y="1"/>
                  </a:moveTo>
                  <a:cubicBezTo>
                    <a:pt x="5492" y="1"/>
                    <a:pt x="2599" y="667"/>
                    <a:pt x="186" y="2422"/>
                  </a:cubicBezTo>
                  <a:cubicBezTo>
                    <a:pt x="0" y="2561"/>
                    <a:pt x="232" y="2775"/>
                    <a:pt x="593" y="2946"/>
                  </a:cubicBezTo>
                  <a:cubicBezTo>
                    <a:pt x="909" y="2732"/>
                    <a:pt x="1263" y="2543"/>
                    <a:pt x="1651" y="2379"/>
                  </a:cubicBezTo>
                  <a:cubicBezTo>
                    <a:pt x="3759" y="1474"/>
                    <a:pt x="6223" y="932"/>
                    <a:pt x="8497" y="750"/>
                  </a:cubicBezTo>
                  <a:cubicBezTo>
                    <a:pt x="8808" y="725"/>
                    <a:pt x="9108" y="714"/>
                    <a:pt x="9403" y="714"/>
                  </a:cubicBezTo>
                  <a:cubicBezTo>
                    <a:pt x="12752" y="714"/>
                    <a:pt x="15340" y="2265"/>
                    <a:pt x="17562" y="4494"/>
                  </a:cubicBezTo>
                  <a:cubicBezTo>
                    <a:pt x="17430" y="3984"/>
                    <a:pt x="17284" y="3478"/>
                    <a:pt x="17123" y="2978"/>
                  </a:cubicBezTo>
                  <a:cubicBezTo>
                    <a:pt x="15668" y="1327"/>
                    <a:pt x="13418" y="471"/>
                    <a:pt x="11065" y="172"/>
                  </a:cubicBezTo>
                  <a:cubicBezTo>
                    <a:pt x="10188" y="62"/>
                    <a:pt x="9300" y="1"/>
                    <a:pt x="8412" y="1"/>
                  </a:cubicBezTo>
                  <a:close/>
                  <a:moveTo>
                    <a:pt x="16260" y="4497"/>
                  </a:moveTo>
                  <a:lnTo>
                    <a:pt x="16260" y="4497"/>
                  </a:lnTo>
                  <a:cubicBezTo>
                    <a:pt x="16460" y="4939"/>
                    <a:pt x="16609" y="5432"/>
                    <a:pt x="16706" y="5966"/>
                  </a:cubicBezTo>
                  <a:cubicBezTo>
                    <a:pt x="16713" y="6006"/>
                    <a:pt x="16728" y="6042"/>
                    <a:pt x="16745" y="6077"/>
                  </a:cubicBezTo>
                  <a:cubicBezTo>
                    <a:pt x="17016" y="6016"/>
                    <a:pt x="17287" y="5952"/>
                    <a:pt x="17558" y="5888"/>
                  </a:cubicBezTo>
                  <a:cubicBezTo>
                    <a:pt x="17148" y="5400"/>
                    <a:pt x="16720" y="4929"/>
                    <a:pt x="16260" y="4497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7"/>
            <p:cNvSpPr/>
            <p:nvPr/>
          </p:nvSpPr>
          <p:spPr>
            <a:xfrm>
              <a:off x="-503150" y="3183350"/>
              <a:ext cx="432275" cy="129350"/>
            </a:xfrm>
            <a:custGeom>
              <a:avLst/>
              <a:gdLst/>
              <a:ahLst/>
              <a:cxnLst/>
              <a:rect l="l" t="t" r="r" b="b"/>
              <a:pathLst>
                <a:path w="17291" h="5174" extrusionOk="0">
                  <a:moveTo>
                    <a:pt x="8811" y="0"/>
                  </a:moveTo>
                  <a:cubicBezTo>
                    <a:pt x="8516" y="0"/>
                    <a:pt x="8216" y="11"/>
                    <a:pt x="7905" y="36"/>
                  </a:cubicBezTo>
                  <a:cubicBezTo>
                    <a:pt x="5631" y="218"/>
                    <a:pt x="3167" y="760"/>
                    <a:pt x="1059" y="1665"/>
                  </a:cubicBezTo>
                  <a:cubicBezTo>
                    <a:pt x="671" y="1829"/>
                    <a:pt x="317" y="2018"/>
                    <a:pt x="1" y="2232"/>
                  </a:cubicBezTo>
                  <a:cubicBezTo>
                    <a:pt x="300" y="2371"/>
                    <a:pt x="689" y="2478"/>
                    <a:pt x="1002" y="2478"/>
                  </a:cubicBezTo>
                  <a:cubicBezTo>
                    <a:pt x="1173" y="2478"/>
                    <a:pt x="1319" y="2446"/>
                    <a:pt x="1419" y="2375"/>
                  </a:cubicBezTo>
                  <a:cubicBezTo>
                    <a:pt x="3281" y="1020"/>
                    <a:pt x="6112" y="146"/>
                    <a:pt x="8801" y="146"/>
                  </a:cubicBezTo>
                  <a:cubicBezTo>
                    <a:pt x="11742" y="146"/>
                    <a:pt x="14513" y="1187"/>
                    <a:pt x="15668" y="3783"/>
                  </a:cubicBezTo>
                  <a:cubicBezTo>
                    <a:pt x="16128" y="4215"/>
                    <a:pt x="16556" y="4686"/>
                    <a:pt x="16966" y="5174"/>
                  </a:cubicBezTo>
                  <a:cubicBezTo>
                    <a:pt x="17073" y="5145"/>
                    <a:pt x="17184" y="5117"/>
                    <a:pt x="17291" y="5088"/>
                  </a:cubicBezTo>
                  <a:cubicBezTo>
                    <a:pt x="17251" y="4943"/>
                    <a:pt x="17216" y="4807"/>
                    <a:pt x="17202" y="4739"/>
                  </a:cubicBezTo>
                  <a:cubicBezTo>
                    <a:pt x="17130" y="4418"/>
                    <a:pt x="17055" y="4097"/>
                    <a:pt x="16970" y="3780"/>
                  </a:cubicBezTo>
                  <a:cubicBezTo>
                    <a:pt x="14748" y="1551"/>
                    <a:pt x="12160" y="0"/>
                    <a:pt x="881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7"/>
            <p:cNvSpPr/>
            <p:nvPr/>
          </p:nvSpPr>
          <p:spPr>
            <a:xfrm>
              <a:off x="-99325" y="3312675"/>
              <a:ext cx="30775" cy="16525"/>
            </a:xfrm>
            <a:custGeom>
              <a:avLst/>
              <a:gdLst/>
              <a:ahLst/>
              <a:cxnLst/>
              <a:rect l="l" t="t" r="r" b="b"/>
              <a:pathLst>
                <a:path w="1231" h="661" extrusionOk="0">
                  <a:moveTo>
                    <a:pt x="813" y="1"/>
                  </a:moveTo>
                  <a:cubicBezTo>
                    <a:pt x="542" y="65"/>
                    <a:pt x="271" y="129"/>
                    <a:pt x="0" y="190"/>
                  </a:cubicBezTo>
                  <a:cubicBezTo>
                    <a:pt x="150" y="433"/>
                    <a:pt x="624" y="611"/>
                    <a:pt x="1063" y="661"/>
                  </a:cubicBezTo>
                  <a:cubicBezTo>
                    <a:pt x="1141" y="632"/>
                    <a:pt x="1199" y="600"/>
                    <a:pt x="1216" y="568"/>
                  </a:cubicBezTo>
                  <a:cubicBezTo>
                    <a:pt x="1223" y="554"/>
                    <a:pt x="1227" y="532"/>
                    <a:pt x="1230" y="511"/>
                  </a:cubicBezTo>
                  <a:cubicBezTo>
                    <a:pt x="1092" y="340"/>
                    <a:pt x="952" y="168"/>
                    <a:pt x="81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7"/>
            <p:cNvSpPr/>
            <p:nvPr/>
          </p:nvSpPr>
          <p:spPr>
            <a:xfrm>
              <a:off x="-79000" y="3310550"/>
              <a:ext cx="10800" cy="14900"/>
            </a:xfrm>
            <a:custGeom>
              <a:avLst/>
              <a:gdLst/>
              <a:ahLst/>
              <a:cxnLst/>
              <a:rect l="l" t="t" r="r" b="b"/>
              <a:pathLst>
                <a:path w="432" h="596" extrusionOk="0">
                  <a:moveTo>
                    <a:pt x="325" y="0"/>
                  </a:moveTo>
                  <a:cubicBezTo>
                    <a:pt x="218" y="29"/>
                    <a:pt x="107" y="57"/>
                    <a:pt x="0" y="86"/>
                  </a:cubicBezTo>
                  <a:cubicBezTo>
                    <a:pt x="139" y="253"/>
                    <a:pt x="279" y="425"/>
                    <a:pt x="417" y="596"/>
                  </a:cubicBezTo>
                  <a:cubicBezTo>
                    <a:pt x="432" y="464"/>
                    <a:pt x="378" y="218"/>
                    <a:pt x="32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7"/>
            <p:cNvSpPr/>
            <p:nvPr/>
          </p:nvSpPr>
          <p:spPr>
            <a:xfrm>
              <a:off x="-89900" y="3239950"/>
              <a:ext cx="33650" cy="61875"/>
            </a:xfrm>
            <a:custGeom>
              <a:avLst/>
              <a:gdLst/>
              <a:ahLst/>
              <a:cxnLst/>
              <a:rect l="l" t="t" r="r" b="b"/>
              <a:pathLst>
                <a:path w="1346" h="2475" extrusionOk="0">
                  <a:moveTo>
                    <a:pt x="1" y="0"/>
                  </a:moveTo>
                  <a:lnTo>
                    <a:pt x="1" y="0"/>
                  </a:lnTo>
                  <a:cubicBezTo>
                    <a:pt x="162" y="500"/>
                    <a:pt x="308" y="1006"/>
                    <a:pt x="440" y="1516"/>
                  </a:cubicBezTo>
                  <a:cubicBezTo>
                    <a:pt x="750" y="1823"/>
                    <a:pt x="1049" y="2144"/>
                    <a:pt x="1345" y="2475"/>
                  </a:cubicBezTo>
                  <a:cubicBezTo>
                    <a:pt x="1067" y="1502"/>
                    <a:pt x="600" y="681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7"/>
            <p:cNvSpPr/>
            <p:nvPr/>
          </p:nvSpPr>
          <p:spPr>
            <a:xfrm>
              <a:off x="-78925" y="3277825"/>
              <a:ext cx="23825" cy="32750"/>
            </a:xfrm>
            <a:custGeom>
              <a:avLst/>
              <a:gdLst/>
              <a:ahLst/>
              <a:cxnLst/>
              <a:rect l="l" t="t" r="r" b="b"/>
              <a:pathLst>
                <a:path w="953" h="1310" extrusionOk="0">
                  <a:moveTo>
                    <a:pt x="1" y="1"/>
                  </a:moveTo>
                  <a:lnTo>
                    <a:pt x="1" y="1"/>
                  </a:lnTo>
                  <a:cubicBezTo>
                    <a:pt x="86" y="318"/>
                    <a:pt x="161" y="639"/>
                    <a:pt x="233" y="960"/>
                  </a:cubicBezTo>
                  <a:cubicBezTo>
                    <a:pt x="247" y="1028"/>
                    <a:pt x="282" y="1164"/>
                    <a:pt x="322" y="1309"/>
                  </a:cubicBezTo>
                  <a:cubicBezTo>
                    <a:pt x="532" y="1256"/>
                    <a:pt x="742" y="1199"/>
                    <a:pt x="953" y="1138"/>
                  </a:cubicBezTo>
                  <a:cubicBezTo>
                    <a:pt x="939" y="1078"/>
                    <a:pt x="924" y="1021"/>
                    <a:pt x="906" y="960"/>
                  </a:cubicBezTo>
                  <a:cubicBezTo>
                    <a:pt x="610" y="629"/>
                    <a:pt x="311" y="308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7"/>
            <p:cNvSpPr/>
            <p:nvPr/>
          </p:nvSpPr>
          <p:spPr>
            <a:xfrm>
              <a:off x="-70900" y="3306250"/>
              <a:ext cx="20000" cy="23225"/>
            </a:xfrm>
            <a:custGeom>
              <a:avLst/>
              <a:gdLst/>
              <a:ahLst/>
              <a:cxnLst/>
              <a:rect l="l" t="t" r="r" b="b"/>
              <a:pathLst>
                <a:path w="800" h="929" extrusionOk="0">
                  <a:moveTo>
                    <a:pt x="632" y="1"/>
                  </a:moveTo>
                  <a:cubicBezTo>
                    <a:pt x="421" y="62"/>
                    <a:pt x="211" y="119"/>
                    <a:pt x="1" y="172"/>
                  </a:cubicBezTo>
                  <a:cubicBezTo>
                    <a:pt x="54" y="390"/>
                    <a:pt x="108" y="636"/>
                    <a:pt x="93" y="768"/>
                  </a:cubicBezTo>
                  <a:lnTo>
                    <a:pt x="222" y="929"/>
                  </a:lnTo>
                  <a:cubicBezTo>
                    <a:pt x="554" y="914"/>
                    <a:pt x="799" y="804"/>
                    <a:pt x="753" y="554"/>
                  </a:cubicBezTo>
                  <a:cubicBezTo>
                    <a:pt x="721" y="365"/>
                    <a:pt x="678" y="180"/>
                    <a:pt x="632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5" name="Google Shape;1165;p37"/>
          <p:cNvGrpSpPr/>
          <p:nvPr/>
        </p:nvGrpSpPr>
        <p:grpSpPr>
          <a:xfrm>
            <a:off x="7840615" y="4679711"/>
            <a:ext cx="1745583" cy="230173"/>
            <a:chOff x="1394800" y="3522000"/>
            <a:chExt cx="1048650" cy="138275"/>
          </a:xfrm>
        </p:grpSpPr>
        <p:sp>
          <p:nvSpPr>
            <p:cNvPr id="1166" name="Google Shape;1166;p37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7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7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7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7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7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7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7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7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533</Words>
  <Application>Microsoft Office PowerPoint</Application>
  <PresentationFormat>Экран (16:9)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Itim</vt:lpstr>
      <vt:lpstr>Wingdings</vt:lpstr>
      <vt:lpstr>Muli</vt:lpstr>
      <vt:lpstr>Online Notebook by Slidesgo</vt:lpstr>
      <vt:lpstr>Переход на обновленный ФГОС</vt:lpstr>
      <vt:lpstr>Задачи педагога по переходу на обновленный ФГОС</vt:lpstr>
      <vt:lpstr>Единое содержание общего образования</vt:lpstr>
      <vt:lpstr>Конструктор рабочих программ</vt:lpstr>
      <vt:lpstr>ФГОС НОО</vt:lpstr>
      <vt:lpstr>изменения</vt:lpstr>
      <vt:lpstr>п.34.2 ФГОС НОО 2021</vt:lpstr>
      <vt:lpstr>Фестиваль по функциональной грамотности</vt:lpstr>
      <vt:lpstr>ИндивидуальныйОбразовательныйМаршрут</vt:lpstr>
      <vt:lpstr>Протопопова Анна Павловна методист МКУ КИМЦ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NOTEBOOK</dc:title>
  <cp:lastModifiedBy>director</cp:lastModifiedBy>
  <cp:revision>20</cp:revision>
  <cp:lastPrinted>2022-02-08T07:45:13Z</cp:lastPrinted>
  <dcterms:modified xsi:type="dcterms:W3CDTF">2022-02-11T04:30:39Z</dcterms:modified>
</cp:coreProperties>
</file>