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handoutMasterIdLst>
    <p:handoutMasterId r:id="rId10"/>
  </p:handoutMasterIdLst>
  <p:sldIdLst>
    <p:sldId id="265" r:id="rId5"/>
    <p:sldId id="266" r:id="rId6"/>
    <p:sldId id="267" r:id="rId7"/>
    <p:sldId id="268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843" autoAdjust="0"/>
  </p:normalViewPr>
  <p:slideViewPr>
    <p:cSldViewPr snapToGrid="0" showGuides="1">
      <p:cViewPr varScale="1">
        <p:scale>
          <a:sx n="89" d="100"/>
          <a:sy n="89" d="100"/>
        </p:scale>
        <p:origin x="-1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25.10.2018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3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5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25.10.2018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399"/>
            <a:ext cx="9144000" cy="4624109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Открытое занятие как форма взаимодействия с родителями в рамках формирования инклюзивной </a:t>
            </a:r>
            <a:r>
              <a:rPr lang="ru-RU" dirty="0" smtClean="0"/>
              <a:t>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B1BA77C-966B-4617-854D-C23F1E93DC57}"/>
              </a:ext>
            </a:extLst>
          </p:cNvPr>
          <p:cNvSpPr txBox="1"/>
          <p:nvPr/>
        </p:nvSpPr>
        <p:spPr>
          <a:xfrm>
            <a:off x="725864" y="1733469"/>
            <a:ext cx="9225091" cy="30469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видят схожие проблемы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узкие специалисты готовы помогать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всем детям и педагогу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знакомятся более тесно</a:t>
            </a: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9A2F63-B822-424E-BD7A-AD8A830508BC}"/>
              </a:ext>
            </a:extLst>
          </p:cNvPr>
          <p:cNvSpPr txBox="1"/>
          <p:nvPr/>
        </p:nvSpPr>
        <p:spPr>
          <a:xfrm>
            <a:off x="2488676" y="1079398"/>
            <a:ext cx="6680675" cy="41477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проблемы</a:t>
            </a:r>
          </a:p>
          <a:p>
            <a:pPr>
              <a:lnSpc>
                <a:spcPct val="150000"/>
              </a:lnSpc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Подбор заданий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этап.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занятие</a:t>
            </a:r>
          </a:p>
          <a:p>
            <a:pPr>
              <a:lnSpc>
                <a:spcPct val="150000"/>
              </a:lnSpc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Обсуждение.</a:t>
            </a:r>
          </a:p>
          <a:p>
            <a:pPr>
              <a:lnSpc>
                <a:spcPct val="150000"/>
              </a:lnSpc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Дальнейший эффект</a:t>
            </a:r>
          </a:p>
        </p:txBody>
      </p:sp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47A9FB0-466A-43C1-9B57-90317203495D}"/>
              </a:ext>
            </a:extLst>
          </p:cNvPr>
          <p:cNvSpPr txBox="1"/>
          <p:nvPr/>
        </p:nvSpPr>
        <p:spPr>
          <a:xfrm>
            <a:off x="1979629" y="423769"/>
            <a:ext cx="8381653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запоминанию образа букв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46011AE-D074-4955-8FC8-4E3F1A9D920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0295" y="1303998"/>
            <a:ext cx="3150948" cy="3598223"/>
          </a:xfrm>
          <a:prstGeom prst="rect">
            <a:avLst/>
          </a:prstGeom>
        </p:spPr>
      </p:pic>
      <p:sp>
        <p:nvSpPr>
          <p:cNvPr id="7" name="Стрелка: влево 6">
            <a:hlinkClick r:id="rId4" action="ppaction://hlinksldjump"/>
            <a:extLst>
              <a:ext uri="{FF2B5EF4-FFF2-40B4-BE49-F238E27FC236}">
                <a16:creationId xmlns:a16="http://schemas.microsoft.com/office/drawing/2014/main" xmlns="" id="{7211F491-C7A0-4286-81D8-B5A461760C3A}"/>
              </a:ext>
            </a:extLst>
          </p:cNvPr>
          <p:cNvSpPr/>
          <p:nvPr/>
        </p:nvSpPr>
        <p:spPr>
          <a:xfrm>
            <a:off x="452864" y="6202837"/>
            <a:ext cx="442682" cy="433633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93E36E9-E873-46C4-ABB9-9C9DCAC78C8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933" y="1390060"/>
            <a:ext cx="3476625" cy="240246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4D72C85-8771-41A9-88B8-0286BFDA6D5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10295" y="5046366"/>
            <a:ext cx="3065872" cy="100739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1B044BE-95FE-4AE5-BDA0-C9F5D493FDF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2463">
            <a:off x="9588301" y="4285857"/>
            <a:ext cx="1896310" cy="252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a4f35948-e619-41b3-aa29-22878b09cfd2"/>
    <ds:schemaRef ds:uri="40262f94-9f35-4ac3-9a90-690165a166b7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202</TotalTime>
  <Words>53</Words>
  <Application>Microsoft Office PowerPoint</Application>
  <PresentationFormat>Произвольный</PresentationFormat>
  <Paragraphs>16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Шаблон в оформлении «Облачный шкипер»</vt:lpstr>
      <vt:lpstr>Открытое занятие как форма взаимодействия с родителями в рамках формирования инклюзивной культуры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 как форма взаимодействия с родителями в рамках формирования инклюзивной культуры.</dc:title>
  <dc:creator>Ирина Хрулева</dc:creator>
  <cp:lastModifiedBy>Татьяна Копылова</cp:lastModifiedBy>
  <cp:revision>8</cp:revision>
  <dcterms:created xsi:type="dcterms:W3CDTF">2018-10-22T10:32:44Z</dcterms:created>
  <dcterms:modified xsi:type="dcterms:W3CDTF">2018-10-25T04:20:01Z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