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9" r:id="rId4"/>
    <p:sldId id="270" r:id="rId5"/>
    <p:sldId id="271" r:id="rId6"/>
    <p:sldId id="272" r:id="rId7"/>
    <p:sldId id="265" r:id="rId8"/>
    <p:sldId id="256" r:id="rId9"/>
    <p:sldId id="262" r:id="rId10"/>
    <p:sldId id="263" r:id="rId11"/>
    <p:sldId id="257" r:id="rId12"/>
    <p:sldId id="258" r:id="rId13"/>
    <p:sldId id="259" r:id="rId14"/>
    <p:sldId id="266" r:id="rId15"/>
    <p:sldId id="26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383131" cy="127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97152"/>
            <a:ext cx="1102618" cy="110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3536" y="371703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«Особенности внедрения </a:t>
            </a:r>
            <a:r>
              <a:rPr lang="ru-RU" smtClean="0"/>
              <a:t>ФоОП</a:t>
            </a:r>
            <a:r>
              <a:rPr lang="ru-RU" dirty="0" smtClean="0"/>
              <a:t> </a:t>
            </a:r>
            <a:r>
              <a:rPr lang="ru-RU" dirty="0"/>
              <a:t>в условиях реализации обновленных ФГОС».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300" dirty="0"/>
              <a:t>Муниципальное  казенное учреждение  "Красноярский информационно-методический центр"</a:t>
            </a:r>
            <a:br>
              <a:rPr lang="ru-RU" sz="1300" dirty="0"/>
            </a:br>
            <a:r>
              <a:rPr lang="ru-RU" sz="1300" dirty="0"/>
              <a:t>24.08.2023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32228" y="2132856"/>
            <a:ext cx="7772400" cy="1500187"/>
          </a:xfrm>
        </p:spPr>
        <p:txBody>
          <a:bodyPr/>
          <a:lstStyle/>
          <a:p>
            <a:r>
              <a:rPr lang="ru-RU" dirty="0" smtClean="0"/>
              <a:t>АВГУСТОВСКАЯ методическая площадка учителей начальных классов  г. Красноярска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5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Цель программы Ф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0" y="404665"/>
            <a:ext cx="850394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28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Цель </a:t>
            </a:r>
            <a:r>
              <a:rPr lang="ru-RU" dirty="0" err="1"/>
              <a:t>внедренияФОПСоздание</a:t>
            </a:r>
            <a:r>
              <a:rPr lang="ru-RU" dirty="0"/>
              <a:t> </a:t>
            </a:r>
            <a:r>
              <a:rPr lang="ru-RU" dirty="0" err="1"/>
              <a:t>единогообразовательного</a:t>
            </a:r>
            <a:r>
              <a:rPr lang="ru-RU" dirty="0"/>
              <a:t> пространства </a:t>
            </a:r>
            <a:r>
              <a:rPr lang="ru-RU" dirty="0" err="1"/>
              <a:t>вовсей</a:t>
            </a:r>
            <a:r>
              <a:rPr lang="ru-RU" dirty="0"/>
              <a:t> </a:t>
            </a:r>
            <a:r>
              <a:rPr lang="ru-RU" dirty="0" err="1"/>
              <a:t>стране.Формирование</a:t>
            </a:r>
            <a:r>
              <a:rPr lang="ru-RU" dirty="0"/>
              <a:t> </a:t>
            </a:r>
            <a:r>
              <a:rPr lang="ru-RU" dirty="0" err="1"/>
              <a:t>единогосодержания</a:t>
            </a:r>
            <a:r>
              <a:rPr lang="ru-RU" dirty="0"/>
              <a:t> </a:t>
            </a:r>
            <a:r>
              <a:rPr lang="ru-RU" dirty="0" err="1"/>
              <a:t>образования.Устранение</a:t>
            </a:r>
            <a:r>
              <a:rPr lang="ru-RU" dirty="0"/>
              <a:t> барьеров для </a:t>
            </a:r>
            <a:r>
              <a:rPr lang="ru-RU" dirty="0" err="1"/>
              <a:t>учениковпри</a:t>
            </a:r>
            <a:r>
              <a:rPr lang="ru-RU" dirty="0"/>
              <a:t> переходе из школы в школу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60450"/>
            <a:ext cx="84296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51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6328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Цель программы </a:t>
            </a:r>
            <a:r>
              <a:rPr lang="ru-RU" sz="2200" b="1" dirty="0" smtClean="0"/>
              <a:t>ФООП</a:t>
            </a:r>
            <a:endParaRPr lang="ru-RU" sz="2200" b="1" dirty="0"/>
          </a:p>
          <a:p>
            <a:r>
              <a:rPr lang="ru-RU" sz="2200" dirty="0" smtClean="0"/>
              <a:t>ФООП </a:t>
            </a:r>
            <a:r>
              <a:rPr lang="ru-RU" sz="2200" dirty="0"/>
              <a:t>обязательны для всех образовательных учреждений как частных, так и государственных.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Цели:</a:t>
            </a:r>
            <a:endParaRPr lang="ru-RU" sz="2200" b="1" dirty="0"/>
          </a:p>
          <a:p>
            <a:r>
              <a:rPr lang="ru-RU" sz="2200" b="1" dirty="0" smtClean="0"/>
              <a:t>Создать</a:t>
            </a:r>
            <a:r>
              <a:rPr lang="ru-RU" sz="2200" b="1" dirty="0"/>
              <a:t> </a:t>
            </a:r>
            <a:r>
              <a:rPr lang="ru-RU" sz="2200" dirty="0"/>
              <a:t>единое образовательное пространство в рамках всей страны.</a:t>
            </a:r>
          </a:p>
          <a:p>
            <a:r>
              <a:rPr lang="ru-RU" sz="2200" b="1" dirty="0"/>
              <a:t>Обеспечить </a:t>
            </a:r>
            <a:r>
              <a:rPr lang="ru-RU" sz="2200" dirty="0"/>
              <a:t>единое содержание образовательного процесса.</a:t>
            </a:r>
          </a:p>
          <a:p>
            <a:r>
              <a:rPr lang="ru-RU" sz="2200" b="1" dirty="0"/>
              <a:t>Гарантировать </a:t>
            </a:r>
            <a:r>
              <a:rPr lang="ru-RU" sz="2200" dirty="0"/>
              <a:t>отсутствие препятствий для школьников при переходе из одной школы в другую из-за разного уровня знаний.</a:t>
            </a:r>
          </a:p>
          <a:p>
            <a:r>
              <a:rPr lang="ru-RU" sz="2200" b="1" dirty="0"/>
              <a:t>Обеспечить </a:t>
            </a:r>
            <a:r>
              <a:rPr lang="ru-RU" sz="2200" dirty="0"/>
              <a:t>идентичные и качественные возможности в рамках образования для учеников школ и воспитанников ДОУ.</a:t>
            </a:r>
          </a:p>
          <a:p>
            <a:r>
              <a:rPr lang="ru-RU" sz="2200" b="1" dirty="0"/>
              <a:t>Вернуть </a:t>
            </a:r>
            <a:r>
              <a:rPr lang="ru-RU" sz="2200" dirty="0"/>
              <a:t>уважение к народным традициям и ценностям, минимизировать влияние субкультур.</a:t>
            </a:r>
          </a:p>
          <a:p>
            <a:r>
              <a:rPr lang="ru-RU" sz="2200" b="1" dirty="0"/>
              <a:t>Занять </a:t>
            </a:r>
            <a:r>
              <a:rPr lang="ru-RU" sz="2200" dirty="0"/>
              <a:t>место среди 10 лучших стран по качеству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106295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7346"/>
            <a:ext cx="784887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Ценности</a:t>
            </a:r>
          </a:p>
          <a:p>
            <a:r>
              <a:rPr lang="ru-RU" sz="2200" dirty="0"/>
              <a:t>Программа </a:t>
            </a:r>
            <a:r>
              <a:rPr lang="ru-RU" sz="2200" dirty="0" smtClean="0"/>
              <a:t>ФООП </a:t>
            </a:r>
            <a:r>
              <a:rPr lang="ru-RU" sz="2200" dirty="0"/>
              <a:t>дошкольного и школьного образования в 2023 году ставит перед собой цель вернуться к базовым народным ценностям, а именно: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Жизнь, достоинство, права и свободы гражданина.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Любовь к родине и гражданственность.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Нравственность.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Крепкая семья.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Созидательный труд.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Признание большей ценности духовности, нежели материального.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Гуманизм, милосердие, справедливость.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Уважение чужого мнения, поддержка, коллективизм.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Уважение к истории своего народа, преемственность поколений.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Единство народов родной страны.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Создание условий, в которых формируется уважительное отношение к окружающему миру, а также становление опыта действий, базирующегося на понимании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379176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94794"/>
            <a:ext cx="7095133" cy="501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200" b="1" dirty="0"/>
              <a:t>Состав программы </a:t>
            </a:r>
            <a:r>
              <a:rPr lang="ru-RU" sz="2200" b="1" dirty="0" smtClean="0"/>
              <a:t>ФООП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err="1" smtClean="0"/>
              <a:t>ФООП</a:t>
            </a:r>
            <a:r>
              <a:rPr lang="ru-RU" sz="2200" dirty="0" smtClean="0"/>
              <a:t> </a:t>
            </a:r>
            <a:r>
              <a:rPr lang="ru-RU" sz="2200" dirty="0"/>
              <a:t>предъявляет ряд требований к содержанию образовательной программы.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02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7760" y="1412776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Кроме того, </a:t>
            </a:r>
            <a:r>
              <a:rPr lang="ru-RU" sz="2200" dirty="0" smtClean="0"/>
              <a:t>включает </a:t>
            </a:r>
            <a:r>
              <a:rPr lang="ru-RU" sz="2200" dirty="0"/>
              <a:t>в себя ряд учебно-методических документов, а именно</a:t>
            </a:r>
            <a:r>
              <a:rPr lang="ru-RU" sz="2200" dirty="0" smtClean="0"/>
              <a:t>:</a:t>
            </a:r>
            <a:endParaRPr lang="ru-RU" sz="2200" dirty="0"/>
          </a:p>
          <a:p>
            <a:endParaRPr lang="ru-RU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Федеральные учебные планы.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Федеральный план внеурочной деятельности.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Федеральный календарный учебный график.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Федеральный календарный план воспитательный работы.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Федеральная рабочая программа воспитания.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Федеральные рабочие программы предметов.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Программа формирования УУД.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/>
              <a:t>Программа коррекционной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52826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772400" cy="1500187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</a:t>
            </a:r>
            <a:endParaRPr lang="ru-RU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5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Уважаемые коллеги!</a:t>
            </a:r>
          </a:p>
          <a:p>
            <a:endParaRPr lang="ru-RU" dirty="0"/>
          </a:p>
          <a:p>
            <a:r>
              <a:rPr lang="ru-RU" dirty="0"/>
              <a:t>Поздравляем вас с началом нового 2023/2024 учебного года и приглашаем принять участие в работе  Августовских методических площадок  педагогических  работников учреждений образования города </a:t>
            </a:r>
            <a:r>
              <a:rPr lang="ru-RU" dirty="0" smtClean="0"/>
              <a:t>Красноярска.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методических площадках  пройдет обсуждение введения обновленных ФГОС и ФООП, которое направлено  на создание в Российской Федерации единого образовательного пространства и реализацию Указа Президента Российской Федерации В.В. Путина от 07.05.2018 г. № 204 «О национальных целях и стратегических задачах развития РФ на период до 2024 г.», в котором поставлена задача обеспечения глобальной конкурентоспособности российского образования, вхождения Российской Федерации в число десяти ведущих стран мира по качеству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7492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Методическая тема </a:t>
            </a:r>
            <a:r>
              <a:rPr lang="ru-RU" sz="3200" dirty="0" smtClean="0"/>
              <a:t>на 2022-23 учебный  </a:t>
            </a:r>
            <a:r>
              <a:rPr lang="ru-RU" sz="3200" dirty="0"/>
              <a:t>год: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Формирование </a:t>
            </a:r>
            <a:r>
              <a:rPr lang="ru-RU" dirty="0"/>
              <a:t>математической грамотности обучающихся в начальной школе. Практика введения финансовой грамотности.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  Цель:  </a:t>
            </a:r>
            <a:r>
              <a:rPr lang="ru-RU" dirty="0" smtClean="0"/>
              <a:t>организация методического  </a:t>
            </a:r>
            <a:r>
              <a:rPr lang="ru-RU" dirty="0"/>
              <a:t>сопровождения  педагогов по повышению уровня профессиональной компетентности, распространение передового опыта по формированию функциональной грамотности обучающихся в рамках профессионального сообщества.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69842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Основные </a:t>
            </a:r>
            <a:r>
              <a:rPr lang="ru-RU" sz="4000" dirty="0" smtClean="0"/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000" dirty="0" smtClean="0"/>
              <a:t>Повышение </a:t>
            </a:r>
            <a:r>
              <a:rPr lang="ru-RU" sz="3000" dirty="0"/>
              <a:t>качества образования обучающихся через непрерывное развитие уровня профессионального мастерства и профессиональной компетентности </a:t>
            </a:r>
            <a:r>
              <a:rPr lang="ru-RU" sz="3000" dirty="0" smtClean="0"/>
              <a:t>педагогов.</a:t>
            </a:r>
          </a:p>
          <a:p>
            <a:endParaRPr lang="ru-RU" sz="3000" dirty="0"/>
          </a:p>
          <a:p>
            <a:r>
              <a:rPr lang="ru-RU" sz="3000" dirty="0" smtClean="0"/>
              <a:t> </a:t>
            </a:r>
            <a:r>
              <a:rPr lang="ru-RU" sz="3000" dirty="0"/>
              <a:t>Организация научно-методического сопровождения (разработка ИОМ) развития профессиональной компетентности педагогов по формированию функциональной </a:t>
            </a:r>
            <a:r>
              <a:rPr lang="ru-RU" sz="3000" dirty="0" smtClean="0"/>
              <a:t>грамотности.</a:t>
            </a:r>
          </a:p>
          <a:p>
            <a:pPr marL="0" indent="0">
              <a:buNone/>
            </a:pPr>
            <a:endParaRPr lang="ru-RU" sz="3000" dirty="0"/>
          </a:p>
          <a:p>
            <a:r>
              <a:rPr lang="ru-RU" sz="3000" dirty="0" smtClean="0"/>
              <a:t>Транслирование </a:t>
            </a:r>
            <a:r>
              <a:rPr lang="ru-RU" sz="3000" dirty="0"/>
              <a:t>и распространение опыта успешной педагогической </a:t>
            </a:r>
            <a:r>
              <a:rPr lang="ru-RU" sz="3000" dirty="0" smtClean="0"/>
              <a:t>деятельности</a:t>
            </a:r>
          </a:p>
          <a:p>
            <a:endParaRPr lang="ru-RU" sz="3000" dirty="0"/>
          </a:p>
          <a:p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           За 2022-2023 учебный  год </a:t>
            </a:r>
            <a:r>
              <a:rPr lang="ru-RU" sz="3000" dirty="0"/>
              <a:t>проведено:</a:t>
            </a:r>
          </a:p>
          <a:p>
            <a:pPr marL="0" indent="0">
              <a:buNone/>
            </a:pPr>
            <a:r>
              <a:rPr lang="ru-RU" sz="3000" dirty="0" smtClean="0"/>
              <a:t>     заседаний </a:t>
            </a:r>
            <a:r>
              <a:rPr lang="ru-RU" sz="3000" dirty="0"/>
              <a:t>методических объединений </a:t>
            </a:r>
            <a:r>
              <a:rPr lang="ru-RU" sz="3000" dirty="0" smtClean="0"/>
              <a:t> – РМО - </a:t>
            </a:r>
            <a:r>
              <a:rPr lang="ru-RU" sz="3000" dirty="0" smtClean="0"/>
              <a:t>30;   ОМО </a:t>
            </a:r>
            <a:r>
              <a:rPr lang="ru-RU" sz="3000" dirty="0"/>
              <a:t>-17</a:t>
            </a:r>
          </a:p>
          <a:p>
            <a:pPr marL="0" indent="0">
              <a:buNone/>
            </a:pPr>
            <a:r>
              <a:rPr lang="ru-RU" sz="3000" dirty="0" smtClean="0"/>
              <a:t>     других </a:t>
            </a:r>
            <a:r>
              <a:rPr lang="ru-RU" sz="3000" dirty="0"/>
              <a:t>мероприятий -  1</a:t>
            </a:r>
          </a:p>
          <a:p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60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Выводы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Анализируя  деятельность МО, </a:t>
            </a:r>
            <a:r>
              <a:rPr lang="ru-RU" dirty="0" smtClean="0"/>
              <a:t>можно сказать:</a:t>
            </a:r>
            <a:endParaRPr lang="ru-RU" dirty="0"/>
          </a:p>
          <a:p>
            <a:r>
              <a:rPr lang="ru-RU" dirty="0" smtClean="0"/>
              <a:t>Поставленные </a:t>
            </a:r>
            <a:r>
              <a:rPr lang="ru-RU" dirty="0"/>
              <a:t>задачи решены частично, необходимо продолжить работу в данном направлении в следующем учебном году.</a:t>
            </a:r>
          </a:p>
          <a:p>
            <a:r>
              <a:rPr lang="ru-RU" dirty="0" smtClean="0"/>
              <a:t>Имеется </a:t>
            </a:r>
            <a:r>
              <a:rPr lang="ru-RU" dirty="0"/>
              <a:t>положительный опыт по дистанционному сопровождению (консультированию) педагогов.  </a:t>
            </a:r>
          </a:p>
          <a:p>
            <a:r>
              <a:rPr lang="ru-RU" dirty="0" smtClean="0"/>
              <a:t>Основные </a:t>
            </a:r>
            <a:r>
              <a:rPr lang="ru-RU" dirty="0"/>
              <a:t>направления развития системы образования   через  деятельность МО реализовывались. </a:t>
            </a:r>
          </a:p>
          <a:p>
            <a:r>
              <a:rPr lang="ru-RU" dirty="0"/>
              <a:t>Наиболее востребованы практико-ориентированные семинары, на которых педагоги представляют свой опыт работы. Также стали востребованы теоретические и обучающие семинары по вопросам введения  и реализации обновленных ФГОС, введение ФООП, работе с онлайн-сервисом Конструктор рабочих программ. 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Проблемы </a:t>
            </a:r>
            <a:r>
              <a:rPr lang="ru-RU" dirty="0"/>
              <a:t>(трудности)  возникали в ходе работы МО в 2022-2023 уч. </a:t>
            </a:r>
            <a:r>
              <a:rPr lang="ru-RU" dirty="0" smtClean="0"/>
              <a:t>году</a:t>
            </a:r>
            <a:r>
              <a:rPr lang="ru-RU" dirty="0"/>
              <a:t>.</a:t>
            </a:r>
          </a:p>
          <a:p>
            <a:r>
              <a:rPr lang="ru-RU" dirty="0" smtClean="0"/>
              <a:t> Низкая </a:t>
            </a:r>
            <a:r>
              <a:rPr lang="ru-RU" dirty="0"/>
              <a:t>вовлеченность школ в работу РМО из-за высокой занятости педагогов (работают преимущественно в две </a:t>
            </a:r>
            <a:r>
              <a:rPr lang="ru-RU" dirty="0" smtClean="0"/>
              <a:t>смены).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35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/>
              <a:t>Методическая тема </a:t>
            </a:r>
            <a:br>
              <a:rPr lang="ru-RU" sz="3600" b="1" dirty="0" smtClean="0"/>
            </a:br>
            <a:r>
              <a:rPr lang="ru-RU" sz="3600" b="1" dirty="0" smtClean="0"/>
              <a:t>  на 2023-2024 учебный год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157592" cy="108011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Внедрение ФООП в деятельность учителей начальных классов.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429000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Цели на </a:t>
            </a:r>
            <a:r>
              <a:rPr lang="ru-RU" sz="2800" b="1" dirty="0"/>
              <a:t>2023-2024 учебный год: </a:t>
            </a:r>
            <a:endParaRPr lang="ru-RU" sz="2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организация </a:t>
            </a:r>
            <a:r>
              <a:rPr lang="ru-RU" sz="2200" dirty="0"/>
              <a:t>методического  сопровождения  педагогов по повышению уровня профессиональной компетентности в части реализации обновленного ФГОС НОО и </a:t>
            </a:r>
            <a:r>
              <a:rPr lang="ru-RU" sz="2200" dirty="0" smtClean="0"/>
              <a:t>ФООП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/>
              <a:t>распространение передового опыта по формированию функциональной грамотности обучающихся в рамках профессионального сообщества.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98173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Цель программы Ф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Цель программы Ф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Цель программы Ф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1163" y="620688"/>
            <a:ext cx="7772400" cy="1362075"/>
          </a:xfrm>
        </p:spPr>
        <p:txBody>
          <a:bodyPr/>
          <a:lstStyle/>
          <a:p>
            <a:r>
              <a:rPr lang="ru-RU" dirty="0"/>
              <a:t>Цель программы </a:t>
            </a:r>
            <a:r>
              <a:rPr lang="ru-RU" dirty="0" smtClean="0"/>
              <a:t>ФООП</a:t>
            </a:r>
            <a:r>
              <a:rPr lang="ru-RU" dirty="0"/>
              <a:t>, которую внедряют в 2023 году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826543"/>
          </a:xfrm>
        </p:spPr>
        <p:txBody>
          <a:bodyPr>
            <a:normAutofit lnSpcReduction="10000"/>
          </a:bodyPr>
          <a:lstStyle/>
          <a:p>
            <a:r>
              <a:rPr lang="ru-RU" sz="2600" dirty="0"/>
              <a:t>Цель программы </a:t>
            </a:r>
            <a:r>
              <a:rPr lang="ru-RU" sz="2600" dirty="0" smtClean="0"/>
              <a:t>ФООП </a:t>
            </a:r>
            <a:r>
              <a:rPr lang="ru-RU" sz="2600" dirty="0"/>
              <a:t>едина и понятна – облегчить труд педагогов, предоставив им готовый набор документов. Об этом говорили давно, и вот, наконец, это свершилось. В распоряжении сотрудников школ и детсадов – единые учебные планы, планы внеурочной работы, графики, календарные планы каникул и проч.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70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800421" cy="221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661" y="188640"/>
            <a:ext cx="82809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Что собой представляет </a:t>
            </a:r>
            <a:r>
              <a:rPr lang="ru-RU" sz="2200" b="1" dirty="0" smtClean="0"/>
              <a:t>ФООП</a:t>
            </a:r>
            <a:endParaRPr lang="ru-RU" sz="2200" b="1" dirty="0"/>
          </a:p>
          <a:p>
            <a:r>
              <a:rPr lang="ru-RU" sz="2200" dirty="0"/>
              <a:t>Поправки к Закону об образовании (Федеральный закон от 24 сентября 2022 года № 371-ФЗ) уже подписаны Президентом РФ. Все школы страны обязуются ввести с 1 сентября 2023 года федеральные основные образовательные программы (ФООП). Кроме того, в документе зафиксирован единый стандарт качества для образовательных пособий.</a:t>
            </a:r>
          </a:p>
          <a:p>
            <a:endParaRPr lang="ru-RU" sz="2200" dirty="0"/>
          </a:p>
          <a:p>
            <a:endParaRPr lang="ru-RU" sz="2200" dirty="0" smtClean="0"/>
          </a:p>
          <a:p>
            <a:endParaRPr lang="ru-RU" sz="2200" dirty="0"/>
          </a:p>
          <a:p>
            <a:r>
              <a:rPr lang="ru-RU" sz="2200" dirty="0" smtClean="0"/>
              <a:t>ФООП </a:t>
            </a:r>
            <a:r>
              <a:rPr lang="ru-RU" sz="2200" dirty="0"/>
              <a:t>для начального, основного и среднего образования утвержден приказами Министерства Просвещения от 16 ноября 2022 года № 992, № 993, от 23 ноября 2022 года № 1014. Эти документы вступили в силу со 2 января 2023 года, с 10 января 2023 года было предъявлено требование использовать ФАООП УО, которое закреплено в приказе Министерства Просвещения от 24 ноября 2022 года № 1026.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1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2386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+mj-lt"/>
              </a:rPr>
              <a:t>На основании пункта 3, статьи 4 Федерального закона от 24 сентября 2022 года № 371-ФЗ все образовательные учреждения должны привести свои программы в соответствие с </a:t>
            </a:r>
            <a:r>
              <a:rPr lang="ru-RU" sz="2200" b="1" dirty="0" smtClean="0">
                <a:solidFill>
                  <a:srgbClr val="000000"/>
                </a:solidFill>
                <a:latin typeface="+mj-lt"/>
              </a:rPr>
              <a:t>ФООП </a:t>
            </a:r>
            <a:r>
              <a:rPr lang="ru-RU" sz="2200" b="1" dirty="0">
                <a:solidFill>
                  <a:srgbClr val="000000"/>
                </a:solidFill>
                <a:latin typeface="+mj-lt"/>
              </a:rPr>
              <a:t>не позднее 1 сентября 2023 года.</a:t>
            </a:r>
          </a:p>
          <a:p>
            <a:r>
              <a:rPr lang="ru-RU" sz="2200" dirty="0">
                <a:solidFill>
                  <a:srgbClr val="000000"/>
                </a:solidFill>
                <a:latin typeface="+mj-lt"/>
              </a:rPr>
              <a:t>Соблюдать требования </a:t>
            </a: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ФООП </a:t>
            </a:r>
            <a:r>
              <a:rPr lang="ru-RU" sz="2200" dirty="0">
                <a:solidFill>
                  <a:srgbClr val="000000"/>
                </a:solidFill>
                <a:latin typeface="+mj-lt"/>
              </a:rPr>
              <a:t>должны все учреждения, имеющие соответствующую аккредитацию в рамках образовательных программ дошкольного, начального, основного и среднего общего образования.</a:t>
            </a:r>
          </a:p>
          <a:p>
            <a:r>
              <a:rPr lang="ru-RU" sz="2200" dirty="0">
                <a:solidFill>
                  <a:srgbClr val="000000"/>
                </a:solidFill>
                <a:latin typeface="+mj-lt"/>
              </a:rPr>
              <a:t>На законодательном уровне образовательным организациям разрешено не утверждать собственные учебно-методические документы, если учреждение использует </a:t>
            </a:r>
            <a:r>
              <a:rPr lang="ru-RU" sz="2200" dirty="0" smtClean="0">
                <a:solidFill>
                  <a:srgbClr val="000000"/>
                </a:solidFill>
                <a:latin typeface="+mj-lt"/>
              </a:rPr>
              <a:t>ФООП</a:t>
            </a:r>
            <a:r>
              <a:rPr lang="ru-RU" sz="2200" dirty="0">
                <a:solidFill>
                  <a:srgbClr val="000000"/>
                </a:solidFill>
                <a:latin typeface="+mj-lt"/>
              </a:rPr>
              <a:t>. Обязательное применение федеральных образовательных программ касается следующих дисциплин:</a:t>
            </a:r>
          </a:p>
          <a:p>
            <a:pPr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+mj-lt"/>
              </a:rPr>
              <a:t>«Русский язык», «Литературное чтение» и «Окружающий мир» – для начальных классов.</a:t>
            </a:r>
          </a:p>
          <a:p>
            <a:pPr>
              <a:buFont typeface="Arial"/>
              <a:buChar char="•"/>
            </a:pPr>
            <a:r>
              <a:rPr lang="ru-RU" sz="2200" dirty="0">
                <a:solidFill>
                  <a:srgbClr val="000000"/>
                </a:solidFill>
                <a:latin typeface="+mj-lt"/>
              </a:rPr>
              <a:t>«Русский язык», «Литература», «История», «Обществознание», «География» и «Основы безопасности жизнедеятельности» – для основного и среднего образования.</a:t>
            </a:r>
            <a:endParaRPr lang="ru-RU" sz="2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2986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909</Words>
  <Application>Microsoft Office PowerPoint</Application>
  <PresentationFormat>Экран (4:3)</PresentationFormat>
  <Paragraphs>86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«Особенности внедрения ФоОП в условиях реализации обновленных ФГОС».   Муниципальное  казенное учреждение  "Красноярский информационно-методический центр" 24.08.2023 </vt:lpstr>
      <vt:lpstr>Презентация PowerPoint</vt:lpstr>
      <vt:lpstr>Методическая тема на 2022-23 учебный  год: </vt:lpstr>
      <vt:lpstr>Основные задачи: </vt:lpstr>
      <vt:lpstr>Выводы</vt:lpstr>
      <vt:lpstr>  Методическая тема    на 2023-2024 учебный год   </vt:lpstr>
      <vt:lpstr>Цель программы ФООП, которую внедряют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программы ФООП ФООП предъявляет ряд требований к содержанию образовательной программы.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Ронских</dc:creator>
  <cp:lastModifiedBy>irinaronskih@gmail.com</cp:lastModifiedBy>
  <cp:revision>14</cp:revision>
  <dcterms:created xsi:type="dcterms:W3CDTF">2023-08-23T07:26:48Z</dcterms:created>
  <dcterms:modified xsi:type="dcterms:W3CDTF">2023-08-23T16:02:05Z</dcterms:modified>
</cp:coreProperties>
</file>