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5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99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04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88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00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5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79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63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79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6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97FBE-417C-461A-80FA-D4E3111A1BA3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C1B95-BB55-45BB-9274-65EA2699E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61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09471"/>
            <a:ext cx="9144000" cy="1389889"/>
          </a:xfrm>
        </p:spPr>
        <p:txBody>
          <a:bodyPr>
            <a:normAutofit/>
          </a:bodyPr>
          <a:lstStyle/>
          <a:p>
            <a:r>
              <a:rPr lang="ru-RU" dirty="0" smtClean="0"/>
              <a:t>Стартовый семинар</a:t>
            </a:r>
            <a:br>
              <a:rPr lang="ru-RU" dirty="0" smtClean="0"/>
            </a:br>
            <a:r>
              <a:rPr lang="ru-RU" sz="3100" dirty="0" smtClean="0"/>
              <a:t>2020-2021 учебный год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8096" y="2877312"/>
            <a:ext cx="10826496" cy="3340608"/>
          </a:xfrm>
        </p:spPr>
        <p:txBody>
          <a:bodyPr>
            <a:normAutofit fontScale="92500"/>
          </a:bodyPr>
          <a:lstStyle/>
          <a:p>
            <a:r>
              <a:rPr lang="ru-RU" sz="3600" dirty="0" smtClean="0"/>
              <a:t>Организация деятельности образовательных учреждений </a:t>
            </a:r>
            <a:br>
              <a:rPr lang="ru-RU" sz="3600" dirty="0" smtClean="0"/>
            </a:br>
            <a:r>
              <a:rPr lang="ru-RU" sz="3600" dirty="0" smtClean="0"/>
              <a:t>в новых условиях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17 августа 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06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Стартовый семинар					</a:t>
            </a:r>
            <a:r>
              <a:rPr lang="ru-RU" sz="4000" dirty="0" smtClean="0"/>
              <a:t>2020-2021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7968"/>
            <a:ext cx="10853928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 Родительская общественность</a:t>
            </a:r>
          </a:p>
          <a:p>
            <a:r>
              <a:rPr lang="ru-RU" dirty="0" smtClean="0"/>
              <a:t>Понимание настроя, отношения к началу учебного года</a:t>
            </a:r>
          </a:p>
          <a:p>
            <a:r>
              <a:rPr lang="ru-RU" dirty="0" smtClean="0"/>
              <a:t>Настроить на понимание к вынужденному режиму обучения</a:t>
            </a:r>
          </a:p>
          <a:p>
            <a:pPr lvl="1"/>
            <a:r>
              <a:rPr lang="ru-RU" dirty="0" smtClean="0"/>
              <a:t>Расписание учебных занятий</a:t>
            </a:r>
          </a:p>
          <a:p>
            <a:pPr lvl="1"/>
            <a:r>
              <a:rPr lang="ru-RU" dirty="0" smtClean="0"/>
              <a:t>Режим дня: приход в школу, возвращение домой, учебная занятость</a:t>
            </a:r>
          </a:p>
          <a:p>
            <a:r>
              <a:rPr lang="ru-RU" dirty="0" smtClean="0"/>
              <a:t>Понимающее отношение к работе педагога</a:t>
            </a:r>
          </a:p>
          <a:p>
            <a:pPr lvl="1"/>
            <a:r>
              <a:rPr lang="ru-RU" dirty="0" smtClean="0"/>
              <a:t>Нагрузка возросла</a:t>
            </a:r>
          </a:p>
          <a:p>
            <a:pPr lvl="1"/>
            <a:r>
              <a:rPr lang="ru-RU" dirty="0" smtClean="0"/>
              <a:t>В фокусе каждый обучающийся</a:t>
            </a:r>
          </a:p>
          <a:p>
            <a:r>
              <a:rPr lang="ru-RU" dirty="0" smtClean="0"/>
              <a:t>Деликатно объяснить о заботе и ответственности родителей</a:t>
            </a:r>
          </a:p>
          <a:p>
            <a:r>
              <a:rPr lang="ru-RU" dirty="0" smtClean="0"/>
              <a:t>Создание условий дома для учебных занятий (планшет, интернет)</a:t>
            </a:r>
          </a:p>
          <a:p>
            <a:r>
              <a:rPr lang="ru-RU" dirty="0" smtClean="0"/>
              <a:t>Успокоить: вся программа будет пройдена!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83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Стартовый семинар					</a:t>
            </a:r>
            <a:r>
              <a:rPr lang="ru-RU" sz="4000" dirty="0" smtClean="0"/>
              <a:t>2020-2021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7968"/>
            <a:ext cx="10841736" cy="5303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2. Методическая деятельность </a:t>
            </a:r>
          </a:p>
          <a:p>
            <a:r>
              <a:rPr lang="ru-RU" dirty="0" smtClean="0"/>
              <a:t>Образовательная программа организации</a:t>
            </a:r>
          </a:p>
          <a:p>
            <a:r>
              <a:rPr lang="ru-RU" dirty="0" smtClean="0"/>
              <a:t>Календарно-тематический план</a:t>
            </a:r>
          </a:p>
          <a:p>
            <a:r>
              <a:rPr lang="ru-RU" dirty="0" smtClean="0"/>
              <a:t>Рабочие программы</a:t>
            </a:r>
          </a:p>
          <a:p>
            <a:pPr lvl="1"/>
            <a:r>
              <a:rPr lang="ru-RU" dirty="0" smtClean="0"/>
              <a:t>Определение модулей ключевого и базового содержания в каждой теме</a:t>
            </a:r>
          </a:p>
          <a:p>
            <a:pPr lvl="1"/>
            <a:r>
              <a:rPr lang="ru-RU" dirty="0" smtClean="0"/>
              <a:t>Выделение менее значимых тем</a:t>
            </a:r>
          </a:p>
          <a:p>
            <a:pPr lvl="1"/>
            <a:r>
              <a:rPr lang="ru-RU" dirty="0" smtClean="0"/>
              <a:t>Подбор образовательного ресурса для самостоятельного изучения</a:t>
            </a:r>
          </a:p>
          <a:p>
            <a:r>
              <a:rPr lang="ru-RU" dirty="0" smtClean="0"/>
              <a:t>Выявление дефицитов владения ИКТ </a:t>
            </a:r>
            <a:r>
              <a:rPr lang="ru-RU" sz="2400" dirty="0" smtClean="0"/>
              <a:t>(карта компетенций) </a:t>
            </a:r>
            <a:r>
              <a:rPr lang="ru-RU" dirty="0" smtClean="0"/>
              <a:t>и ПК</a:t>
            </a:r>
          </a:p>
          <a:p>
            <a:r>
              <a:rPr lang="ru-RU" dirty="0" smtClean="0"/>
              <a:t>Поиск и подбор электронного ресурса</a:t>
            </a:r>
          </a:p>
          <a:p>
            <a:r>
              <a:rPr lang="ru-RU" dirty="0" smtClean="0"/>
              <a:t>Разработка образовательных модулей в логике своего изложения</a:t>
            </a:r>
          </a:p>
          <a:p>
            <a:r>
              <a:rPr lang="ru-RU" dirty="0" smtClean="0"/>
              <a:t>В фокусе каждый обучающийся </a:t>
            </a:r>
            <a:r>
              <a:rPr lang="ru-RU" sz="2400" dirty="0" smtClean="0"/>
              <a:t>(особенности восприятия, способности)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2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Стартовый семинар					</a:t>
            </a:r>
            <a:r>
              <a:rPr lang="ru-RU" sz="4000" dirty="0" smtClean="0"/>
              <a:t>2020-2021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7968"/>
            <a:ext cx="11195304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3. Цифровая оснащённость</a:t>
            </a:r>
          </a:p>
          <a:p>
            <a:r>
              <a:rPr lang="ru-RU" dirty="0" smtClean="0"/>
              <a:t>Обеспечение интернет-связью</a:t>
            </a:r>
          </a:p>
          <a:p>
            <a:r>
              <a:rPr lang="ru-RU" dirty="0" smtClean="0"/>
              <a:t>Ревизия оснащённости ИКТ-средствами (ресурс и возможности ОУ)</a:t>
            </a:r>
          </a:p>
          <a:p>
            <a:r>
              <a:rPr lang="ru-RU" dirty="0" smtClean="0"/>
              <a:t>Реестр наличий возможностей обучающихся (классные руководители)</a:t>
            </a:r>
          </a:p>
          <a:p>
            <a:r>
              <a:rPr lang="ru-RU" dirty="0" smtClean="0"/>
              <a:t>ПФД на приобретение оборудования для дистанционного обучения</a:t>
            </a:r>
          </a:p>
          <a:p>
            <a:r>
              <a:rPr lang="ru-RU" dirty="0" smtClean="0"/>
              <a:t>Сайт ОУ: обустройство под дистанционное обучение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15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Стартовый семинар					</a:t>
            </a:r>
            <a:r>
              <a:rPr lang="ru-RU" sz="4000" dirty="0" smtClean="0"/>
              <a:t>2020-2021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7968"/>
            <a:ext cx="11122152" cy="5376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4</a:t>
            </a:r>
            <a:r>
              <a:rPr lang="ru-RU" dirty="0" smtClean="0"/>
              <a:t>. Красноярский стандарт качества образования</a:t>
            </a:r>
          </a:p>
          <a:p>
            <a:r>
              <a:rPr lang="ru-RU" dirty="0" smtClean="0"/>
              <a:t>Образовательные результаты</a:t>
            </a:r>
          </a:p>
          <a:p>
            <a:pPr lvl="1"/>
            <a:r>
              <a:rPr lang="ru-RU" dirty="0" smtClean="0"/>
              <a:t>Выделение актуальных качеств и умений самостоятельно учиться</a:t>
            </a:r>
          </a:p>
          <a:p>
            <a:pPr lvl="1"/>
            <a:r>
              <a:rPr lang="ru-RU" dirty="0" smtClean="0"/>
              <a:t>Выявление форм и способов их формирования и оценивания</a:t>
            </a:r>
          </a:p>
          <a:p>
            <a:pPr lvl="1"/>
            <a:r>
              <a:rPr lang="ru-RU" dirty="0" smtClean="0"/>
              <a:t>Определение показателей формирования в действиях педагога и учащегося</a:t>
            </a:r>
          </a:p>
          <a:p>
            <a:r>
              <a:rPr lang="ru-RU" dirty="0" smtClean="0"/>
              <a:t>Кадровое обеспечение достижения образовательных результатов</a:t>
            </a:r>
          </a:p>
          <a:p>
            <a:pPr lvl="1"/>
            <a:r>
              <a:rPr lang="ru-RU" dirty="0" smtClean="0"/>
              <a:t>Персонифицированные программы профессионального развития </a:t>
            </a:r>
            <a:br>
              <a:rPr lang="ru-RU" dirty="0" smtClean="0"/>
            </a:br>
            <a:r>
              <a:rPr lang="ru-RU" dirty="0" smtClean="0"/>
              <a:t>с ориентиром на совершенствование методического арсенала </a:t>
            </a:r>
            <a:br>
              <a:rPr lang="ru-RU" dirty="0" smtClean="0"/>
            </a:br>
            <a:r>
              <a:rPr lang="ru-RU" sz="2200" dirty="0" smtClean="0"/>
              <a:t>(формы и способы образовательной деятельности, технологические приёмы)</a:t>
            </a:r>
          </a:p>
          <a:p>
            <a:pPr lvl="1"/>
            <a:r>
              <a:rPr lang="ru-RU" dirty="0" smtClean="0"/>
              <a:t>Освоение способов создания образовательных модулей и оценивания</a:t>
            </a:r>
            <a:endParaRPr lang="ru-RU" dirty="0"/>
          </a:p>
          <a:p>
            <a:pPr lvl="1"/>
            <a:r>
              <a:rPr lang="ru-RU" dirty="0" smtClean="0"/>
              <a:t>Создание своих образовательных пространств для обучающихся </a:t>
            </a:r>
            <a:br>
              <a:rPr lang="ru-RU" dirty="0" smtClean="0"/>
            </a:br>
            <a:r>
              <a:rPr lang="ru-RU" sz="2200" dirty="0" smtClean="0"/>
              <a:t>(онлайн-платформы, разработанные модули содержания, система оценивания)</a:t>
            </a:r>
          </a:p>
          <a:p>
            <a:endParaRPr lang="ru-RU" dirty="0" smtClean="0"/>
          </a:p>
          <a:p>
            <a:pPr lvl="1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10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Стартовый семинар					</a:t>
            </a:r>
            <a:r>
              <a:rPr lang="ru-RU" sz="4000" dirty="0" smtClean="0"/>
              <a:t>2020-2021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7968"/>
            <a:ext cx="10988040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4</a:t>
            </a:r>
            <a:r>
              <a:rPr lang="ru-RU" dirty="0" smtClean="0"/>
              <a:t>. Красноярский стандарт качества образования</a:t>
            </a:r>
          </a:p>
          <a:p>
            <a:r>
              <a:rPr lang="ru-RU" dirty="0" smtClean="0"/>
              <a:t>Инфраструктура достижения образовательных результатов</a:t>
            </a:r>
          </a:p>
          <a:p>
            <a:pPr lvl="1"/>
            <a:r>
              <a:rPr lang="ru-RU" dirty="0" smtClean="0"/>
              <a:t>ИКТ-оснащённость</a:t>
            </a:r>
          </a:p>
          <a:p>
            <a:pPr lvl="1"/>
            <a:r>
              <a:rPr lang="ru-RU" dirty="0" smtClean="0"/>
              <a:t>Режим работы в ситуации пандемии</a:t>
            </a:r>
          </a:p>
          <a:p>
            <a:r>
              <a:rPr lang="ru-RU" dirty="0" smtClean="0"/>
              <a:t>Образовательное партнёрство</a:t>
            </a:r>
          </a:p>
          <a:p>
            <a:pPr lvl="1"/>
            <a:r>
              <a:rPr lang="ru-RU" dirty="0" smtClean="0"/>
              <a:t>Привлечение сторонних организаций и их специалистов к реализации содержания модулей образовательной программы </a:t>
            </a:r>
          </a:p>
          <a:p>
            <a:pPr lvl="1"/>
            <a:endParaRPr lang="ru-RU" dirty="0"/>
          </a:p>
          <a:p>
            <a:pPr lvl="1"/>
            <a:endParaRPr lang="ru-RU" dirty="0" smtClean="0"/>
          </a:p>
          <a:p>
            <a:pPr marL="457200" lvl="1" indent="0">
              <a:buNone/>
            </a:pPr>
            <a:r>
              <a:rPr lang="ru-RU" i="1" dirty="0" smtClean="0"/>
              <a:t>Внесение необходимых изменений в локально-нормативные акты</a:t>
            </a:r>
          </a:p>
          <a:p>
            <a:endParaRPr lang="ru-RU" dirty="0" smtClean="0"/>
          </a:p>
          <a:p>
            <a:pPr lvl="1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0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09471"/>
            <a:ext cx="9144000" cy="1389889"/>
          </a:xfrm>
        </p:spPr>
        <p:txBody>
          <a:bodyPr>
            <a:normAutofit/>
          </a:bodyPr>
          <a:lstStyle/>
          <a:p>
            <a:r>
              <a:rPr lang="ru-RU" dirty="0" smtClean="0"/>
              <a:t>Стартовый семинар</a:t>
            </a:r>
            <a:br>
              <a:rPr lang="ru-RU" dirty="0" smtClean="0"/>
            </a:br>
            <a:r>
              <a:rPr lang="ru-RU" sz="3100" dirty="0" smtClean="0"/>
              <a:t>2020-2021 учебный год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8096" y="2877312"/>
            <a:ext cx="10826496" cy="334060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Всем здоровья! </a:t>
            </a:r>
          </a:p>
          <a:p>
            <a:r>
              <a:rPr lang="ru-RU" sz="3600" dirty="0" smtClean="0"/>
              <a:t>Бодрости!</a:t>
            </a:r>
          </a:p>
          <a:p>
            <a:r>
              <a:rPr lang="ru-RU" sz="3600" dirty="0" smtClean="0"/>
              <a:t>Собранности и стабильности </a:t>
            </a:r>
            <a:br>
              <a:rPr lang="ru-RU" sz="3600" dirty="0" smtClean="0"/>
            </a:br>
            <a:r>
              <a:rPr lang="ru-RU" sz="3600" dirty="0" smtClean="0"/>
              <a:t>для работы в новых условиях!</a:t>
            </a:r>
          </a:p>
          <a:p>
            <a:endParaRPr lang="ru-RU" dirty="0" smtClean="0"/>
          </a:p>
          <a:p>
            <a:r>
              <a:rPr lang="ru-RU" dirty="0" smtClean="0"/>
              <a:t>17 августа 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7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271</Words>
  <Application>Microsoft Office PowerPoint</Application>
  <PresentationFormat>Широкоэкранный</PresentationFormat>
  <Paragraphs>75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Стартовый семинар 2020-2021 учебный год</vt:lpstr>
      <vt:lpstr>Стартовый семинар     2020-2021</vt:lpstr>
      <vt:lpstr>Стартовый семинар     2020-2021</vt:lpstr>
      <vt:lpstr>Стартовый семинар     2020-2021</vt:lpstr>
      <vt:lpstr>Стартовый семинар     2020-2021</vt:lpstr>
      <vt:lpstr>Стартовый семинар     2020-2021</vt:lpstr>
      <vt:lpstr>Стартовый семинар 2020-2021 учебный год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Стартовый семинар</dc:title>
  <dc:creator>Горностаев Александр Октавьевич</dc:creator>
  <cp:lastModifiedBy>Горностаев Александр Октавьевич</cp:lastModifiedBy>
  <cp:revision>17</cp:revision>
  <dcterms:created xsi:type="dcterms:W3CDTF">2020-08-17T03:10:01Z</dcterms:created>
  <dcterms:modified xsi:type="dcterms:W3CDTF">2020-08-17T04:39:53Z</dcterms:modified>
</cp:coreProperties>
</file>