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9" r:id="rId11"/>
    <p:sldId id="265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850AD-C77C-4716-B824-59BA41462773}" type="doc">
      <dgm:prSet loTypeId="urn:microsoft.com/office/officeart/2005/8/layout/chevron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5E85310-2CF4-4B82-A85C-92BB0E8F123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100209-2A53-45FE-BCAC-03AC5F49C243}" type="parTrans" cxnId="{DE0DBCF9-9F21-4138-8EB7-C632FF553A47}">
      <dgm:prSet/>
      <dgm:spPr/>
      <dgm:t>
        <a:bodyPr/>
        <a:lstStyle/>
        <a:p>
          <a:endParaRPr lang="ru-RU"/>
        </a:p>
      </dgm:t>
    </dgm:pt>
    <dgm:pt modelId="{9EC8BB81-86E2-41D0-A54D-09A4BDC1E658}" type="sibTrans" cxnId="{DE0DBCF9-9F21-4138-8EB7-C632FF553A47}">
      <dgm:prSet/>
      <dgm:spPr/>
      <dgm:t>
        <a:bodyPr/>
        <a:lstStyle/>
        <a:p>
          <a:endParaRPr lang="ru-RU"/>
        </a:p>
      </dgm:t>
    </dgm:pt>
    <dgm:pt modelId="{8C4A152E-E919-43A2-9062-21AA559A63D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40EA0C-5E71-4005-BEA3-5ED8FC262C29}" type="parTrans" cxnId="{0D0BD5E5-EB21-4206-8DB3-243E86F60E9A}">
      <dgm:prSet/>
      <dgm:spPr/>
      <dgm:t>
        <a:bodyPr/>
        <a:lstStyle/>
        <a:p>
          <a:endParaRPr lang="ru-RU"/>
        </a:p>
      </dgm:t>
    </dgm:pt>
    <dgm:pt modelId="{4262C403-B7E7-4B30-A0DC-1B4F1E156767}" type="sibTrans" cxnId="{0D0BD5E5-EB21-4206-8DB3-243E86F60E9A}">
      <dgm:prSet/>
      <dgm:spPr/>
      <dgm:t>
        <a:bodyPr/>
        <a:lstStyle/>
        <a:p>
          <a:endParaRPr lang="ru-RU"/>
        </a:p>
      </dgm:t>
    </dgm:pt>
    <dgm:pt modelId="{096302E1-3464-4C0E-8B7A-975FD61F153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52E28B-F1AC-407A-8860-B9538EE94F67}" type="parTrans" cxnId="{5125350B-7549-490E-801B-FDF37A4177A5}">
      <dgm:prSet/>
      <dgm:spPr/>
      <dgm:t>
        <a:bodyPr/>
        <a:lstStyle/>
        <a:p>
          <a:endParaRPr lang="ru-RU"/>
        </a:p>
      </dgm:t>
    </dgm:pt>
    <dgm:pt modelId="{4415DF3E-B668-4DF5-933E-C9A9B5A31327}" type="sibTrans" cxnId="{5125350B-7549-490E-801B-FDF37A4177A5}">
      <dgm:prSet/>
      <dgm:spPr/>
      <dgm:t>
        <a:bodyPr/>
        <a:lstStyle/>
        <a:p>
          <a:endParaRPr lang="ru-RU"/>
        </a:p>
      </dgm:t>
    </dgm:pt>
    <dgm:pt modelId="{742E09CB-8136-40C2-8229-DE3FF450B1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ECA4D5-0308-4643-9E9C-7692D00E8CCE}" type="parTrans" cxnId="{E324E9D5-AE14-4C55-91A7-0DA327FA6E0B}">
      <dgm:prSet/>
      <dgm:spPr/>
      <dgm:t>
        <a:bodyPr/>
        <a:lstStyle/>
        <a:p>
          <a:endParaRPr lang="ru-RU"/>
        </a:p>
      </dgm:t>
    </dgm:pt>
    <dgm:pt modelId="{1A2BACED-0F2B-4458-BBB1-542A1E174863}" type="sibTrans" cxnId="{E324E9D5-AE14-4C55-91A7-0DA327FA6E0B}">
      <dgm:prSet/>
      <dgm:spPr/>
      <dgm:t>
        <a:bodyPr/>
        <a:lstStyle/>
        <a:p>
          <a:endParaRPr lang="ru-RU"/>
        </a:p>
      </dgm:t>
    </dgm:pt>
    <dgm:pt modelId="{4CBE881B-6377-4B94-9509-B2AB46E8264F}">
      <dgm:prSet phldrT="[Текст]"/>
      <dgm:spPr/>
      <dgm:t>
        <a:bodyPr/>
        <a:lstStyle/>
        <a:p>
          <a:r>
            <a:rPr lang="ru-RU" dirty="0" smtClean="0"/>
            <a:t>Решают задачи, в которых требуется прямое умозаключение на основе применения простейших алгоритмов, формул, действий, правил…</a:t>
          </a:r>
          <a:endParaRPr lang="ru-RU" dirty="0"/>
        </a:p>
      </dgm:t>
    </dgm:pt>
    <dgm:pt modelId="{B78C1FEF-52BD-4CA3-A2F6-B64414B9A37C}" type="parTrans" cxnId="{7E45B3F0-A064-4FA9-9AD2-168A4169F853}">
      <dgm:prSet/>
      <dgm:spPr/>
      <dgm:t>
        <a:bodyPr/>
        <a:lstStyle/>
        <a:p>
          <a:endParaRPr lang="ru-RU"/>
        </a:p>
      </dgm:t>
    </dgm:pt>
    <dgm:pt modelId="{F7DDBFE6-B1AA-4D30-ABE1-90F9DDD12F3E}" type="sibTrans" cxnId="{7E45B3F0-A064-4FA9-9AD2-168A4169F853}">
      <dgm:prSet/>
      <dgm:spPr/>
      <dgm:t>
        <a:bodyPr/>
        <a:lstStyle/>
        <a:p>
          <a:endParaRPr lang="ru-RU"/>
        </a:p>
      </dgm:t>
    </dgm:pt>
    <dgm:pt modelId="{81C265FD-EEE2-4ED9-A0AB-BA2953F6840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26B83F-335B-4BE7-A869-F5590CE12F4C}" type="parTrans" cxnId="{9029688A-A5E1-4929-AB54-C0BBC5297F4C}">
      <dgm:prSet/>
      <dgm:spPr/>
      <dgm:t>
        <a:bodyPr/>
        <a:lstStyle/>
        <a:p>
          <a:endParaRPr lang="ru-RU"/>
        </a:p>
      </dgm:t>
    </dgm:pt>
    <dgm:pt modelId="{2414799A-9C0A-4F27-86EA-7E6621816BB1}" type="sibTrans" cxnId="{9029688A-A5E1-4929-AB54-C0BBC5297F4C}">
      <dgm:prSet/>
      <dgm:spPr/>
      <dgm:t>
        <a:bodyPr/>
        <a:lstStyle/>
        <a:p>
          <a:endParaRPr lang="ru-RU"/>
        </a:p>
      </dgm:t>
    </dgm:pt>
    <dgm:pt modelId="{2D83DDFC-0C39-4E4F-BA28-73710DB59B8D}">
      <dgm:prSet phldrT="[Текст]"/>
      <dgm:spPr/>
      <dgm:t>
        <a:bodyPr/>
        <a:lstStyle/>
        <a:p>
          <a:r>
            <a:rPr lang="ru-RU" dirty="0" smtClean="0"/>
            <a:t>Справляются с простейшими действиями, если задача имеет явно заданную ситуацию и дан пошаговый алгоритм решения</a:t>
          </a:r>
          <a:endParaRPr lang="ru-RU" dirty="0"/>
        </a:p>
      </dgm:t>
    </dgm:pt>
    <dgm:pt modelId="{BEAE7040-F3ED-4E03-8274-592531F23F13}" type="parTrans" cxnId="{C6D98A3E-1ED6-4ADA-B2B5-BE50B5DFA10A}">
      <dgm:prSet/>
      <dgm:spPr/>
      <dgm:t>
        <a:bodyPr/>
        <a:lstStyle/>
        <a:p>
          <a:endParaRPr lang="ru-RU"/>
        </a:p>
      </dgm:t>
    </dgm:pt>
    <dgm:pt modelId="{41CD9784-CA3F-4843-A3A5-B327EF8622C3}" type="sibTrans" cxnId="{C6D98A3E-1ED6-4ADA-B2B5-BE50B5DFA10A}">
      <dgm:prSet/>
      <dgm:spPr/>
      <dgm:t>
        <a:bodyPr/>
        <a:lstStyle/>
        <a:p>
          <a:endParaRPr lang="ru-RU"/>
        </a:p>
      </dgm:t>
    </dgm:pt>
    <dgm:pt modelId="{D9A9D610-6384-4082-8ADF-A1E25CC0F6D2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F543DF-8321-40A4-82F3-EADF8DB4173D}" type="parTrans" cxnId="{57245478-CE45-4E55-A672-9CA1E1E7EB89}">
      <dgm:prSet/>
      <dgm:spPr/>
      <dgm:t>
        <a:bodyPr/>
        <a:lstStyle/>
        <a:p>
          <a:endParaRPr lang="ru-RU"/>
        </a:p>
      </dgm:t>
    </dgm:pt>
    <dgm:pt modelId="{6D29C4AA-64C5-46AC-9E0A-7EAB495A92D2}" type="sibTrans" cxnId="{57245478-CE45-4E55-A672-9CA1E1E7EB89}">
      <dgm:prSet/>
      <dgm:spPr/>
      <dgm:t>
        <a:bodyPr/>
        <a:lstStyle/>
        <a:p>
          <a:endParaRPr lang="ru-RU"/>
        </a:p>
      </dgm:t>
    </dgm:pt>
    <dgm:pt modelId="{C613725C-6258-46CF-BC22-A60EF291C363}">
      <dgm:prSet/>
      <dgm:spPr/>
      <dgm:t>
        <a:bodyPr/>
        <a:lstStyle/>
        <a:p>
          <a:r>
            <a:rPr lang="ru-RU" dirty="0" smtClean="0"/>
            <a:t>Могут следовать подробному алгоритму решений, кратко аргументируя свои действия. Простейшие интерпретации результатов и базовые рассуждения</a:t>
          </a:r>
          <a:endParaRPr lang="ru-RU" dirty="0"/>
        </a:p>
      </dgm:t>
    </dgm:pt>
    <dgm:pt modelId="{E79A0559-93C5-4AF3-824F-1C33BE50A0A0}" type="parTrans" cxnId="{34C9C6AE-6C38-4B0F-95A2-A984FC445DE3}">
      <dgm:prSet/>
      <dgm:spPr/>
    </dgm:pt>
    <dgm:pt modelId="{113FA259-5F8C-4931-9CC0-674672DA8463}" type="sibTrans" cxnId="{34C9C6AE-6C38-4B0F-95A2-A984FC445DE3}">
      <dgm:prSet/>
      <dgm:spPr/>
    </dgm:pt>
    <dgm:pt modelId="{AE811FC0-2974-4B7F-B785-09C92F32318E}">
      <dgm:prSet/>
      <dgm:spPr/>
      <dgm:t>
        <a:bodyPr/>
        <a:lstStyle/>
        <a:p>
          <a:r>
            <a:rPr lang="ru-RU" dirty="0" smtClean="0"/>
            <a:t>Ученики выбирают и объединяют информацию, проводят анализ практических задач. Используют ограниченный диапазон умений и могут рассуждать в прямом контексте, аргументируя действия</a:t>
          </a:r>
          <a:endParaRPr lang="ru-RU" dirty="0"/>
        </a:p>
      </dgm:t>
    </dgm:pt>
    <dgm:pt modelId="{15D4F52C-0C07-46CF-B8C8-E39562BB9750}" type="parTrans" cxnId="{278AD3E0-C59C-4E6A-B3F1-10A1FCBDB035}">
      <dgm:prSet/>
      <dgm:spPr/>
    </dgm:pt>
    <dgm:pt modelId="{B6FDBACD-21EA-479D-A0EA-ABC04081B087}" type="sibTrans" cxnId="{278AD3E0-C59C-4E6A-B3F1-10A1FCBDB035}">
      <dgm:prSet/>
      <dgm:spPr/>
    </dgm:pt>
    <dgm:pt modelId="{72455AB3-0080-4301-9AC8-B361152E9B5A}">
      <dgm:prSet/>
      <dgm:spPr/>
      <dgm:t>
        <a:bodyPr/>
        <a:lstStyle/>
        <a:p>
          <a:r>
            <a:rPr lang="ru-RU" dirty="0" smtClean="0"/>
            <a:t>Применяют математические концепции и проводят операции для решения незнакомых задач.  Объясняют ход решения. Выбирают, сравнивают, аргументируют  стратегию решения</a:t>
          </a:r>
          <a:endParaRPr lang="ru-RU" dirty="0"/>
        </a:p>
      </dgm:t>
    </dgm:pt>
    <dgm:pt modelId="{F351A264-6485-4B91-9C59-AA26971570E2}" type="parTrans" cxnId="{605C0254-03F2-4246-84CE-D9D6B2B554DB}">
      <dgm:prSet/>
      <dgm:spPr/>
    </dgm:pt>
    <dgm:pt modelId="{D72AB0D0-9F2A-4462-B5AC-ACDCCAE62798}" type="sibTrans" cxnId="{605C0254-03F2-4246-84CE-D9D6B2B554DB}">
      <dgm:prSet/>
      <dgm:spPr/>
    </dgm:pt>
    <dgm:pt modelId="{FD9437D4-297B-48BE-923C-EBF01ECA1786}">
      <dgm:prSet/>
      <dgm:spPr/>
      <dgm:t>
        <a:bodyPr/>
        <a:lstStyle/>
        <a:p>
          <a:r>
            <a:rPr lang="ru-RU" dirty="0" smtClean="0"/>
            <a:t>Ученики обобщают, используют информацию на основе своих исследований и моделирования  сложных задач. Используя знания в нестандартном контексте. Продвинутое математическое мышление. </a:t>
          </a:r>
          <a:endParaRPr lang="ru-RU" dirty="0"/>
        </a:p>
      </dgm:t>
    </dgm:pt>
    <dgm:pt modelId="{91B1943B-6B47-4AB4-A0BE-D8D8293CC26C}" type="parTrans" cxnId="{F51F3C70-EF61-4440-AEFF-D7345223A705}">
      <dgm:prSet/>
      <dgm:spPr/>
    </dgm:pt>
    <dgm:pt modelId="{5C5A97BE-B331-4146-AB5E-6EA712D7576B}" type="sibTrans" cxnId="{F51F3C70-EF61-4440-AEFF-D7345223A705}">
      <dgm:prSet/>
      <dgm:spPr/>
    </dgm:pt>
    <dgm:pt modelId="{3BA23C15-0EC4-4507-84FA-3C0D9975229C}" type="pres">
      <dgm:prSet presAssocID="{406850AD-C77C-4716-B824-59BA41462773}" presName="linearFlow" presStyleCnt="0">
        <dgm:presLayoutVars>
          <dgm:dir/>
          <dgm:animLvl val="lvl"/>
          <dgm:resizeHandles val="exact"/>
        </dgm:presLayoutVars>
      </dgm:prSet>
      <dgm:spPr/>
    </dgm:pt>
    <dgm:pt modelId="{A8071B77-47B1-4C66-8FCE-CFA2B24E451F}" type="pres">
      <dgm:prSet presAssocID="{35E85310-2CF4-4B82-A85C-92BB0E8F1232}" presName="composite" presStyleCnt="0"/>
      <dgm:spPr/>
    </dgm:pt>
    <dgm:pt modelId="{4DB3F36B-D08C-4FC3-9610-B259446B1AB0}" type="pres">
      <dgm:prSet presAssocID="{35E85310-2CF4-4B82-A85C-92BB0E8F123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3155E2E4-678F-40D0-980B-AA99E6397065}" type="pres">
      <dgm:prSet presAssocID="{35E85310-2CF4-4B82-A85C-92BB0E8F1232}" presName="descendantText" presStyleLbl="alignAcc1" presStyleIdx="0" presStyleCnt="6" custLinFactNeighborX="-309" custLinFactNeighborY="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8DA0F-99DD-46F4-9717-C4EEE1F1FEB2}" type="pres">
      <dgm:prSet presAssocID="{9EC8BB81-86E2-41D0-A54D-09A4BDC1E658}" presName="sp" presStyleCnt="0"/>
      <dgm:spPr/>
    </dgm:pt>
    <dgm:pt modelId="{249B7CC4-BC4F-47BE-897F-F8D20044E6D9}" type="pres">
      <dgm:prSet presAssocID="{D9A9D610-6384-4082-8ADF-A1E25CC0F6D2}" presName="composite" presStyleCnt="0"/>
      <dgm:spPr/>
    </dgm:pt>
    <dgm:pt modelId="{E3D69B0E-8FC0-4F33-9363-0172F4C096F8}" type="pres">
      <dgm:prSet presAssocID="{D9A9D610-6384-4082-8ADF-A1E25CC0F6D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9DCEF045-5284-49A6-BD7F-862FBE2F9461}" type="pres">
      <dgm:prSet presAssocID="{D9A9D610-6384-4082-8ADF-A1E25CC0F6D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CB00D-3720-4F7D-8F9A-C35863533637}" type="pres">
      <dgm:prSet presAssocID="{6D29C4AA-64C5-46AC-9E0A-7EAB495A92D2}" presName="sp" presStyleCnt="0"/>
      <dgm:spPr/>
    </dgm:pt>
    <dgm:pt modelId="{130926BB-BD75-4A75-B927-19E0A7AC4C39}" type="pres">
      <dgm:prSet presAssocID="{8C4A152E-E919-43A2-9062-21AA559A63D3}" presName="composite" presStyleCnt="0"/>
      <dgm:spPr/>
    </dgm:pt>
    <dgm:pt modelId="{7B9DD6E7-0270-47BE-9E4C-C71BC029ED39}" type="pres">
      <dgm:prSet presAssocID="{8C4A152E-E919-43A2-9062-21AA559A63D3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BC393638-CFE3-437D-899B-335B2B11E05D}" type="pres">
      <dgm:prSet presAssocID="{8C4A152E-E919-43A2-9062-21AA559A63D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5F429-D1BE-481C-8A5D-04C2C103E2A7}" type="pres">
      <dgm:prSet presAssocID="{4262C403-B7E7-4B30-A0DC-1B4F1E156767}" presName="sp" presStyleCnt="0"/>
      <dgm:spPr/>
    </dgm:pt>
    <dgm:pt modelId="{39C25096-72D6-48C0-98BA-EA5DEFFC5B3F}" type="pres">
      <dgm:prSet presAssocID="{096302E1-3464-4C0E-8B7A-975FD61F1539}" presName="composite" presStyleCnt="0"/>
      <dgm:spPr/>
    </dgm:pt>
    <dgm:pt modelId="{EFED78F9-9BE0-42D8-90EA-763C7987CEC1}" type="pres">
      <dgm:prSet presAssocID="{096302E1-3464-4C0E-8B7A-975FD61F1539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EAFF9B47-40EE-49B9-824C-EA26AEB85F9D}" type="pres">
      <dgm:prSet presAssocID="{096302E1-3464-4C0E-8B7A-975FD61F153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6B96A-E97B-42CF-903A-55BAB4D74698}" type="pres">
      <dgm:prSet presAssocID="{4415DF3E-B668-4DF5-933E-C9A9B5A31327}" presName="sp" presStyleCnt="0"/>
      <dgm:spPr/>
    </dgm:pt>
    <dgm:pt modelId="{0A48B3A9-5F1B-4C47-8C2A-4B83E363160F}" type="pres">
      <dgm:prSet presAssocID="{742E09CB-8136-40C2-8229-DE3FF450B1FB}" presName="composite" presStyleCnt="0"/>
      <dgm:spPr/>
    </dgm:pt>
    <dgm:pt modelId="{9EDA2CC7-4CCF-4386-9C66-A38170F66A0C}" type="pres">
      <dgm:prSet presAssocID="{742E09CB-8136-40C2-8229-DE3FF450B1FB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96294781-EF31-40CE-8482-8C917870DD4B}" type="pres">
      <dgm:prSet presAssocID="{742E09CB-8136-40C2-8229-DE3FF450B1F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1ECF1-60EA-4471-BA3A-1A4DB9F0D4B6}" type="pres">
      <dgm:prSet presAssocID="{1A2BACED-0F2B-4458-BBB1-542A1E174863}" presName="sp" presStyleCnt="0"/>
      <dgm:spPr/>
    </dgm:pt>
    <dgm:pt modelId="{C8A18254-1243-480D-A2C1-751DBBA0C531}" type="pres">
      <dgm:prSet presAssocID="{81C265FD-EEE2-4ED9-A0AB-BA2953F68400}" presName="composite" presStyleCnt="0"/>
      <dgm:spPr/>
    </dgm:pt>
    <dgm:pt modelId="{0457ABAF-0D5A-418B-A825-0282F2B82DC0}" type="pres">
      <dgm:prSet presAssocID="{81C265FD-EEE2-4ED9-A0AB-BA2953F6840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2B286-11F8-48E9-99DD-1A92A879C462}" type="pres">
      <dgm:prSet presAssocID="{81C265FD-EEE2-4ED9-A0AB-BA2953F6840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820466-4AD5-483D-89E5-D2B8261633E5}" type="presOf" srcId="{2D83DDFC-0C39-4E4F-BA28-73710DB59B8D}" destId="{4E72B286-11F8-48E9-99DD-1A92A879C462}" srcOrd="0" destOrd="0" presId="urn:microsoft.com/office/officeart/2005/8/layout/chevron2"/>
    <dgm:cxn modelId="{C55A2800-C741-4C9B-BD96-EBDAD7D81F15}" type="presOf" srcId="{FD9437D4-297B-48BE-923C-EBF01ECA1786}" destId="{3155E2E4-678F-40D0-980B-AA99E6397065}" srcOrd="0" destOrd="0" presId="urn:microsoft.com/office/officeart/2005/8/layout/chevron2"/>
    <dgm:cxn modelId="{DE0DBCF9-9F21-4138-8EB7-C632FF553A47}" srcId="{406850AD-C77C-4716-B824-59BA41462773}" destId="{35E85310-2CF4-4B82-A85C-92BB0E8F1232}" srcOrd="0" destOrd="0" parTransId="{1D100209-2A53-45FE-BCAC-03AC5F49C243}" sibTransId="{9EC8BB81-86E2-41D0-A54D-09A4BDC1E658}"/>
    <dgm:cxn modelId="{45EA8183-61FD-45F2-987C-5BC63424A6E9}" type="presOf" srcId="{096302E1-3464-4C0E-8B7A-975FD61F1539}" destId="{EFED78F9-9BE0-42D8-90EA-763C7987CEC1}" srcOrd="0" destOrd="0" presId="urn:microsoft.com/office/officeart/2005/8/layout/chevron2"/>
    <dgm:cxn modelId="{0D0BD5E5-EB21-4206-8DB3-243E86F60E9A}" srcId="{406850AD-C77C-4716-B824-59BA41462773}" destId="{8C4A152E-E919-43A2-9062-21AA559A63D3}" srcOrd="2" destOrd="0" parTransId="{D140EA0C-5E71-4005-BEA3-5ED8FC262C29}" sibTransId="{4262C403-B7E7-4B30-A0DC-1B4F1E156767}"/>
    <dgm:cxn modelId="{E324E9D5-AE14-4C55-91A7-0DA327FA6E0B}" srcId="{406850AD-C77C-4716-B824-59BA41462773}" destId="{742E09CB-8136-40C2-8229-DE3FF450B1FB}" srcOrd="4" destOrd="0" parTransId="{D7ECA4D5-0308-4643-9E9C-7692D00E8CCE}" sibTransId="{1A2BACED-0F2B-4458-BBB1-542A1E174863}"/>
    <dgm:cxn modelId="{57245478-CE45-4E55-A672-9CA1E1E7EB89}" srcId="{406850AD-C77C-4716-B824-59BA41462773}" destId="{D9A9D610-6384-4082-8ADF-A1E25CC0F6D2}" srcOrd="1" destOrd="0" parTransId="{85F543DF-8321-40A4-82F3-EADF8DB4173D}" sibTransId="{6D29C4AA-64C5-46AC-9E0A-7EAB495A92D2}"/>
    <dgm:cxn modelId="{F51F3C70-EF61-4440-AEFF-D7345223A705}" srcId="{35E85310-2CF4-4B82-A85C-92BB0E8F1232}" destId="{FD9437D4-297B-48BE-923C-EBF01ECA1786}" srcOrd="0" destOrd="0" parTransId="{91B1943B-6B47-4AB4-A0BE-D8D8293CC26C}" sibTransId="{5C5A97BE-B331-4146-AB5E-6EA712D7576B}"/>
    <dgm:cxn modelId="{605C0254-03F2-4246-84CE-D9D6B2B554DB}" srcId="{D9A9D610-6384-4082-8ADF-A1E25CC0F6D2}" destId="{72455AB3-0080-4301-9AC8-B361152E9B5A}" srcOrd="0" destOrd="0" parTransId="{F351A264-6485-4B91-9C59-AA26971570E2}" sibTransId="{D72AB0D0-9F2A-4462-B5AC-ACDCCAE62798}"/>
    <dgm:cxn modelId="{428FADD7-CEB2-4578-9D91-EB2D52AE0429}" type="presOf" srcId="{81C265FD-EEE2-4ED9-A0AB-BA2953F68400}" destId="{0457ABAF-0D5A-418B-A825-0282F2B82DC0}" srcOrd="0" destOrd="0" presId="urn:microsoft.com/office/officeart/2005/8/layout/chevron2"/>
    <dgm:cxn modelId="{BC98C7CB-2AA9-406E-9C1A-1174D4327C13}" type="presOf" srcId="{406850AD-C77C-4716-B824-59BA41462773}" destId="{3BA23C15-0EC4-4507-84FA-3C0D9975229C}" srcOrd="0" destOrd="0" presId="urn:microsoft.com/office/officeart/2005/8/layout/chevron2"/>
    <dgm:cxn modelId="{6DCCD7EE-85BD-44CB-9DE1-26DAB5E89FCF}" type="presOf" srcId="{D9A9D610-6384-4082-8ADF-A1E25CC0F6D2}" destId="{E3D69B0E-8FC0-4F33-9363-0172F4C096F8}" srcOrd="0" destOrd="0" presId="urn:microsoft.com/office/officeart/2005/8/layout/chevron2"/>
    <dgm:cxn modelId="{7E45B3F0-A064-4FA9-9AD2-168A4169F853}" srcId="{742E09CB-8136-40C2-8229-DE3FF450B1FB}" destId="{4CBE881B-6377-4B94-9509-B2AB46E8264F}" srcOrd="0" destOrd="0" parTransId="{B78C1FEF-52BD-4CA3-A2F6-B64414B9A37C}" sibTransId="{F7DDBFE6-B1AA-4D30-ABE1-90F9DDD12F3E}"/>
    <dgm:cxn modelId="{34C9C6AE-6C38-4B0F-95A2-A984FC445DE3}" srcId="{096302E1-3464-4C0E-8B7A-975FD61F1539}" destId="{C613725C-6258-46CF-BC22-A60EF291C363}" srcOrd="0" destOrd="0" parTransId="{E79A0559-93C5-4AF3-824F-1C33BE50A0A0}" sibTransId="{113FA259-5F8C-4931-9CC0-674672DA8463}"/>
    <dgm:cxn modelId="{5125350B-7549-490E-801B-FDF37A4177A5}" srcId="{406850AD-C77C-4716-B824-59BA41462773}" destId="{096302E1-3464-4C0E-8B7A-975FD61F1539}" srcOrd="3" destOrd="0" parTransId="{B152E28B-F1AC-407A-8860-B9538EE94F67}" sibTransId="{4415DF3E-B668-4DF5-933E-C9A9B5A31327}"/>
    <dgm:cxn modelId="{C8E71A32-2B28-4074-8179-1276939FC907}" type="presOf" srcId="{72455AB3-0080-4301-9AC8-B361152E9B5A}" destId="{9DCEF045-5284-49A6-BD7F-862FBE2F9461}" srcOrd="0" destOrd="0" presId="urn:microsoft.com/office/officeart/2005/8/layout/chevron2"/>
    <dgm:cxn modelId="{E07908A5-1E56-4EBE-9806-437E1A8B51AB}" type="presOf" srcId="{AE811FC0-2974-4B7F-B785-09C92F32318E}" destId="{BC393638-CFE3-437D-899B-335B2B11E05D}" srcOrd="0" destOrd="0" presId="urn:microsoft.com/office/officeart/2005/8/layout/chevron2"/>
    <dgm:cxn modelId="{1E0E01DA-8BE0-4181-AC0C-B4DB282A0ADB}" type="presOf" srcId="{742E09CB-8136-40C2-8229-DE3FF450B1FB}" destId="{9EDA2CC7-4CCF-4386-9C66-A38170F66A0C}" srcOrd="0" destOrd="0" presId="urn:microsoft.com/office/officeart/2005/8/layout/chevron2"/>
    <dgm:cxn modelId="{5B24A445-24B5-4A8F-8C23-FED57AAF52BB}" type="presOf" srcId="{8C4A152E-E919-43A2-9062-21AA559A63D3}" destId="{7B9DD6E7-0270-47BE-9E4C-C71BC029ED39}" srcOrd="0" destOrd="0" presId="urn:microsoft.com/office/officeart/2005/8/layout/chevron2"/>
    <dgm:cxn modelId="{D161A473-74F1-41FD-8F47-A7FB8FC17B7A}" type="presOf" srcId="{C613725C-6258-46CF-BC22-A60EF291C363}" destId="{EAFF9B47-40EE-49B9-824C-EA26AEB85F9D}" srcOrd="0" destOrd="0" presId="urn:microsoft.com/office/officeart/2005/8/layout/chevron2"/>
    <dgm:cxn modelId="{278AD3E0-C59C-4E6A-B3F1-10A1FCBDB035}" srcId="{8C4A152E-E919-43A2-9062-21AA559A63D3}" destId="{AE811FC0-2974-4B7F-B785-09C92F32318E}" srcOrd="0" destOrd="0" parTransId="{15D4F52C-0C07-46CF-B8C8-E39562BB9750}" sibTransId="{B6FDBACD-21EA-479D-A0EA-ABC04081B087}"/>
    <dgm:cxn modelId="{9029688A-A5E1-4929-AB54-C0BBC5297F4C}" srcId="{406850AD-C77C-4716-B824-59BA41462773}" destId="{81C265FD-EEE2-4ED9-A0AB-BA2953F68400}" srcOrd="5" destOrd="0" parTransId="{1E26B83F-335B-4BE7-A869-F5590CE12F4C}" sibTransId="{2414799A-9C0A-4F27-86EA-7E6621816BB1}"/>
    <dgm:cxn modelId="{7BEDFA6A-3E64-4F28-8EF5-1DA67E718E7D}" type="presOf" srcId="{35E85310-2CF4-4B82-A85C-92BB0E8F1232}" destId="{4DB3F36B-D08C-4FC3-9610-B259446B1AB0}" srcOrd="0" destOrd="0" presId="urn:microsoft.com/office/officeart/2005/8/layout/chevron2"/>
    <dgm:cxn modelId="{9B2F4F84-DDA1-4973-8279-C927B4A36ACB}" type="presOf" srcId="{4CBE881B-6377-4B94-9509-B2AB46E8264F}" destId="{96294781-EF31-40CE-8482-8C917870DD4B}" srcOrd="0" destOrd="0" presId="urn:microsoft.com/office/officeart/2005/8/layout/chevron2"/>
    <dgm:cxn modelId="{C6D98A3E-1ED6-4ADA-B2B5-BE50B5DFA10A}" srcId="{81C265FD-EEE2-4ED9-A0AB-BA2953F68400}" destId="{2D83DDFC-0C39-4E4F-BA28-73710DB59B8D}" srcOrd="0" destOrd="0" parTransId="{BEAE7040-F3ED-4E03-8274-592531F23F13}" sibTransId="{41CD9784-CA3F-4843-A3A5-B327EF8622C3}"/>
    <dgm:cxn modelId="{0B6EC308-3B8A-4D2F-81D7-A31E6E005708}" type="presParOf" srcId="{3BA23C15-0EC4-4507-84FA-3C0D9975229C}" destId="{A8071B77-47B1-4C66-8FCE-CFA2B24E451F}" srcOrd="0" destOrd="0" presId="urn:microsoft.com/office/officeart/2005/8/layout/chevron2"/>
    <dgm:cxn modelId="{1BFFC5AC-005C-44D9-837A-63F549BF5DF2}" type="presParOf" srcId="{A8071B77-47B1-4C66-8FCE-CFA2B24E451F}" destId="{4DB3F36B-D08C-4FC3-9610-B259446B1AB0}" srcOrd="0" destOrd="0" presId="urn:microsoft.com/office/officeart/2005/8/layout/chevron2"/>
    <dgm:cxn modelId="{E5D44F6E-6723-4E62-888A-3A88F6532CA6}" type="presParOf" srcId="{A8071B77-47B1-4C66-8FCE-CFA2B24E451F}" destId="{3155E2E4-678F-40D0-980B-AA99E6397065}" srcOrd="1" destOrd="0" presId="urn:microsoft.com/office/officeart/2005/8/layout/chevron2"/>
    <dgm:cxn modelId="{0657935D-9353-4105-8884-413E5AB43EFD}" type="presParOf" srcId="{3BA23C15-0EC4-4507-84FA-3C0D9975229C}" destId="{5068DA0F-99DD-46F4-9717-C4EEE1F1FEB2}" srcOrd="1" destOrd="0" presId="urn:microsoft.com/office/officeart/2005/8/layout/chevron2"/>
    <dgm:cxn modelId="{B3E77B49-FCD3-4E17-8124-89A1E661E5D7}" type="presParOf" srcId="{3BA23C15-0EC4-4507-84FA-3C0D9975229C}" destId="{249B7CC4-BC4F-47BE-897F-F8D20044E6D9}" srcOrd="2" destOrd="0" presId="urn:microsoft.com/office/officeart/2005/8/layout/chevron2"/>
    <dgm:cxn modelId="{230A4F7D-CA08-4A80-9B91-355E4B4C3F76}" type="presParOf" srcId="{249B7CC4-BC4F-47BE-897F-F8D20044E6D9}" destId="{E3D69B0E-8FC0-4F33-9363-0172F4C096F8}" srcOrd="0" destOrd="0" presId="urn:microsoft.com/office/officeart/2005/8/layout/chevron2"/>
    <dgm:cxn modelId="{C46EA905-840A-4EE8-822C-68764222C576}" type="presParOf" srcId="{249B7CC4-BC4F-47BE-897F-F8D20044E6D9}" destId="{9DCEF045-5284-49A6-BD7F-862FBE2F9461}" srcOrd="1" destOrd="0" presId="urn:microsoft.com/office/officeart/2005/8/layout/chevron2"/>
    <dgm:cxn modelId="{94AE251F-ADF2-4E60-80D0-28E21F09FCE9}" type="presParOf" srcId="{3BA23C15-0EC4-4507-84FA-3C0D9975229C}" destId="{8D0CB00D-3720-4F7D-8F9A-C35863533637}" srcOrd="3" destOrd="0" presId="urn:microsoft.com/office/officeart/2005/8/layout/chevron2"/>
    <dgm:cxn modelId="{6E7C38A9-A648-41F4-A9AC-9910DC2D234C}" type="presParOf" srcId="{3BA23C15-0EC4-4507-84FA-3C0D9975229C}" destId="{130926BB-BD75-4A75-B927-19E0A7AC4C39}" srcOrd="4" destOrd="0" presId="urn:microsoft.com/office/officeart/2005/8/layout/chevron2"/>
    <dgm:cxn modelId="{F2F2F499-08FE-4263-9ED3-6082E48545F3}" type="presParOf" srcId="{130926BB-BD75-4A75-B927-19E0A7AC4C39}" destId="{7B9DD6E7-0270-47BE-9E4C-C71BC029ED39}" srcOrd="0" destOrd="0" presId="urn:microsoft.com/office/officeart/2005/8/layout/chevron2"/>
    <dgm:cxn modelId="{806B11FF-715A-4E6E-BFE1-B04ECC900421}" type="presParOf" srcId="{130926BB-BD75-4A75-B927-19E0A7AC4C39}" destId="{BC393638-CFE3-437D-899B-335B2B11E05D}" srcOrd="1" destOrd="0" presId="urn:microsoft.com/office/officeart/2005/8/layout/chevron2"/>
    <dgm:cxn modelId="{ACA66A7D-D1FB-4E94-85E7-40AF64EE044D}" type="presParOf" srcId="{3BA23C15-0EC4-4507-84FA-3C0D9975229C}" destId="{FEC5F429-D1BE-481C-8A5D-04C2C103E2A7}" srcOrd="5" destOrd="0" presId="urn:microsoft.com/office/officeart/2005/8/layout/chevron2"/>
    <dgm:cxn modelId="{A88E0BD0-711C-4AB7-9DDF-81541D2B409D}" type="presParOf" srcId="{3BA23C15-0EC4-4507-84FA-3C0D9975229C}" destId="{39C25096-72D6-48C0-98BA-EA5DEFFC5B3F}" srcOrd="6" destOrd="0" presId="urn:microsoft.com/office/officeart/2005/8/layout/chevron2"/>
    <dgm:cxn modelId="{B10876DE-94A8-46EA-92EC-16712D53D55C}" type="presParOf" srcId="{39C25096-72D6-48C0-98BA-EA5DEFFC5B3F}" destId="{EFED78F9-9BE0-42D8-90EA-763C7987CEC1}" srcOrd="0" destOrd="0" presId="urn:microsoft.com/office/officeart/2005/8/layout/chevron2"/>
    <dgm:cxn modelId="{9E62679C-7EEF-452F-982F-F61AF18A0BBD}" type="presParOf" srcId="{39C25096-72D6-48C0-98BA-EA5DEFFC5B3F}" destId="{EAFF9B47-40EE-49B9-824C-EA26AEB85F9D}" srcOrd="1" destOrd="0" presId="urn:microsoft.com/office/officeart/2005/8/layout/chevron2"/>
    <dgm:cxn modelId="{8B8B7DB7-2839-4C55-A0EA-5AB53BC71060}" type="presParOf" srcId="{3BA23C15-0EC4-4507-84FA-3C0D9975229C}" destId="{6626B96A-E97B-42CF-903A-55BAB4D74698}" srcOrd="7" destOrd="0" presId="urn:microsoft.com/office/officeart/2005/8/layout/chevron2"/>
    <dgm:cxn modelId="{48C10763-DE1D-43F4-8D67-803274542F16}" type="presParOf" srcId="{3BA23C15-0EC4-4507-84FA-3C0D9975229C}" destId="{0A48B3A9-5F1B-4C47-8C2A-4B83E363160F}" srcOrd="8" destOrd="0" presId="urn:microsoft.com/office/officeart/2005/8/layout/chevron2"/>
    <dgm:cxn modelId="{90BB7C8F-872B-4A58-A15A-BC8347CF68A9}" type="presParOf" srcId="{0A48B3A9-5F1B-4C47-8C2A-4B83E363160F}" destId="{9EDA2CC7-4CCF-4386-9C66-A38170F66A0C}" srcOrd="0" destOrd="0" presId="urn:microsoft.com/office/officeart/2005/8/layout/chevron2"/>
    <dgm:cxn modelId="{D469B312-235C-4BFD-981F-A4A9FD62DF77}" type="presParOf" srcId="{0A48B3A9-5F1B-4C47-8C2A-4B83E363160F}" destId="{96294781-EF31-40CE-8482-8C917870DD4B}" srcOrd="1" destOrd="0" presId="urn:microsoft.com/office/officeart/2005/8/layout/chevron2"/>
    <dgm:cxn modelId="{2F4E8FEC-C013-438A-80A1-E93474F3606F}" type="presParOf" srcId="{3BA23C15-0EC4-4507-84FA-3C0D9975229C}" destId="{59C1ECF1-60EA-4471-BA3A-1A4DB9F0D4B6}" srcOrd="9" destOrd="0" presId="urn:microsoft.com/office/officeart/2005/8/layout/chevron2"/>
    <dgm:cxn modelId="{9411183F-9800-4FB9-8653-8154E5154B7D}" type="presParOf" srcId="{3BA23C15-0EC4-4507-84FA-3C0D9975229C}" destId="{C8A18254-1243-480D-A2C1-751DBBA0C531}" srcOrd="10" destOrd="0" presId="urn:microsoft.com/office/officeart/2005/8/layout/chevron2"/>
    <dgm:cxn modelId="{DDE3C2F5-B806-41B9-8CBA-E56855DC2BD5}" type="presParOf" srcId="{C8A18254-1243-480D-A2C1-751DBBA0C531}" destId="{0457ABAF-0D5A-418B-A825-0282F2B82DC0}" srcOrd="0" destOrd="0" presId="urn:microsoft.com/office/officeart/2005/8/layout/chevron2"/>
    <dgm:cxn modelId="{A66EB436-7FED-4CE2-BDDF-F71801074EEC}" type="presParOf" srcId="{C8A18254-1243-480D-A2C1-751DBBA0C531}" destId="{4E72B286-11F8-48E9-99DD-1A92A879C46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817B4-EEA1-4935-A3A7-213D7FC63B20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5B5D0D59-A10E-49EE-A93C-24062FFA7C3C}">
      <dgm:prSet phldrT="[Текст]" phldr="1"/>
      <dgm:spPr/>
      <dgm:t>
        <a:bodyPr/>
        <a:lstStyle/>
        <a:p>
          <a:endParaRPr lang="ru-RU" dirty="0"/>
        </a:p>
      </dgm:t>
    </dgm:pt>
    <dgm:pt modelId="{BEAF8100-64A0-4B2F-885C-20D1F3BE9994}" type="parTrans" cxnId="{4656A924-578A-456A-82F9-FED866B677B1}">
      <dgm:prSet/>
      <dgm:spPr/>
      <dgm:t>
        <a:bodyPr/>
        <a:lstStyle/>
        <a:p>
          <a:endParaRPr lang="ru-RU"/>
        </a:p>
      </dgm:t>
    </dgm:pt>
    <dgm:pt modelId="{8B6676CC-8677-4A8C-A149-D0CEEAFC979B}" type="sibTrans" cxnId="{4656A924-578A-456A-82F9-FED866B677B1}">
      <dgm:prSet/>
      <dgm:spPr/>
      <dgm:t>
        <a:bodyPr/>
        <a:lstStyle/>
        <a:p>
          <a:endParaRPr lang="ru-RU"/>
        </a:p>
      </dgm:t>
    </dgm:pt>
    <dgm:pt modelId="{FD73E80C-59CC-47D3-BEA0-D3F15DC8B893}">
      <dgm:prSet phldrT="[Текст]"/>
      <dgm:spPr/>
      <dgm:t>
        <a:bodyPr/>
        <a:lstStyle/>
        <a:p>
          <a:r>
            <a:rPr lang="ru-RU" dirty="0" smtClean="0"/>
            <a:t>Проектная и исследовательская деятельность</a:t>
          </a:r>
          <a:endParaRPr lang="ru-RU" dirty="0"/>
        </a:p>
      </dgm:t>
    </dgm:pt>
    <dgm:pt modelId="{BD8A3CEE-B241-4D01-838F-6EF3F4CBEA4E}" type="parTrans" cxnId="{49A78B33-6029-4A15-A894-2D848549393B}">
      <dgm:prSet/>
      <dgm:spPr/>
      <dgm:t>
        <a:bodyPr/>
        <a:lstStyle/>
        <a:p>
          <a:endParaRPr lang="ru-RU"/>
        </a:p>
      </dgm:t>
    </dgm:pt>
    <dgm:pt modelId="{EEEDA13C-D47C-41B0-802C-FFCD4DCA9D05}" type="sibTrans" cxnId="{49A78B33-6029-4A15-A894-2D848549393B}">
      <dgm:prSet/>
      <dgm:spPr/>
      <dgm:t>
        <a:bodyPr/>
        <a:lstStyle/>
        <a:p>
          <a:endParaRPr lang="ru-RU"/>
        </a:p>
      </dgm:t>
    </dgm:pt>
    <dgm:pt modelId="{FBD48116-C459-45F4-AC9F-A8E972E3D07A}">
      <dgm:prSet phldrT="[Текст]"/>
      <dgm:spPr/>
      <dgm:t>
        <a:bodyPr/>
        <a:lstStyle/>
        <a:p>
          <a:r>
            <a:rPr lang="ru-RU" dirty="0" err="1" smtClean="0"/>
            <a:t>Метапредметные</a:t>
          </a:r>
          <a:r>
            <a:rPr lang="ru-RU" dirty="0" smtClean="0"/>
            <a:t> навыки</a:t>
          </a:r>
          <a:endParaRPr lang="ru-RU" dirty="0"/>
        </a:p>
      </dgm:t>
    </dgm:pt>
    <dgm:pt modelId="{8F6DA4C4-2DB2-4109-951C-99CDC7A2709C}" type="parTrans" cxnId="{1D380B23-1265-4A86-9620-ADA9E849CA29}">
      <dgm:prSet/>
      <dgm:spPr/>
      <dgm:t>
        <a:bodyPr/>
        <a:lstStyle/>
        <a:p>
          <a:endParaRPr lang="ru-RU"/>
        </a:p>
      </dgm:t>
    </dgm:pt>
    <dgm:pt modelId="{15EB18A3-21F1-41E3-82C1-5A6778749A49}" type="sibTrans" cxnId="{1D380B23-1265-4A86-9620-ADA9E849CA29}">
      <dgm:prSet/>
      <dgm:spPr/>
      <dgm:t>
        <a:bodyPr/>
        <a:lstStyle/>
        <a:p>
          <a:endParaRPr lang="ru-RU"/>
        </a:p>
      </dgm:t>
    </dgm:pt>
    <dgm:pt modelId="{DAF076A4-36C5-411B-A8C6-B73A32AD834F}">
      <dgm:prSet/>
      <dgm:spPr/>
      <dgm:t>
        <a:bodyPr/>
        <a:lstStyle/>
        <a:p>
          <a:r>
            <a:rPr lang="ru-RU" dirty="0" smtClean="0"/>
            <a:t>Базовые предметные навыки</a:t>
          </a:r>
          <a:endParaRPr lang="ru-RU" dirty="0"/>
        </a:p>
      </dgm:t>
    </dgm:pt>
    <dgm:pt modelId="{8FE40683-DC2A-4B93-B98A-4FFDE87FFB42}" type="parTrans" cxnId="{FCE8D018-0601-4966-A723-35166F355A8F}">
      <dgm:prSet/>
      <dgm:spPr/>
      <dgm:t>
        <a:bodyPr/>
        <a:lstStyle/>
        <a:p>
          <a:endParaRPr lang="ru-RU"/>
        </a:p>
      </dgm:t>
    </dgm:pt>
    <dgm:pt modelId="{F62555A2-B6BB-4542-9086-08BBE3B11247}" type="sibTrans" cxnId="{FCE8D018-0601-4966-A723-35166F355A8F}">
      <dgm:prSet/>
      <dgm:spPr/>
      <dgm:t>
        <a:bodyPr/>
        <a:lstStyle/>
        <a:p>
          <a:endParaRPr lang="ru-RU"/>
        </a:p>
      </dgm:t>
    </dgm:pt>
    <dgm:pt modelId="{404B74CA-ED29-4FF1-8685-C8E48C798391}">
      <dgm:prSet/>
      <dgm:spPr/>
      <dgm:t>
        <a:bodyPr/>
        <a:lstStyle/>
        <a:p>
          <a:r>
            <a:rPr lang="ru-RU" dirty="0" smtClean="0"/>
            <a:t>Психические функции</a:t>
          </a:r>
          <a:endParaRPr lang="ru-RU" dirty="0"/>
        </a:p>
      </dgm:t>
    </dgm:pt>
    <dgm:pt modelId="{5DD5D3D7-235A-49DE-9D29-964191DFCDA9}" type="parTrans" cxnId="{1778AC8B-1CD3-41A6-9A29-5528D0741159}">
      <dgm:prSet/>
      <dgm:spPr/>
      <dgm:t>
        <a:bodyPr/>
        <a:lstStyle/>
        <a:p>
          <a:endParaRPr lang="ru-RU"/>
        </a:p>
      </dgm:t>
    </dgm:pt>
    <dgm:pt modelId="{A69F297D-4F26-4C08-BF57-969E28CAE272}" type="sibTrans" cxnId="{1778AC8B-1CD3-41A6-9A29-5528D0741159}">
      <dgm:prSet/>
      <dgm:spPr/>
      <dgm:t>
        <a:bodyPr/>
        <a:lstStyle/>
        <a:p>
          <a:endParaRPr lang="ru-RU"/>
        </a:p>
      </dgm:t>
    </dgm:pt>
    <dgm:pt modelId="{EBC76390-06BC-4496-89A2-60450AD4B958}" type="pres">
      <dgm:prSet presAssocID="{B2B817B4-EEA1-4935-A3A7-213D7FC63B20}" presName="Name0" presStyleCnt="0">
        <dgm:presLayoutVars>
          <dgm:dir val="rev"/>
          <dgm:animLvl val="lvl"/>
          <dgm:resizeHandles val="exact"/>
        </dgm:presLayoutVars>
      </dgm:prSet>
      <dgm:spPr/>
    </dgm:pt>
    <dgm:pt modelId="{F7B76B05-1CC2-45DE-BC64-989A0C284517}" type="pres">
      <dgm:prSet presAssocID="{5B5D0D59-A10E-49EE-A93C-24062FFA7C3C}" presName="Name8" presStyleCnt="0"/>
      <dgm:spPr/>
    </dgm:pt>
    <dgm:pt modelId="{C16C2F3D-BA1E-4A8F-A6D8-60E13798A642}" type="pres">
      <dgm:prSet presAssocID="{5B5D0D59-A10E-49EE-A93C-24062FFA7C3C}" presName="level" presStyleLbl="node1" presStyleIdx="0" presStyleCnt="5">
        <dgm:presLayoutVars>
          <dgm:chMax val="1"/>
          <dgm:bulletEnabled val="1"/>
        </dgm:presLayoutVars>
      </dgm:prSet>
      <dgm:spPr/>
    </dgm:pt>
    <dgm:pt modelId="{67AB9F34-7AD2-42DF-8DED-EAE42ACD7EB8}" type="pres">
      <dgm:prSet presAssocID="{5B5D0D59-A10E-49EE-A93C-24062FFA7C3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4F8BBA5-DE44-45C5-B763-B1D490C7B469}" type="pres">
      <dgm:prSet presAssocID="{FD73E80C-59CC-47D3-BEA0-D3F15DC8B893}" presName="Name8" presStyleCnt="0"/>
      <dgm:spPr/>
    </dgm:pt>
    <dgm:pt modelId="{FD73F3B7-6DF6-44B1-A605-710D2540580D}" type="pres">
      <dgm:prSet presAssocID="{FD73E80C-59CC-47D3-BEA0-D3F15DC8B893}" presName="level" presStyleLbl="node1" presStyleIdx="1" presStyleCnt="5">
        <dgm:presLayoutVars>
          <dgm:chMax val="1"/>
          <dgm:bulletEnabled val="1"/>
        </dgm:presLayoutVars>
      </dgm:prSet>
      <dgm:spPr/>
    </dgm:pt>
    <dgm:pt modelId="{0CC189A4-3ED1-4205-BD99-48E7EC5C0200}" type="pres">
      <dgm:prSet presAssocID="{FD73E80C-59CC-47D3-BEA0-D3F15DC8B89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4418F8-63E3-4987-A2A5-2591B3DA418E}" type="pres">
      <dgm:prSet presAssocID="{FBD48116-C459-45F4-AC9F-A8E972E3D07A}" presName="Name8" presStyleCnt="0"/>
      <dgm:spPr/>
    </dgm:pt>
    <dgm:pt modelId="{D2433C3B-33AE-45D7-8CA0-C0B511C36BCD}" type="pres">
      <dgm:prSet presAssocID="{FBD48116-C459-45F4-AC9F-A8E972E3D07A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47F2B-DAA6-4F21-8D52-88AAD3AE11E0}" type="pres">
      <dgm:prSet presAssocID="{FBD48116-C459-45F4-AC9F-A8E972E3D0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C5D10-8743-4754-8185-C7709B3F1CF0}" type="pres">
      <dgm:prSet presAssocID="{DAF076A4-36C5-411B-A8C6-B73A32AD834F}" presName="Name8" presStyleCnt="0"/>
      <dgm:spPr/>
    </dgm:pt>
    <dgm:pt modelId="{150E9F40-A9E6-42DE-9A12-5A23BB7D97FA}" type="pres">
      <dgm:prSet presAssocID="{DAF076A4-36C5-411B-A8C6-B73A32AD834F}" presName="level" presStyleLbl="node1" presStyleIdx="3" presStyleCnt="5">
        <dgm:presLayoutVars>
          <dgm:chMax val="1"/>
          <dgm:bulletEnabled val="1"/>
        </dgm:presLayoutVars>
      </dgm:prSet>
      <dgm:spPr/>
    </dgm:pt>
    <dgm:pt modelId="{D1A18837-8F33-4C1C-9082-BF4290564F85}" type="pres">
      <dgm:prSet presAssocID="{DAF076A4-36C5-411B-A8C6-B73A32AD83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9EA4CD-3E78-4A3C-B387-62AFAA9ED109}" type="pres">
      <dgm:prSet presAssocID="{404B74CA-ED29-4FF1-8685-C8E48C798391}" presName="Name8" presStyleCnt="0"/>
      <dgm:spPr/>
    </dgm:pt>
    <dgm:pt modelId="{61BB79CA-7CF2-4D72-8256-90F755BD00DE}" type="pres">
      <dgm:prSet presAssocID="{404B74CA-ED29-4FF1-8685-C8E48C798391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59457-7F3A-45E8-82D1-D0A678F128BC}" type="pres">
      <dgm:prSet presAssocID="{404B74CA-ED29-4FF1-8685-C8E48C7983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78AC8B-1CD3-41A6-9A29-5528D0741159}" srcId="{B2B817B4-EEA1-4935-A3A7-213D7FC63B20}" destId="{404B74CA-ED29-4FF1-8685-C8E48C798391}" srcOrd="4" destOrd="0" parTransId="{5DD5D3D7-235A-49DE-9D29-964191DFCDA9}" sibTransId="{A69F297D-4F26-4C08-BF57-969E28CAE272}"/>
    <dgm:cxn modelId="{10C959EE-40E9-4589-AD99-1869A8EBED05}" type="presOf" srcId="{404B74CA-ED29-4FF1-8685-C8E48C798391}" destId="{A7D59457-7F3A-45E8-82D1-D0A678F128BC}" srcOrd="1" destOrd="0" presId="urn:microsoft.com/office/officeart/2005/8/layout/pyramid1"/>
    <dgm:cxn modelId="{F9D32346-9675-43BC-A926-7C59317202E5}" type="presOf" srcId="{FBD48116-C459-45F4-AC9F-A8E972E3D07A}" destId="{71347F2B-DAA6-4F21-8D52-88AAD3AE11E0}" srcOrd="1" destOrd="0" presId="urn:microsoft.com/office/officeart/2005/8/layout/pyramid1"/>
    <dgm:cxn modelId="{638BF8CC-EFE2-4248-AFF8-7D882C2C60EB}" type="presOf" srcId="{B2B817B4-EEA1-4935-A3A7-213D7FC63B20}" destId="{EBC76390-06BC-4496-89A2-60450AD4B958}" srcOrd="0" destOrd="0" presId="urn:microsoft.com/office/officeart/2005/8/layout/pyramid1"/>
    <dgm:cxn modelId="{4656A924-578A-456A-82F9-FED866B677B1}" srcId="{B2B817B4-EEA1-4935-A3A7-213D7FC63B20}" destId="{5B5D0D59-A10E-49EE-A93C-24062FFA7C3C}" srcOrd="0" destOrd="0" parTransId="{BEAF8100-64A0-4B2F-885C-20D1F3BE9994}" sibTransId="{8B6676CC-8677-4A8C-A149-D0CEEAFC979B}"/>
    <dgm:cxn modelId="{A6FEFB6D-B229-42B0-93C3-2377C9900BC1}" type="presOf" srcId="{5B5D0D59-A10E-49EE-A93C-24062FFA7C3C}" destId="{67AB9F34-7AD2-42DF-8DED-EAE42ACD7EB8}" srcOrd="1" destOrd="0" presId="urn:microsoft.com/office/officeart/2005/8/layout/pyramid1"/>
    <dgm:cxn modelId="{3179E9B2-BB11-4F25-B1DC-D455B9890555}" type="presOf" srcId="{5B5D0D59-A10E-49EE-A93C-24062FFA7C3C}" destId="{C16C2F3D-BA1E-4A8F-A6D8-60E13798A642}" srcOrd="0" destOrd="0" presId="urn:microsoft.com/office/officeart/2005/8/layout/pyramid1"/>
    <dgm:cxn modelId="{1D380B23-1265-4A86-9620-ADA9E849CA29}" srcId="{B2B817B4-EEA1-4935-A3A7-213D7FC63B20}" destId="{FBD48116-C459-45F4-AC9F-A8E972E3D07A}" srcOrd="2" destOrd="0" parTransId="{8F6DA4C4-2DB2-4109-951C-99CDC7A2709C}" sibTransId="{15EB18A3-21F1-41E3-82C1-5A6778749A49}"/>
    <dgm:cxn modelId="{7F9A7D73-3684-4BCD-80B6-E79A686BD802}" type="presOf" srcId="{FD73E80C-59CC-47D3-BEA0-D3F15DC8B893}" destId="{FD73F3B7-6DF6-44B1-A605-710D2540580D}" srcOrd="0" destOrd="0" presId="urn:microsoft.com/office/officeart/2005/8/layout/pyramid1"/>
    <dgm:cxn modelId="{FCE8D018-0601-4966-A723-35166F355A8F}" srcId="{B2B817B4-EEA1-4935-A3A7-213D7FC63B20}" destId="{DAF076A4-36C5-411B-A8C6-B73A32AD834F}" srcOrd="3" destOrd="0" parTransId="{8FE40683-DC2A-4B93-B98A-4FFDE87FFB42}" sibTransId="{F62555A2-B6BB-4542-9086-08BBE3B11247}"/>
    <dgm:cxn modelId="{02199659-3446-4D67-BA05-C2FBA4A7ADFB}" type="presOf" srcId="{404B74CA-ED29-4FF1-8685-C8E48C798391}" destId="{61BB79CA-7CF2-4D72-8256-90F755BD00DE}" srcOrd="0" destOrd="0" presId="urn:microsoft.com/office/officeart/2005/8/layout/pyramid1"/>
    <dgm:cxn modelId="{7FC7B635-83A6-420B-9364-BDE9F9950356}" type="presOf" srcId="{FBD48116-C459-45F4-AC9F-A8E972E3D07A}" destId="{D2433C3B-33AE-45D7-8CA0-C0B511C36BCD}" srcOrd="0" destOrd="0" presId="urn:microsoft.com/office/officeart/2005/8/layout/pyramid1"/>
    <dgm:cxn modelId="{2B2611FC-8E01-41B1-A32B-9244B3041524}" type="presOf" srcId="{DAF076A4-36C5-411B-A8C6-B73A32AD834F}" destId="{D1A18837-8F33-4C1C-9082-BF4290564F85}" srcOrd="1" destOrd="0" presId="urn:microsoft.com/office/officeart/2005/8/layout/pyramid1"/>
    <dgm:cxn modelId="{FEED6D03-DBC6-4038-9E98-25056B9B0368}" type="presOf" srcId="{DAF076A4-36C5-411B-A8C6-B73A32AD834F}" destId="{150E9F40-A9E6-42DE-9A12-5A23BB7D97FA}" srcOrd="0" destOrd="0" presId="urn:microsoft.com/office/officeart/2005/8/layout/pyramid1"/>
    <dgm:cxn modelId="{F27984AC-E3AD-496D-9CC9-0DD16725CB79}" type="presOf" srcId="{FD73E80C-59CC-47D3-BEA0-D3F15DC8B893}" destId="{0CC189A4-3ED1-4205-BD99-48E7EC5C0200}" srcOrd="1" destOrd="0" presId="urn:microsoft.com/office/officeart/2005/8/layout/pyramid1"/>
    <dgm:cxn modelId="{49A78B33-6029-4A15-A894-2D848549393B}" srcId="{B2B817B4-EEA1-4935-A3A7-213D7FC63B20}" destId="{FD73E80C-59CC-47D3-BEA0-D3F15DC8B893}" srcOrd="1" destOrd="0" parTransId="{BD8A3CEE-B241-4D01-838F-6EF3F4CBEA4E}" sibTransId="{EEEDA13C-D47C-41B0-802C-FFCD4DCA9D05}"/>
    <dgm:cxn modelId="{CFAAF159-BB80-4850-B9C2-FF963243A1C6}" type="presParOf" srcId="{EBC76390-06BC-4496-89A2-60450AD4B958}" destId="{F7B76B05-1CC2-45DE-BC64-989A0C284517}" srcOrd="0" destOrd="0" presId="urn:microsoft.com/office/officeart/2005/8/layout/pyramid1"/>
    <dgm:cxn modelId="{8DA10DFD-AA28-469B-8AAC-F4024AA8AF47}" type="presParOf" srcId="{F7B76B05-1CC2-45DE-BC64-989A0C284517}" destId="{C16C2F3D-BA1E-4A8F-A6D8-60E13798A642}" srcOrd="0" destOrd="0" presId="urn:microsoft.com/office/officeart/2005/8/layout/pyramid1"/>
    <dgm:cxn modelId="{403CC4FD-F4C2-4EFF-A887-2D907A61A407}" type="presParOf" srcId="{F7B76B05-1CC2-45DE-BC64-989A0C284517}" destId="{67AB9F34-7AD2-42DF-8DED-EAE42ACD7EB8}" srcOrd="1" destOrd="0" presId="urn:microsoft.com/office/officeart/2005/8/layout/pyramid1"/>
    <dgm:cxn modelId="{7F6EAE03-E1BC-49FC-8D8F-B7C4910F017E}" type="presParOf" srcId="{EBC76390-06BC-4496-89A2-60450AD4B958}" destId="{74F8BBA5-DE44-45C5-B763-B1D490C7B469}" srcOrd="1" destOrd="0" presId="urn:microsoft.com/office/officeart/2005/8/layout/pyramid1"/>
    <dgm:cxn modelId="{AE8E4307-1E43-4326-B023-E54C39593834}" type="presParOf" srcId="{74F8BBA5-DE44-45C5-B763-B1D490C7B469}" destId="{FD73F3B7-6DF6-44B1-A605-710D2540580D}" srcOrd="0" destOrd="0" presId="urn:microsoft.com/office/officeart/2005/8/layout/pyramid1"/>
    <dgm:cxn modelId="{CA0EE073-CBF9-4A7F-9371-07EB58694265}" type="presParOf" srcId="{74F8BBA5-DE44-45C5-B763-B1D490C7B469}" destId="{0CC189A4-3ED1-4205-BD99-48E7EC5C0200}" srcOrd="1" destOrd="0" presId="urn:microsoft.com/office/officeart/2005/8/layout/pyramid1"/>
    <dgm:cxn modelId="{7738098C-24FE-4F83-B467-65FB85534BA1}" type="presParOf" srcId="{EBC76390-06BC-4496-89A2-60450AD4B958}" destId="{4E4418F8-63E3-4987-A2A5-2591B3DA418E}" srcOrd="2" destOrd="0" presId="urn:microsoft.com/office/officeart/2005/8/layout/pyramid1"/>
    <dgm:cxn modelId="{68C37373-F53A-4410-BBC2-1A7F2E194B4E}" type="presParOf" srcId="{4E4418F8-63E3-4987-A2A5-2591B3DA418E}" destId="{D2433C3B-33AE-45D7-8CA0-C0B511C36BCD}" srcOrd="0" destOrd="0" presId="urn:microsoft.com/office/officeart/2005/8/layout/pyramid1"/>
    <dgm:cxn modelId="{59CE9406-7841-4565-A996-EA272EDDE350}" type="presParOf" srcId="{4E4418F8-63E3-4987-A2A5-2591B3DA418E}" destId="{71347F2B-DAA6-4F21-8D52-88AAD3AE11E0}" srcOrd="1" destOrd="0" presId="urn:microsoft.com/office/officeart/2005/8/layout/pyramid1"/>
    <dgm:cxn modelId="{E84FAE57-A052-4D27-8AF2-46D2EDAFE0DA}" type="presParOf" srcId="{EBC76390-06BC-4496-89A2-60450AD4B958}" destId="{696C5D10-8743-4754-8185-C7709B3F1CF0}" srcOrd="3" destOrd="0" presId="urn:microsoft.com/office/officeart/2005/8/layout/pyramid1"/>
    <dgm:cxn modelId="{51B80914-65CE-48CC-B002-912B0AD33C9C}" type="presParOf" srcId="{696C5D10-8743-4754-8185-C7709B3F1CF0}" destId="{150E9F40-A9E6-42DE-9A12-5A23BB7D97FA}" srcOrd="0" destOrd="0" presId="urn:microsoft.com/office/officeart/2005/8/layout/pyramid1"/>
    <dgm:cxn modelId="{0DE9A678-5DDA-443D-B567-7DA3B9BFBC94}" type="presParOf" srcId="{696C5D10-8743-4754-8185-C7709B3F1CF0}" destId="{D1A18837-8F33-4C1C-9082-BF4290564F85}" srcOrd="1" destOrd="0" presId="urn:microsoft.com/office/officeart/2005/8/layout/pyramid1"/>
    <dgm:cxn modelId="{B35A23EB-5586-424C-9B9D-5536210D21F9}" type="presParOf" srcId="{EBC76390-06BC-4496-89A2-60450AD4B958}" destId="{E79EA4CD-3E78-4A3C-B387-62AFAA9ED109}" srcOrd="4" destOrd="0" presId="urn:microsoft.com/office/officeart/2005/8/layout/pyramid1"/>
    <dgm:cxn modelId="{C738E4DE-054C-4C34-84D0-67A1B840844F}" type="presParOf" srcId="{E79EA4CD-3E78-4A3C-B387-62AFAA9ED109}" destId="{61BB79CA-7CF2-4D72-8256-90F755BD00DE}" srcOrd="0" destOrd="0" presId="urn:microsoft.com/office/officeart/2005/8/layout/pyramid1"/>
    <dgm:cxn modelId="{3534F278-7E5D-4696-91B8-76818A14F649}" type="presParOf" srcId="{E79EA4CD-3E78-4A3C-B387-62AFAA9ED109}" destId="{A7D59457-7F3A-45E8-82D1-D0A678F128BC}" srcOrd="1" destOrd="0" presId="urn:microsoft.com/office/officeart/2005/8/layout/pyramid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D4C1E-4CE1-410D-A7EE-3A3C3FC16ED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6BDD2CA-D2CD-484B-B905-5C5857AF240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Урочная деятельность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425F78-60F7-4B3B-B542-8FE0B27C8BCD}" type="parTrans" cxnId="{BFBF00A2-F704-4312-8055-B48357BBBA6C}">
      <dgm:prSet/>
      <dgm:spPr/>
      <dgm:t>
        <a:bodyPr/>
        <a:lstStyle/>
        <a:p>
          <a:endParaRPr lang="ru-RU"/>
        </a:p>
      </dgm:t>
    </dgm:pt>
    <dgm:pt modelId="{79B33161-B0DB-48A8-B867-373B2806BC28}" type="sibTrans" cxnId="{BFBF00A2-F704-4312-8055-B48357BBBA6C}">
      <dgm:prSet/>
      <dgm:spPr/>
      <dgm:t>
        <a:bodyPr/>
        <a:lstStyle/>
        <a:p>
          <a:endParaRPr lang="ru-RU"/>
        </a:p>
      </dgm:t>
    </dgm:pt>
    <dgm:pt modelId="{7ECB3ABB-F028-48CD-A1CC-28631AE8AFBC}">
      <dgm:prSet phldrT="[Текст]"/>
      <dgm:spPr/>
      <dgm:t>
        <a:bodyPr/>
        <a:lstStyle/>
        <a:p>
          <a:r>
            <a:rPr lang="ru-RU" dirty="0" smtClean="0"/>
            <a:t>Нейропсихологические упражнения</a:t>
          </a:r>
          <a:endParaRPr lang="ru-RU" dirty="0"/>
        </a:p>
      </dgm:t>
    </dgm:pt>
    <dgm:pt modelId="{73D00305-502F-4846-9912-F2F20A146649}" type="parTrans" cxnId="{379B91BE-F72F-48FE-9C86-646703BCB1FB}">
      <dgm:prSet/>
      <dgm:spPr/>
      <dgm:t>
        <a:bodyPr/>
        <a:lstStyle/>
        <a:p>
          <a:endParaRPr lang="ru-RU"/>
        </a:p>
      </dgm:t>
    </dgm:pt>
    <dgm:pt modelId="{39F57BE6-0B3D-4D83-A218-52FB3DA1A1AA}" type="sibTrans" cxnId="{379B91BE-F72F-48FE-9C86-646703BCB1FB}">
      <dgm:prSet/>
      <dgm:spPr/>
      <dgm:t>
        <a:bodyPr/>
        <a:lstStyle/>
        <a:p>
          <a:endParaRPr lang="ru-RU"/>
        </a:p>
      </dgm:t>
    </dgm:pt>
    <dgm:pt modelId="{6F68C1CA-DBD7-4CBA-A981-90C44E463FE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Внеурочная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деятельность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596B5F-5B15-45E0-8327-07FF07A6A931}" type="parTrans" cxnId="{53A9EE32-DDB0-41CC-9312-63E26D76955E}">
      <dgm:prSet/>
      <dgm:spPr/>
      <dgm:t>
        <a:bodyPr/>
        <a:lstStyle/>
        <a:p>
          <a:endParaRPr lang="ru-RU"/>
        </a:p>
      </dgm:t>
    </dgm:pt>
    <dgm:pt modelId="{8C3587A2-03DB-4718-9A3B-7ECFCF9DEFFB}" type="sibTrans" cxnId="{53A9EE32-DDB0-41CC-9312-63E26D76955E}">
      <dgm:prSet/>
      <dgm:spPr/>
      <dgm:t>
        <a:bodyPr/>
        <a:lstStyle/>
        <a:p>
          <a:endParaRPr lang="ru-RU"/>
        </a:p>
      </dgm:t>
    </dgm:pt>
    <dgm:pt modelId="{BA3866FD-5077-4D49-9494-2309DA9A70A1}">
      <dgm:prSet phldrT="[Текст]"/>
      <dgm:spPr/>
      <dgm:t>
        <a:bodyPr/>
        <a:lstStyle/>
        <a:p>
          <a:r>
            <a:rPr lang="ru-RU" dirty="0" smtClean="0"/>
            <a:t>Курс «Интеллектуальные </a:t>
          </a:r>
          <a:r>
            <a:rPr lang="ru-RU" dirty="0" err="1" smtClean="0"/>
            <a:t>витаминки</a:t>
          </a:r>
          <a:r>
            <a:rPr lang="ru-RU" dirty="0" smtClean="0"/>
            <a:t>»</a:t>
          </a:r>
          <a:endParaRPr lang="ru-RU" dirty="0"/>
        </a:p>
      </dgm:t>
    </dgm:pt>
    <dgm:pt modelId="{9E18C42A-27D7-45FD-8984-4B84EE15C1F5}" type="parTrans" cxnId="{107E3E01-90E5-4F49-90A6-3E6387E2F38F}">
      <dgm:prSet/>
      <dgm:spPr/>
      <dgm:t>
        <a:bodyPr/>
        <a:lstStyle/>
        <a:p>
          <a:endParaRPr lang="ru-RU"/>
        </a:p>
      </dgm:t>
    </dgm:pt>
    <dgm:pt modelId="{EC1A55A8-6D89-4EC0-9F8A-E36AEEBE04F2}" type="sibTrans" cxnId="{107E3E01-90E5-4F49-90A6-3E6387E2F38F}">
      <dgm:prSet/>
      <dgm:spPr/>
      <dgm:t>
        <a:bodyPr/>
        <a:lstStyle/>
        <a:p>
          <a:endParaRPr lang="ru-RU"/>
        </a:p>
      </dgm:t>
    </dgm:pt>
    <dgm:pt modelId="{99004D09-BE81-4375-A281-2A3D61AACF60}">
      <dgm:prSet phldrT="[Текст]"/>
      <dgm:spPr/>
      <dgm:t>
        <a:bodyPr/>
        <a:lstStyle/>
        <a:p>
          <a:r>
            <a:rPr lang="ru-RU" dirty="0" smtClean="0"/>
            <a:t>Авторская программа «Развивающие задания 1-4 класс» </a:t>
          </a:r>
          <a:r>
            <a:rPr lang="ru-RU" dirty="0" err="1" smtClean="0"/>
            <a:t>Е.В.Языканова</a:t>
          </a:r>
          <a:endParaRPr lang="ru-RU" dirty="0"/>
        </a:p>
      </dgm:t>
    </dgm:pt>
    <dgm:pt modelId="{CB298BC3-D128-4023-8BEB-E8CD47D88A9A}" type="parTrans" cxnId="{4A40BDB9-95E1-4790-B8A2-B79DF105963F}">
      <dgm:prSet/>
      <dgm:spPr/>
      <dgm:t>
        <a:bodyPr/>
        <a:lstStyle/>
        <a:p>
          <a:endParaRPr lang="ru-RU"/>
        </a:p>
      </dgm:t>
    </dgm:pt>
    <dgm:pt modelId="{3142316F-1848-4DF2-90DF-9B9770760D20}" type="sibTrans" cxnId="{4A40BDB9-95E1-4790-B8A2-B79DF105963F}">
      <dgm:prSet/>
      <dgm:spPr/>
      <dgm:t>
        <a:bodyPr/>
        <a:lstStyle/>
        <a:p>
          <a:endParaRPr lang="ru-RU"/>
        </a:p>
      </dgm:t>
    </dgm:pt>
    <dgm:pt modelId="{6DE26ECC-7AD0-40E7-A9DD-68D4155260CA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Воспитательняа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деятельность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1CFA65-0715-4144-98D9-4FAC7AD9E6DE}" type="parTrans" cxnId="{0823D68E-4616-4231-9C93-03C74A1B7A93}">
      <dgm:prSet/>
      <dgm:spPr/>
      <dgm:t>
        <a:bodyPr/>
        <a:lstStyle/>
        <a:p>
          <a:endParaRPr lang="ru-RU"/>
        </a:p>
      </dgm:t>
    </dgm:pt>
    <dgm:pt modelId="{EE281C2C-C90D-4F2A-96BD-963FCEFBFBAF}" type="sibTrans" cxnId="{0823D68E-4616-4231-9C93-03C74A1B7A93}">
      <dgm:prSet/>
      <dgm:spPr/>
      <dgm:t>
        <a:bodyPr/>
        <a:lstStyle/>
        <a:p>
          <a:endParaRPr lang="ru-RU"/>
        </a:p>
      </dgm:t>
    </dgm:pt>
    <dgm:pt modelId="{C3EF5B58-4DA4-418C-BB83-C3BF07D36A9F}">
      <dgm:prSet phldrT="[Текст]"/>
      <dgm:spPr/>
      <dgm:t>
        <a:bodyPr/>
        <a:lstStyle/>
        <a:p>
          <a:r>
            <a:rPr lang="ru-RU" dirty="0" smtClean="0"/>
            <a:t>Коллективные и индивидуальные нейропсихологические игры </a:t>
          </a:r>
          <a:endParaRPr lang="ru-RU" dirty="0"/>
        </a:p>
      </dgm:t>
    </dgm:pt>
    <dgm:pt modelId="{E3BE6A41-9294-4E8D-BA66-1194FA65BC77}" type="parTrans" cxnId="{72308DF9-4DD7-43FC-AC1E-83397671BDBB}">
      <dgm:prSet/>
      <dgm:spPr/>
      <dgm:t>
        <a:bodyPr/>
        <a:lstStyle/>
        <a:p>
          <a:endParaRPr lang="ru-RU"/>
        </a:p>
      </dgm:t>
    </dgm:pt>
    <dgm:pt modelId="{6B8C3985-51BF-475A-B80D-A40BFF53A01A}" type="sibTrans" cxnId="{72308DF9-4DD7-43FC-AC1E-83397671BDBB}">
      <dgm:prSet/>
      <dgm:spPr/>
      <dgm:t>
        <a:bodyPr/>
        <a:lstStyle/>
        <a:p>
          <a:endParaRPr lang="ru-RU"/>
        </a:p>
      </dgm:t>
    </dgm:pt>
    <dgm:pt modelId="{54C0A6BA-C6F7-4F4F-A3D2-D8DF09314A08}">
      <dgm:prSet phldrT="[Текст]"/>
      <dgm:spPr/>
      <dgm:t>
        <a:bodyPr/>
        <a:lstStyle/>
        <a:p>
          <a:endParaRPr lang="ru-RU" dirty="0"/>
        </a:p>
      </dgm:t>
    </dgm:pt>
    <dgm:pt modelId="{C69D2B23-59BE-431D-B647-199806AB961A}" type="parTrans" cxnId="{E58D6E2E-D866-4D9C-BE29-D52FA55D5C0B}">
      <dgm:prSet/>
      <dgm:spPr/>
      <dgm:t>
        <a:bodyPr/>
        <a:lstStyle/>
        <a:p>
          <a:endParaRPr lang="ru-RU"/>
        </a:p>
      </dgm:t>
    </dgm:pt>
    <dgm:pt modelId="{DCE42728-272F-4968-9224-F5AB33D8A6FA}" type="sibTrans" cxnId="{E58D6E2E-D866-4D9C-BE29-D52FA55D5C0B}">
      <dgm:prSet/>
      <dgm:spPr/>
      <dgm:t>
        <a:bodyPr/>
        <a:lstStyle/>
        <a:p>
          <a:endParaRPr lang="ru-RU"/>
        </a:p>
      </dgm:t>
    </dgm:pt>
    <dgm:pt modelId="{3374DE1C-5933-46BC-9CB4-9970F803BC58}">
      <dgm:prSet phldrT="[Текст]"/>
      <dgm:spPr/>
      <dgm:t>
        <a:bodyPr/>
        <a:lstStyle/>
        <a:p>
          <a:endParaRPr lang="ru-RU"/>
        </a:p>
      </dgm:t>
    </dgm:pt>
    <dgm:pt modelId="{5EE445A1-ADE5-46D4-B433-34CF3C58CA5A}" type="parTrans" cxnId="{87AA37D0-B7F2-4067-A187-2257FE72268D}">
      <dgm:prSet/>
      <dgm:spPr/>
      <dgm:t>
        <a:bodyPr/>
        <a:lstStyle/>
        <a:p>
          <a:endParaRPr lang="ru-RU"/>
        </a:p>
      </dgm:t>
    </dgm:pt>
    <dgm:pt modelId="{133D3BD3-74F0-4F16-B133-80EF3EFD9317}" type="sibTrans" cxnId="{87AA37D0-B7F2-4067-A187-2257FE72268D}">
      <dgm:prSet/>
      <dgm:spPr/>
      <dgm:t>
        <a:bodyPr/>
        <a:lstStyle/>
        <a:p>
          <a:endParaRPr lang="ru-RU"/>
        </a:p>
      </dgm:t>
    </dgm:pt>
    <dgm:pt modelId="{FFD481AE-8299-4626-B9C9-483CE7EFE932}" type="pres">
      <dgm:prSet presAssocID="{A42D4C1E-4CE1-410D-A7EE-3A3C3FC16ED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8CEF6B2A-4808-486B-8EA3-C8D263F909AF}" type="pres">
      <dgm:prSet presAssocID="{A42D4C1E-4CE1-410D-A7EE-3A3C3FC16EDC}" presName="cycle" presStyleCnt="0"/>
      <dgm:spPr/>
    </dgm:pt>
    <dgm:pt modelId="{80CD97E1-6F68-476B-ADA7-D17F3E23A9C0}" type="pres">
      <dgm:prSet presAssocID="{A42D4C1E-4CE1-410D-A7EE-3A3C3FC16EDC}" presName="centerShape" presStyleCnt="0"/>
      <dgm:spPr/>
    </dgm:pt>
    <dgm:pt modelId="{BBE66D19-4C03-425E-9888-756529D63A33}" type="pres">
      <dgm:prSet presAssocID="{A42D4C1E-4CE1-410D-A7EE-3A3C3FC16EDC}" presName="connSite" presStyleLbl="node1" presStyleIdx="0" presStyleCnt="4"/>
      <dgm:spPr/>
    </dgm:pt>
    <dgm:pt modelId="{E8202C27-2526-4D6B-B85D-E987491D8749}" type="pres">
      <dgm:prSet presAssocID="{A42D4C1E-4CE1-410D-A7EE-3A3C3FC16EDC}" presName="visible" presStyleLbl="node1" presStyleIdx="0" presStyleCnt="4" custScaleX="123807" custScaleY="137937" custLinFactNeighborX="-19974" custLinFactNeighborY="56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7FFC0E-FEEF-4791-B95E-6A93DF737ADF}" type="pres">
      <dgm:prSet presAssocID="{5D425F78-60F7-4B3B-B542-8FE0B27C8BCD}" presName="Name25" presStyleLbl="parChTrans1D1" presStyleIdx="0" presStyleCnt="3"/>
      <dgm:spPr/>
    </dgm:pt>
    <dgm:pt modelId="{8717DE4A-40D9-466A-B51A-1BB597395F27}" type="pres">
      <dgm:prSet presAssocID="{16BDD2CA-D2CD-484B-B905-5C5857AF2405}" presName="node" presStyleCnt="0"/>
      <dgm:spPr/>
    </dgm:pt>
    <dgm:pt modelId="{F14A3EF2-268A-4FA3-A8CB-17173D204BE7}" type="pres">
      <dgm:prSet presAssocID="{16BDD2CA-D2CD-484B-B905-5C5857AF2405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6C80894F-2615-4684-870D-B7B9F6E5D86F}" type="pres">
      <dgm:prSet presAssocID="{16BDD2CA-D2CD-484B-B905-5C5857AF240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2C90C-E20C-46CD-A1B2-B2530AA20617}" type="pres">
      <dgm:prSet presAssocID="{CD596B5F-5B15-45E0-8327-07FF07A6A931}" presName="Name25" presStyleLbl="parChTrans1D1" presStyleIdx="1" presStyleCnt="3"/>
      <dgm:spPr/>
    </dgm:pt>
    <dgm:pt modelId="{304CD29C-040C-4B04-B748-F3A49EBDF7A9}" type="pres">
      <dgm:prSet presAssocID="{6F68C1CA-DBD7-4CBA-A981-90C44E463FEC}" presName="node" presStyleCnt="0"/>
      <dgm:spPr/>
    </dgm:pt>
    <dgm:pt modelId="{D654A3A0-C7FD-4858-9C1E-148D2824D83E}" type="pres">
      <dgm:prSet presAssocID="{6F68C1CA-DBD7-4CBA-A981-90C44E463FEC}" presName="parentNode" presStyleLbl="node1" presStyleIdx="2" presStyleCnt="4" custScaleX="107116" custScaleY="102040">
        <dgm:presLayoutVars>
          <dgm:chMax val="1"/>
          <dgm:bulletEnabled val="1"/>
        </dgm:presLayoutVars>
      </dgm:prSet>
      <dgm:spPr/>
    </dgm:pt>
    <dgm:pt modelId="{DA10B1C6-70B1-4C8F-A3A8-8ADC77CF2F91}" type="pres">
      <dgm:prSet presAssocID="{6F68C1CA-DBD7-4CBA-A981-90C44E463FE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4FC77-8BBC-41D3-9E8D-5D8A704C3512}" type="pres">
      <dgm:prSet presAssocID="{6D1CFA65-0715-4144-98D9-4FAC7AD9E6DE}" presName="Name25" presStyleLbl="parChTrans1D1" presStyleIdx="2" presStyleCnt="3"/>
      <dgm:spPr/>
    </dgm:pt>
    <dgm:pt modelId="{5101254C-B117-44AB-9A01-4D777115268B}" type="pres">
      <dgm:prSet presAssocID="{6DE26ECC-7AD0-40E7-A9DD-68D4155260CA}" presName="node" presStyleCnt="0"/>
      <dgm:spPr/>
    </dgm:pt>
    <dgm:pt modelId="{6DD4E5CA-F9A2-43EE-9A8C-198F70D6E916}" type="pres">
      <dgm:prSet presAssocID="{6DE26ECC-7AD0-40E7-A9DD-68D4155260CA}" presName="parentNode" presStyleLbl="node1" presStyleIdx="3" presStyleCnt="4" custScaleX="111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65743-375A-4B4E-8429-0FC5DAD595FD}" type="pres">
      <dgm:prSet presAssocID="{6DE26ECC-7AD0-40E7-A9DD-68D4155260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B26F4-0134-4845-BD83-1B935CD33672}" type="presOf" srcId="{6D1CFA65-0715-4144-98D9-4FAC7AD9E6DE}" destId="{AA04FC77-8BBC-41D3-9E8D-5D8A704C3512}" srcOrd="0" destOrd="0" presId="urn:microsoft.com/office/officeart/2005/8/layout/radial2"/>
    <dgm:cxn modelId="{72308DF9-4DD7-43FC-AC1E-83397671BDBB}" srcId="{6DE26ECC-7AD0-40E7-A9DD-68D4155260CA}" destId="{C3EF5B58-4DA4-418C-BB83-C3BF07D36A9F}" srcOrd="0" destOrd="0" parTransId="{E3BE6A41-9294-4E8D-BA66-1194FA65BC77}" sibTransId="{6B8C3985-51BF-475A-B80D-A40BFF53A01A}"/>
    <dgm:cxn modelId="{DC9284C9-DFB7-426A-93A4-4746B05E9A5A}" type="presOf" srcId="{16BDD2CA-D2CD-484B-B905-5C5857AF2405}" destId="{F14A3EF2-268A-4FA3-A8CB-17173D204BE7}" srcOrd="0" destOrd="0" presId="urn:microsoft.com/office/officeart/2005/8/layout/radial2"/>
    <dgm:cxn modelId="{9021CF77-2FF9-40AD-859D-56BF46E11695}" type="presOf" srcId="{A42D4C1E-4CE1-410D-A7EE-3A3C3FC16EDC}" destId="{FFD481AE-8299-4626-B9C9-483CE7EFE932}" srcOrd="0" destOrd="0" presId="urn:microsoft.com/office/officeart/2005/8/layout/radial2"/>
    <dgm:cxn modelId="{0823D68E-4616-4231-9C93-03C74A1B7A93}" srcId="{A42D4C1E-4CE1-410D-A7EE-3A3C3FC16EDC}" destId="{6DE26ECC-7AD0-40E7-A9DD-68D4155260CA}" srcOrd="2" destOrd="0" parTransId="{6D1CFA65-0715-4144-98D9-4FAC7AD9E6DE}" sibTransId="{EE281C2C-C90D-4F2A-96BD-963FCEFBFBAF}"/>
    <dgm:cxn modelId="{0DF527F8-154C-4476-BFF8-C6D7921BDA6A}" type="presOf" srcId="{6F68C1CA-DBD7-4CBA-A981-90C44E463FEC}" destId="{D654A3A0-C7FD-4858-9C1E-148D2824D83E}" srcOrd="0" destOrd="0" presId="urn:microsoft.com/office/officeart/2005/8/layout/radial2"/>
    <dgm:cxn modelId="{E58D6E2E-D866-4D9C-BE29-D52FA55D5C0B}" srcId="{7ECB3ABB-F028-48CD-A1CC-28631AE8AFBC}" destId="{54C0A6BA-C6F7-4F4F-A3D2-D8DF09314A08}" srcOrd="0" destOrd="0" parTransId="{C69D2B23-59BE-431D-B647-199806AB961A}" sibTransId="{DCE42728-272F-4968-9224-F5AB33D8A6FA}"/>
    <dgm:cxn modelId="{D0F1802D-0992-4C1D-9C3B-54D52C9CC995}" type="presOf" srcId="{C3EF5B58-4DA4-418C-BB83-C3BF07D36A9F}" destId="{45D65743-375A-4B4E-8429-0FC5DAD595FD}" srcOrd="0" destOrd="0" presId="urn:microsoft.com/office/officeart/2005/8/layout/radial2"/>
    <dgm:cxn modelId="{BFBF00A2-F704-4312-8055-B48357BBBA6C}" srcId="{A42D4C1E-4CE1-410D-A7EE-3A3C3FC16EDC}" destId="{16BDD2CA-D2CD-484B-B905-5C5857AF2405}" srcOrd="0" destOrd="0" parTransId="{5D425F78-60F7-4B3B-B542-8FE0B27C8BCD}" sibTransId="{79B33161-B0DB-48A8-B867-373B2806BC28}"/>
    <dgm:cxn modelId="{49B55D1D-374B-4833-AE27-62D7C80B60B4}" type="presOf" srcId="{7ECB3ABB-F028-48CD-A1CC-28631AE8AFBC}" destId="{6C80894F-2615-4684-870D-B7B9F6E5D86F}" srcOrd="0" destOrd="0" presId="urn:microsoft.com/office/officeart/2005/8/layout/radial2"/>
    <dgm:cxn modelId="{CACFFDCD-C3B4-4820-857B-3FB8F60C0E23}" type="presOf" srcId="{54C0A6BA-C6F7-4F4F-A3D2-D8DF09314A08}" destId="{6C80894F-2615-4684-870D-B7B9F6E5D86F}" srcOrd="0" destOrd="1" presId="urn:microsoft.com/office/officeart/2005/8/layout/radial2"/>
    <dgm:cxn modelId="{379B91BE-F72F-48FE-9C86-646703BCB1FB}" srcId="{16BDD2CA-D2CD-484B-B905-5C5857AF2405}" destId="{7ECB3ABB-F028-48CD-A1CC-28631AE8AFBC}" srcOrd="0" destOrd="0" parTransId="{73D00305-502F-4846-9912-F2F20A146649}" sibTransId="{39F57BE6-0B3D-4D83-A218-52FB3DA1A1AA}"/>
    <dgm:cxn modelId="{F9843283-162D-4A08-AE61-9CD1B085781E}" type="presOf" srcId="{5D425F78-60F7-4B3B-B542-8FE0B27C8BCD}" destId="{A37FFC0E-FEEF-4791-B95E-6A93DF737ADF}" srcOrd="0" destOrd="0" presId="urn:microsoft.com/office/officeart/2005/8/layout/radial2"/>
    <dgm:cxn modelId="{4A40BDB9-95E1-4790-B8A2-B79DF105963F}" srcId="{6F68C1CA-DBD7-4CBA-A981-90C44E463FEC}" destId="{99004D09-BE81-4375-A281-2A3D61AACF60}" srcOrd="1" destOrd="0" parTransId="{CB298BC3-D128-4023-8BEB-E8CD47D88A9A}" sibTransId="{3142316F-1848-4DF2-90DF-9B9770760D20}"/>
    <dgm:cxn modelId="{E2534CB7-C3AE-47E4-A0E3-3A24FD3C5F97}" type="presOf" srcId="{99004D09-BE81-4375-A281-2A3D61AACF60}" destId="{DA10B1C6-70B1-4C8F-A3A8-8ADC77CF2F91}" srcOrd="0" destOrd="1" presId="urn:microsoft.com/office/officeart/2005/8/layout/radial2"/>
    <dgm:cxn modelId="{107E3E01-90E5-4F49-90A6-3E6387E2F38F}" srcId="{6F68C1CA-DBD7-4CBA-A981-90C44E463FEC}" destId="{BA3866FD-5077-4D49-9494-2309DA9A70A1}" srcOrd="0" destOrd="0" parTransId="{9E18C42A-27D7-45FD-8984-4B84EE15C1F5}" sibTransId="{EC1A55A8-6D89-4EC0-9F8A-E36AEEBE04F2}"/>
    <dgm:cxn modelId="{42D5AE2B-8D98-48C6-ADF3-049F29B4D6B8}" type="presOf" srcId="{CD596B5F-5B15-45E0-8327-07FF07A6A931}" destId="{9532C90C-E20C-46CD-A1B2-B2530AA20617}" srcOrd="0" destOrd="0" presId="urn:microsoft.com/office/officeart/2005/8/layout/radial2"/>
    <dgm:cxn modelId="{7ECB1C45-AB12-4576-AC86-1B9D3F4908EA}" type="presOf" srcId="{3374DE1C-5933-46BC-9CB4-9970F803BC58}" destId="{6C80894F-2615-4684-870D-B7B9F6E5D86F}" srcOrd="0" destOrd="2" presId="urn:microsoft.com/office/officeart/2005/8/layout/radial2"/>
    <dgm:cxn modelId="{87AA37D0-B7F2-4067-A187-2257FE72268D}" srcId="{7ECB3ABB-F028-48CD-A1CC-28631AE8AFBC}" destId="{3374DE1C-5933-46BC-9CB4-9970F803BC58}" srcOrd="1" destOrd="0" parTransId="{5EE445A1-ADE5-46D4-B433-34CF3C58CA5A}" sibTransId="{133D3BD3-74F0-4F16-B133-80EF3EFD9317}"/>
    <dgm:cxn modelId="{53A9EE32-DDB0-41CC-9312-63E26D76955E}" srcId="{A42D4C1E-4CE1-410D-A7EE-3A3C3FC16EDC}" destId="{6F68C1CA-DBD7-4CBA-A981-90C44E463FEC}" srcOrd="1" destOrd="0" parTransId="{CD596B5F-5B15-45E0-8327-07FF07A6A931}" sibTransId="{8C3587A2-03DB-4718-9A3B-7ECFCF9DEFFB}"/>
    <dgm:cxn modelId="{C43A813D-633D-4195-A684-750A66013521}" type="presOf" srcId="{6DE26ECC-7AD0-40E7-A9DD-68D4155260CA}" destId="{6DD4E5CA-F9A2-43EE-9A8C-198F70D6E916}" srcOrd="0" destOrd="0" presId="urn:microsoft.com/office/officeart/2005/8/layout/radial2"/>
    <dgm:cxn modelId="{1F533FD0-6105-4DCD-AB33-19F6D10FCD68}" type="presOf" srcId="{BA3866FD-5077-4D49-9494-2309DA9A70A1}" destId="{DA10B1C6-70B1-4C8F-A3A8-8ADC77CF2F91}" srcOrd="0" destOrd="0" presId="urn:microsoft.com/office/officeart/2005/8/layout/radial2"/>
    <dgm:cxn modelId="{A49A464E-9B16-4A68-AF8A-31BAB85C268A}" type="presParOf" srcId="{FFD481AE-8299-4626-B9C9-483CE7EFE932}" destId="{8CEF6B2A-4808-486B-8EA3-C8D263F909AF}" srcOrd="0" destOrd="0" presId="urn:microsoft.com/office/officeart/2005/8/layout/radial2"/>
    <dgm:cxn modelId="{61256C55-A944-436A-92D6-D8D78302881B}" type="presParOf" srcId="{8CEF6B2A-4808-486B-8EA3-C8D263F909AF}" destId="{80CD97E1-6F68-476B-ADA7-D17F3E23A9C0}" srcOrd="0" destOrd="0" presId="urn:microsoft.com/office/officeart/2005/8/layout/radial2"/>
    <dgm:cxn modelId="{79A872E6-094F-4398-9D8D-53816C99F2AA}" type="presParOf" srcId="{80CD97E1-6F68-476B-ADA7-D17F3E23A9C0}" destId="{BBE66D19-4C03-425E-9888-756529D63A33}" srcOrd="0" destOrd="0" presId="urn:microsoft.com/office/officeart/2005/8/layout/radial2"/>
    <dgm:cxn modelId="{2D7669DF-4537-40F4-952F-63851502C51C}" type="presParOf" srcId="{80CD97E1-6F68-476B-ADA7-D17F3E23A9C0}" destId="{E8202C27-2526-4D6B-B85D-E987491D8749}" srcOrd="1" destOrd="0" presId="urn:microsoft.com/office/officeart/2005/8/layout/radial2"/>
    <dgm:cxn modelId="{A2E608A9-4592-42CB-B3CA-13EC344900DD}" type="presParOf" srcId="{8CEF6B2A-4808-486B-8EA3-C8D263F909AF}" destId="{A37FFC0E-FEEF-4791-B95E-6A93DF737ADF}" srcOrd="1" destOrd="0" presId="urn:microsoft.com/office/officeart/2005/8/layout/radial2"/>
    <dgm:cxn modelId="{7465064D-CDE3-41C7-8E6C-BAD32BE47CA6}" type="presParOf" srcId="{8CEF6B2A-4808-486B-8EA3-C8D263F909AF}" destId="{8717DE4A-40D9-466A-B51A-1BB597395F27}" srcOrd="2" destOrd="0" presId="urn:microsoft.com/office/officeart/2005/8/layout/radial2"/>
    <dgm:cxn modelId="{FB118351-344F-4C37-B6CD-A8C76510A52F}" type="presParOf" srcId="{8717DE4A-40D9-466A-B51A-1BB597395F27}" destId="{F14A3EF2-268A-4FA3-A8CB-17173D204BE7}" srcOrd="0" destOrd="0" presId="urn:microsoft.com/office/officeart/2005/8/layout/radial2"/>
    <dgm:cxn modelId="{C2210DCA-9D5D-4D49-A4AD-7F2A78FCA550}" type="presParOf" srcId="{8717DE4A-40D9-466A-B51A-1BB597395F27}" destId="{6C80894F-2615-4684-870D-B7B9F6E5D86F}" srcOrd="1" destOrd="0" presId="urn:microsoft.com/office/officeart/2005/8/layout/radial2"/>
    <dgm:cxn modelId="{034BAED2-932E-4CBA-BE16-06A178EB0BDC}" type="presParOf" srcId="{8CEF6B2A-4808-486B-8EA3-C8D263F909AF}" destId="{9532C90C-E20C-46CD-A1B2-B2530AA20617}" srcOrd="3" destOrd="0" presId="urn:microsoft.com/office/officeart/2005/8/layout/radial2"/>
    <dgm:cxn modelId="{428658FF-4DE7-4442-964D-CE2323983993}" type="presParOf" srcId="{8CEF6B2A-4808-486B-8EA3-C8D263F909AF}" destId="{304CD29C-040C-4B04-B748-F3A49EBDF7A9}" srcOrd="4" destOrd="0" presId="urn:microsoft.com/office/officeart/2005/8/layout/radial2"/>
    <dgm:cxn modelId="{3FEEC3EF-A06D-4023-B4C8-F7106A0FC93E}" type="presParOf" srcId="{304CD29C-040C-4B04-B748-F3A49EBDF7A9}" destId="{D654A3A0-C7FD-4858-9C1E-148D2824D83E}" srcOrd="0" destOrd="0" presId="urn:microsoft.com/office/officeart/2005/8/layout/radial2"/>
    <dgm:cxn modelId="{29F8AE66-468D-4CEC-9CA3-B386CD0812F5}" type="presParOf" srcId="{304CD29C-040C-4B04-B748-F3A49EBDF7A9}" destId="{DA10B1C6-70B1-4C8F-A3A8-8ADC77CF2F91}" srcOrd="1" destOrd="0" presId="urn:microsoft.com/office/officeart/2005/8/layout/radial2"/>
    <dgm:cxn modelId="{B5589348-134C-486C-A5D0-4129052E470A}" type="presParOf" srcId="{8CEF6B2A-4808-486B-8EA3-C8D263F909AF}" destId="{AA04FC77-8BBC-41D3-9E8D-5D8A704C3512}" srcOrd="5" destOrd="0" presId="urn:microsoft.com/office/officeart/2005/8/layout/radial2"/>
    <dgm:cxn modelId="{06A50AA6-36E6-4040-9D3D-C0C28AD71BB4}" type="presParOf" srcId="{8CEF6B2A-4808-486B-8EA3-C8D263F909AF}" destId="{5101254C-B117-44AB-9A01-4D777115268B}" srcOrd="6" destOrd="0" presId="urn:microsoft.com/office/officeart/2005/8/layout/radial2"/>
    <dgm:cxn modelId="{66784574-E863-492D-8A2B-A5EF999F7035}" type="presParOf" srcId="{5101254C-B117-44AB-9A01-4D777115268B}" destId="{6DD4E5CA-F9A2-43EE-9A8C-198F70D6E916}" srcOrd="0" destOrd="0" presId="urn:microsoft.com/office/officeart/2005/8/layout/radial2"/>
    <dgm:cxn modelId="{7AD7E3F4-7583-49B1-AD75-EB97A91F53E6}" type="presParOf" srcId="{5101254C-B117-44AB-9A01-4D777115268B}" destId="{45D65743-375A-4B4E-8429-0FC5DAD595FD}" srcOrd="1" destOrd="0" presId="urn:microsoft.com/office/officeart/2005/8/layout/radial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6A0CCE-BADD-418B-B45B-74EC4AD7B506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897256-178E-44E0-BFBA-A31566C6CDC8}">
      <dgm:prSet phldrT="[Текст]"/>
      <dgm:spPr/>
      <dgm:t>
        <a:bodyPr/>
        <a:lstStyle/>
        <a:p>
          <a:r>
            <a:rPr lang="ru-RU" dirty="0" smtClean="0"/>
            <a:t>корректировка готовых заданий</a:t>
          </a:r>
          <a:endParaRPr lang="ru-RU" dirty="0"/>
        </a:p>
      </dgm:t>
    </dgm:pt>
    <dgm:pt modelId="{5D62A0CA-3094-4431-BF5D-98FE9B9F7FB2}" type="parTrans" cxnId="{E3B2EA80-21E4-4F4F-9FA4-35DC26628063}">
      <dgm:prSet/>
      <dgm:spPr/>
      <dgm:t>
        <a:bodyPr/>
        <a:lstStyle/>
        <a:p>
          <a:endParaRPr lang="ru-RU"/>
        </a:p>
      </dgm:t>
    </dgm:pt>
    <dgm:pt modelId="{0F206B9B-8D28-4F2F-AEDC-C92915433428}" type="sibTrans" cxnId="{E3B2EA80-21E4-4F4F-9FA4-35DC26628063}">
      <dgm:prSet/>
      <dgm:spPr/>
      <dgm:t>
        <a:bodyPr/>
        <a:lstStyle/>
        <a:p>
          <a:endParaRPr lang="ru-RU"/>
        </a:p>
      </dgm:t>
    </dgm:pt>
    <dgm:pt modelId="{2972204F-47FE-4636-9319-9CB9285822F3}">
      <dgm:prSet phldrT="[Текст]"/>
      <dgm:spPr/>
      <dgm:t>
        <a:bodyPr/>
        <a:lstStyle/>
        <a:p>
          <a:r>
            <a:rPr lang="ru-RU" dirty="0" smtClean="0"/>
            <a:t>«Прикидка»</a:t>
          </a:r>
          <a:endParaRPr lang="ru-RU" dirty="0"/>
        </a:p>
      </dgm:t>
    </dgm:pt>
    <dgm:pt modelId="{474CEAA7-9DF9-40C6-94F0-84464D7F86E1}" type="parTrans" cxnId="{FDE2EFE8-7254-442C-A1FF-23CB43A2AD64}">
      <dgm:prSet/>
      <dgm:spPr/>
      <dgm:t>
        <a:bodyPr/>
        <a:lstStyle/>
        <a:p>
          <a:endParaRPr lang="ru-RU"/>
        </a:p>
      </dgm:t>
    </dgm:pt>
    <dgm:pt modelId="{54C9D96A-817F-4F8F-BDEC-191CB2FA6A4D}" type="sibTrans" cxnId="{FDE2EFE8-7254-442C-A1FF-23CB43A2AD64}">
      <dgm:prSet/>
      <dgm:spPr/>
      <dgm:t>
        <a:bodyPr/>
        <a:lstStyle/>
        <a:p>
          <a:endParaRPr lang="ru-RU"/>
        </a:p>
      </dgm:t>
    </dgm:pt>
    <dgm:pt modelId="{091DF445-AF07-4423-9B2A-1CDFCCB6AB7D}">
      <dgm:prSet phldrT="[Текст]"/>
      <dgm:spPr/>
      <dgm:t>
        <a:bodyPr/>
        <a:lstStyle/>
        <a:p>
          <a:r>
            <a:rPr lang="ru-RU" dirty="0" smtClean="0"/>
            <a:t>«На глаз»</a:t>
          </a:r>
          <a:endParaRPr lang="ru-RU" dirty="0"/>
        </a:p>
      </dgm:t>
    </dgm:pt>
    <dgm:pt modelId="{117F157A-D697-4910-BEAD-755C11FB09A9}" type="parTrans" cxnId="{29E87190-4454-4CCD-848C-C8BBA6F3C46A}">
      <dgm:prSet/>
      <dgm:spPr/>
      <dgm:t>
        <a:bodyPr/>
        <a:lstStyle/>
        <a:p>
          <a:endParaRPr lang="ru-RU"/>
        </a:p>
      </dgm:t>
    </dgm:pt>
    <dgm:pt modelId="{D304560A-B128-4748-977C-4EB5BA0AB106}" type="sibTrans" cxnId="{29E87190-4454-4CCD-848C-C8BBA6F3C46A}">
      <dgm:prSet/>
      <dgm:spPr/>
      <dgm:t>
        <a:bodyPr/>
        <a:lstStyle/>
        <a:p>
          <a:endParaRPr lang="ru-RU"/>
        </a:p>
      </dgm:t>
    </dgm:pt>
    <dgm:pt modelId="{204B053C-4CFB-45D8-9DF8-9C674F67B102}">
      <dgm:prSet phldrT="[Текст]"/>
      <dgm:spPr/>
      <dgm:t>
        <a:bodyPr/>
        <a:lstStyle/>
        <a:p>
          <a:r>
            <a:rPr lang="ru-RU" dirty="0" smtClean="0"/>
            <a:t>Конструирование новых  заданий</a:t>
          </a:r>
          <a:endParaRPr lang="ru-RU" dirty="0"/>
        </a:p>
      </dgm:t>
    </dgm:pt>
    <dgm:pt modelId="{163D938A-15C0-458A-BCFD-8BC98E1F6344}" type="parTrans" cxnId="{7A35E064-F433-4847-933F-C7E4FFFEE500}">
      <dgm:prSet/>
      <dgm:spPr/>
      <dgm:t>
        <a:bodyPr/>
        <a:lstStyle/>
        <a:p>
          <a:endParaRPr lang="ru-RU"/>
        </a:p>
      </dgm:t>
    </dgm:pt>
    <dgm:pt modelId="{5D5257C4-6F2D-448D-A666-40EC65936831}" type="sibTrans" cxnId="{7A35E064-F433-4847-933F-C7E4FFFEE500}">
      <dgm:prSet/>
      <dgm:spPr/>
      <dgm:t>
        <a:bodyPr/>
        <a:lstStyle/>
        <a:p>
          <a:endParaRPr lang="ru-RU"/>
        </a:p>
      </dgm:t>
    </dgm:pt>
    <dgm:pt modelId="{0746BD5D-B9EA-487D-9BB1-89764C3208A7}">
      <dgm:prSet phldrT="[Текст]"/>
      <dgm:spPr/>
      <dgm:t>
        <a:bodyPr/>
        <a:lstStyle/>
        <a:p>
          <a:r>
            <a:rPr lang="ru-RU" dirty="0" smtClean="0"/>
            <a:t>«Пицца» - 1</a:t>
          </a:r>
          <a:endParaRPr lang="ru-RU" dirty="0"/>
        </a:p>
      </dgm:t>
    </dgm:pt>
    <dgm:pt modelId="{5985FF78-430C-4548-AF85-F5903C3F1BA3}" type="parTrans" cxnId="{50C37C65-2C78-4113-97E6-2C96FF6A0CA1}">
      <dgm:prSet/>
      <dgm:spPr/>
      <dgm:t>
        <a:bodyPr/>
        <a:lstStyle/>
        <a:p>
          <a:endParaRPr lang="ru-RU"/>
        </a:p>
      </dgm:t>
    </dgm:pt>
    <dgm:pt modelId="{9CE44B44-4903-4A94-99E2-535DE1B32230}" type="sibTrans" cxnId="{50C37C65-2C78-4113-97E6-2C96FF6A0CA1}">
      <dgm:prSet/>
      <dgm:spPr/>
      <dgm:t>
        <a:bodyPr/>
        <a:lstStyle/>
        <a:p>
          <a:endParaRPr lang="ru-RU"/>
        </a:p>
      </dgm:t>
    </dgm:pt>
    <dgm:pt modelId="{08BA86BC-E2E4-477F-9D30-28166D93E6E9}">
      <dgm:prSet phldrT="[Текст]"/>
      <dgm:spPr/>
      <dgm:t>
        <a:bodyPr/>
        <a:lstStyle/>
        <a:p>
          <a:r>
            <a:rPr lang="ru-RU" dirty="0" smtClean="0"/>
            <a:t>«Пицца» - 2</a:t>
          </a:r>
          <a:endParaRPr lang="ru-RU" dirty="0"/>
        </a:p>
      </dgm:t>
    </dgm:pt>
    <dgm:pt modelId="{A8FA7BCF-8B13-4587-8B99-53607B29FDF3}" type="parTrans" cxnId="{E4648B01-98FC-4535-B172-5C809C5E3737}">
      <dgm:prSet/>
      <dgm:spPr/>
      <dgm:t>
        <a:bodyPr/>
        <a:lstStyle/>
        <a:p>
          <a:endParaRPr lang="ru-RU"/>
        </a:p>
      </dgm:t>
    </dgm:pt>
    <dgm:pt modelId="{3C2AA715-7DCD-4949-9143-370E00465FF5}" type="sibTrans" cxnId="{E4648B01-98FC-4535-B172-5C809C5E3737}">
      <dgm:prSet/>
      <dgm:spPr/>
      <dgm:t>
        <a:bodyPr/>
        <a:lstStyle/>
        <a:p>
          <a:endParaRPr lang="ru-RU"/>
        </a:p>
      </dgm:t>
    </dgm:pt>
    <dgm:pt modelId="{38746264-7FE0-4E38-9A20-653AC5F58037}">
      <dgm:prSet phldrT="[Текст]"/>
      <dgm:spPr/>
      <dgm:t>
        <a:bodyPr/>
        <a:lstStyle/>
        <a:p>
          <a:r>
            <a:rPr lang="ru-RU" dirty="0" smtClean="0"/>
            <a:t>Моделирование, изменение, преобразование</a:t>
          </a:r>
          <a:endParaRPr lang="ru-RU" dirty="0"/>
        </a:p>
      </dgm:t>
    </dgm:pt>
    <dgm:pt modelId="{F1FA2B23-3612-4424-8BB9-1A11AA266390}" type="parTrans" cxnId="{47AB2690-C8D3-41AA-A1E5-47E954ABDA63}">
      <dgm:prSet/>
      <dgm:spPr/>
    </dgm:pt>
    <dgm:pt modelId="{B1D2ACCE-2C4C-4DC9-8A1C-5EC2B9170A4C}" type="sibTrans" cxnId="{47AB2690-C8D3-41AA-A1E5-47E954ABDA63}">
      <dgm:prSet/>
      <dgm:spPr/>
    </dgm:pt>
    <dgm:pt modelId="{B11AB22F-72D2-4D4C-9982-9827FED7A776}">
      <dgm:prSet phldrT="[Текст]"/>
      <dgm:spPr/>
      <dgm:t>
        <a:bodyPr/>
        <a:lstStyle/>
        <a:p>
          <a:r>
            <a:rPr lang="ru-RU" dirty="0" smtClean="0"/>
            <a:t>Приём «Один день в числах»</a:t>
          </a:r>
          <a:endParaRPr lang="ru-RU" dirty="0"/>
        </a:p>
      </dgm:t>
    </dgm:pt>
    <dgm:pt modelId="{B0CFCA7F-776B-4081-AC6B-E8B9CD098EB1}" type="parTrans" cxnId="{E0D264F2-8744-4C26-AF2D-9C3952C37127}">
      <dgm:prSet/>
      <dgm:spPr/>
    </dgm:pt>
    <dgm:pt modelId="{90585998-CC62-4E04-930F-91C75EB71601}" type="sibTrans" cxnId="{E0D264F2-8744-4C26-AF2D-9C3952C37127}">
      <dgm:prSet/>
      <dgm:spPr/>
    </dgm:pt>
    <dgm:pt modelId="{E2E41B42-AF0D-4046-8FC7-4DAF041D9CEF}">
      <dgm:prSet phldrT="[Текст]"/>
      <dgm:spPr/>
      <dgm:t>
        <a:bodyPr/>
        <a:lstStyle/>
        <a:p>
          <a:r>
            <a:rPr lang="ru-RU" dirty="0" smtClean="0"/>
            <a:t>Приём «Какой формы …» и т.д.</a:t>
          </a:r>
          <a:endParaRPr lang="ru-RU" dirty="0"/>
        </a:p>
      </dgm:t>
    </dgm:pt>
    <dgm:pt modelId="{022D9824-49BC-4609-8050-1D2A34E45956}" type="parTrans" cxnId="{5977F5D9-B03B-4220-8161-10DF08ADA52D}">
      <dgm:prSet/>
      <dgm:spPr/>
    </dgm:pt>
    <dgm:pt modelId="{E6618796-7890-4BD2-93E8-B60950BB032A}" type="sibTrans" cxnId="{5977F5D9-B03B-4220-8161-10DF08ADA52D}">
      <dgm:prSet/>
      <dgm:spPr/>
    </dgm:pt>
    <dgm:pt modelId="{277F8E2B-A3F8-402A-B4B0-91179E90F344}" type="pres">
      <dgm:prSet presAssocID="{8B6A0CCE-BADD-418B-B45B-74EC4AD7B506}" presName="Name0" presStyleCnt="0">
        <dgm:presLayoutVars>
          <dgm:dir/>
          <dgm:animLvl val="lvl"/>
          <dgm:resizeHandles/>
        </dgm:presLayoutVars>
      </dgm:prSet>
      <dgm:spPr/>
    </dgm:pt>
    <dgm:pt modelId="{5267D226-7782-4D77-B3C2-732625FD7D39}" type="pres">
      <dgm:prSet presAssocID="{4E897256-178E-44E0-BFBA-A31566C6CDC8}" presName="linNode" presStyleCnt="0"/>
      <dgm:spPr/>
    </dgm:pt>
    <dgm:pt modelId="{8F56DF99-5FAA-4684-9170-2215F792CCA9}" type="pres">
      <dgm:prSet presAssocID="{4E897256-178E-44E0-BFBA-A31566C6CDC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12C58-746D-4FD2-9CA0-DD909D11C99A}" type="pres">
      <dgm:prSet presAssocID="{4E897256-178E-44E0-BFBA-A31566C6CDC8}" presName="childShp" presStyleLbl="bgAccFollowNode1" presStyleIdx="0" presStyleCnt="2">
        <dgm:presLayoutVars>
          <dgm:bulletEnabled val="1"/>
        </dgm:presLayoutVars>
      </dgm:prSet>
      <dgm:spPr/>
    </dgm:pt>
    <dgm:pt modelId="{858A1D73-28AA-4202-A70E-EAD4CE42A021}" type="pres">
      <dgm:prSet presAssocID="{0F206B9B-8D28-4F2F-AEDC-C92915433428}" presName="spacing" presStyleCnt="0"/>
      <dgm:spPr/>
    </dgm:pt>
    <dgm:pt modelId="{5EFD411A-6645-43C0-968A-6FDF84F5B813}" type="pres">
      <dgm:prSet presAssocID="{204B053C-4CFB-45D8-9DF8-9C674F67B102}" presName="linNode" presStyleCnt="0"/>
      <dgm:spPr/>
    </dgm:pt>
    <dgm:pt modelId="{EB202482-E5DA-4BB8-9665-28401F5BBDF1}" type="pres">
      <dgm:prSet presAssocID="{204B053C-4CFB-45D8-9DF8-9C674F67B102}" presName="parentShp" presStyleLbl="node1" presStyleIdx="1" presStyleCnt="2">
        <dgm:presLayoutVars>
          <dgm:bulletEnabled val="1"/>
        </dgm:presLayoutVars>
      </dgm:prSet>
      <dgm:spPr/>
    </dgm:pt>
    <dgm:pt modelId="{06FD8C7C-C896-499F-BABA-C7AAC92E59D6}" type="pres">
      <dgm:prSet presAssocID="{204B053C-4CFB-45D8-9DF8-9C674F67B10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59DFAA4-EA44-4C34-A64A-4037846C94EB}" type="presOf" srcId="{2972204F-47FE-4636-9319-9CB9285822F3}" destId="{CDC12C58-746D-4FD2-9CA0-DD909D11C99A}" srcOrd="0" destOrd="0" presId="urn:microsoft.com/office/officeart/2005/8/layout/vList6"/>
    <dgm:cxn modelId="{4E4AECE0-010C-4390-BECD-745BE52AF25F}" type="presOf" srcId="{08BA86BC-E2E4-477F-9D30-28166D93E6E9}" destId="{06FD8C7C-C896-499F-BABA-C7AAC92E59D6}" srcOrd="0" destOrd="1" presId="urn:microsoft.com/office/officeart/2005/8/layout/vList6"/>
    <dgm:cxn modelId="{C37E7C99-BE48-4ECB-BF85-E17E14786386}" type="presOf" srcId="{38746264-7FE0-4E38-9A20-653AC5F58037}" destId="{CDC12C58-746D-4FD2-9CA0-DD909D11C99A}" srcOrd="0" destOrd="2" presId="urn:microsoft.com/office/officeart/2005/8/layout/vList6"/>
    <dgm:cxn modelId="{F32E04D7-75F0-4A21-8601-6AD1E5DA5445}" type="presOf" srcId="{091DF445-AF07-4423-9B2A-1CDFCCB6AB7D}" destId="{CDC12C58-746D-4FD2-9CA0-DD909D11C99A}" srcOrd="0" destOrd="1" presId="urn:microsoft.com/office/officeart/2005/8/layout/vList6"/>
    <dgm:cxn modelId="{E3B2EA80-21E4-4F4F-9FA4-35DC26628063}" srcId="{8B6A0CCE-BADD-418B-B45B-74EC4AD7B506}" destId="{4E897256-178E-44E0-BFBA-A31566C6CDC8}" srcOrd="0" destOrd="0" parTransId="{5D62A0CA-3094-4431-BF5D-98FE9B9F7FB2}" sibTransId="{0F206B9B-8D28-4F2F-AEDC-C92915433428}"/>
    <dgm:cxn modelId="{9BAAE897-E04B-4E6A-887E-8DD747B687B4}" type="presOf" srcId="{B11AB22F-72D2-4D4C-9982-9827FED7A776}" destId="{06FD8C7C-C896-499F-BABA-C7AAC92E59D6}" srcOrd="0" destOrd="2" presId="urn:microsoft.com/office/officeart/2005/8/layout/vList6"/>
    <dgm:cxn modelId="{5977F5D9-B03B-4220-8161-10DF08ADA52D}" srcId="{204B053C-4CFB-45D8-9DF8-9C674F67B102}" destId="{E2E41B42-AF0D-4046-8FC7-4DAF041D9CEF}" srcOrd="3" destOrd="0" parTransId="{022D9824-49BC-4609-8050-1D2A34E45956}" sibTransId="{E6618796-7890-4BD2-93E8-B60950BB032A}"/>
    <dgm:cxn modelId="{9DEFD798-2E97-4B03-A556-DF3EB2D72FD9}" type="presOf" srcId="{4E897256-178E-44E0-BFBA-A31566C6CDC8}" destId="{8F56DF99-5FAA-4684-9170-2215F792CCA9}" srcOrd="0" destOrd="0" presId="urn:microsoft.com/office/officeart/2005/8/layout/vList6"/>
    <dgm:cxn modelId="{47AB2690-C8D3-41AA-A1E5-47E954ABDA63}" srcId="{4E897256-178E-44E0-BFBA-A31566C6CDC8}" destId="{38746264-7FE0-4E38-9A20-653AC5F58037}" srcOrd="2" destOrd="0" parTransId="{F1FA2B23-3612-4424-8BB9-1A11AA266390}" sibTransId="{B1D2ACCE-2C4C-4DC9-8A1C-5EC2B9170A4C}"/>
    <dgm:cxn modelId="{7A35E064-F433-4847-933F-C7E4FFFEE500}" srcId="{8B6A0CCE-BADD-418B-B45B-74EC4AD7B506}" destId="{204B053C-4CFB-45D8-9DF8-9C674F67B102}" srcOrd="1" destOrd="0" parTransId="{163D938A-15C0-458A-BCFD-8BC98E1F6344}" sibTransId="{5D5257C4-6F2D-448D-A666-40EC65936831}"/>
    <dgm:cxn modelId="{91FD34AE-E8EA-47CB-AC70-632EDB4F42DF}" type="presOf" srcId="{0746BD5D-B9EA-487D-9BB1-89764C3208A7}" destId="{06FD8C7C-C896-499F-BABA-C7AAC92E59D6}" srcOrd="0" destOrd="0" presId="urn:microsoft.com/office/officeart/2005/8/layout/vList6"/>
    <dgm:cxn modelId="{FDE2EFE8-7254-442C-A1FF-23CB43A2AD64}" srcId="{4E897256-178E-44E0-BFBA-A31566C6CDC8}" destId="{2972204F-47FE-4636-9319-9CB9285822F3}" srcOrd="0" destOrd="0" parTransId="{474CEAA7-9DF9-40C6-94F0-84464D7F86E1}" sibTransId="{54C9D96A-817F-4F8F-BDEC-191CB2FA6A4D}"/>
    <dgm:cxn modelId="{E0D264F2-8744-4C26-AF2D-9C3952C37127}" srcId="{204B053C-4CFB-45D8-9DF8-9C674F67B102}" destId="{B11AB22F-72D2-4D4C-9982-9827FED7A776}" srcOrd="2" destOrd="0" parTransId="{B0CFCA7F-776B-4081-AC6B-E8B9CD098EB1}" sibTransId="{90585998-CC62-4E04-930F-91C75EB71601}"/>
    <dgm:cxn modelId="{C1351583-10A1-4F80-A5D6-7E72D5173FC4}" type="presOf" srcId="{E2E41B42-AF0D-4046-8FC7-4DAF041D9CEF}" destId="{06FD8C7C-C896-499F-BABA-C7AAC92E59D6}" srcOrd="0" destOrd="3" presId="urn:microsoft.com/office/officeart/2005/8/layout/vList6"/>
    <dgm:cxn modelId="{50C37C65-2C78-4113-97E6-2C96FF6A0CA1}" srcId="{204B053C-4CFB-45D8-9DF8-9C674F67B102}" destId="{0746BD5D-B9EA-487D-9BB1-89764C3208A7}" srcOrd="0" destOrd="0" parTransId="{5985FF78-430C-4548-AF85-F5903C3F1BA3}" sibTransId="{9CE44B44-4903-4A94-99E2-535DE1B32230}"/>
    <dgm:cxn modelId="{9A83A47C-CFD7-425B-98B2-2C1D8B72154D}" type="presOf" srcId="{204B053C-4CFB-45D8-9DF8-9C674F67B102}" destId="{EB202482-E5DA-4BB8-9665-28401F5BBDF1}" srcOrd="0" destOrd="0" presId="urn:microsoft.com/office/officeart/2005/8/layout/vList6"/>
    <dgm:cxn modelId="{FB3ED19A-CD09-4080-8EC7-94775AC97678}" type="presOf" srcId="{8B6A0CCE-BADD-418B-B45B-74EC4AD7B506}" destId="{277F8E2B-A3F8-402A-B4B0-91179E90F344}" srcOrd="0" destOrd="0" presId="urn:microsoft.com/office/officeart/2005/8/layout/vList6"/>
    <dgm:cxn modelId="{29E87190-4454-4CCD-848C-C8BBA6F3C46A}" srcId="{4E897256-178E-44E0-BFBA-A31566C6CDC8}" destId="{091DF445-AF07-4423-9B2A-1CDFCCB6AB7D}" srcOrd="1" destOrd="0" parTransId="{117F157A-D697-4910-BEAD-755C11FB09A9}" sibTransId="{D304560A-B128-4748-977C-4EB5BA0AB106}"/>
    <dgm:cxn modelId="{E4648B01-98FC-4535-B172-5C809C5E3737}" srcId="{204B053C-4CFB-45D8-9DF8-9C674F67B102}" destId="{08BA86BC-E2E4-477F-9D30-28166D93E6E9}" srcOrd="1" destOrd="0" parTransId="{A8FA7BCF-8B13-4587-8B99-53607B29FDF3}" sibTransId="{3C2AA715-7DCD-4949-9143-370E00465FF5}"/>
    <dgm:cxn modelId="{390246F7-C0B4-4A71-8B0F-4675EA02BB6B}" type="presParOf" srcId="{277F8E2B-A3F8-402A-B4B0-91179E90F344}" destId="{5267D226-7782-4D77-B3C2-732625FD7D39}" srcOrd="0" destOrd="0" presId="urn:microsoft.com/office/officeart/2005/8/layout/vList6"/>
    <dgm:cxn modelId="{DD4D2B11-4106-494E-886C-E6E2356D05C4}" type="presParOf" srcId="{5267D226-7782-4D77-B3C2-732625FD7D39}" destId="{8F56DF99-5FAA-4684-9170-2215F792CCA9}" srcOrd="0" destOrd="0" presId="urn:microsoft.com/office/officeart/2005/8/layout/vList6"/>
    <dgm:cxn modelId="{B67FC86E-34B0-481B-A3D8-7605B5934B6B}" type="presParOf" srcId="{5267D226-7782-4D77-B3C2-732625FD7D39}" destId="{CDC12C58-746D-4FD2-9CA0-DD909D11C99A}" srcOrd="1" destOrd="0" presId="urn:microsoft.com/office/officeart/2005/8/layout/vList6"/>
    <dgm:cxn modelId="{8E2D0C99-EF6F-4367-9413-EB8F98A70820}" type="presParOf" srcId="{277F8E2B-A3F8-402A-B4B0-91179E90F344}" destId="{858A1D73-28AA-4202-A70E-EAD4CE42A021}" srcOrd="1" destOrd="0" presId="urn:microsoft.com/office/officeart/2005/8/layout/vList6"/>
    <dgm:cxn modelId="{A44E6CB9-B059-4A00-BDF2-AFFBFBC90376}" type="presParOf" srcId="{277F8E2B-A3F8-402A-B4B0-91179E90F344}" destId="{5EFD411A-6645-43C0-968A-6FDF84F5B813}" srcOrd="2" destOrd="0" presId="urn:microsoft.com/office/officeart/2005/8/layout/vList6"/>
    <dgm:cxn modelId="{78776E42-B6D7-49F6-B6B9-895397D7C4B4}" type="presParOf" srcId="{5EFD411A-6645-43C0-968A-6FDF84F5B813}" destId="{EB202482-E5DA-4BB8-9665-28401F5BBDF1}" srcOrd="0" destOrd="0" presId="urn:microsoft.com/office/officeart/2005/8/layout/vList6"/>
    <dgm:cxn modelId="{607CFACD-DCF5-4485-A803-F5BF7D67F15A}" type="presParOf" srcId="{5EFD411A-6645-43C0-968A-6FDF84F5B813}" destId="{06FD8C7C-C896-499F-BABA-C7AAC92E59D6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477F55-EE6F-4D9C-98DF-1E382896149A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F31B07-EA02-4817-8886-E4908BA292EC}">
      <dgm:prSet phldrT="[Текст]"/>
      <dgm:spPr/>
      <dgm:t>
        <a:bodyPr/>
        <a:lstStyle/>
        <a:p>
          <a:r>
            <a:rPr lang="ru-RU" dirty="0" smtClean="0"/>
            <a:t>Урок</a:t>
          </a:r>
          <a:endParaRPr lang="ru-RU" dirty="0"/>
        </a:p>
      </dgm:t>
    </dgm:pt>
    <dgm:pt modelId="{B4822EDF-DFED-46AF-B2C0-A33C664653BB}" type="parTrans" cxnId="{8363845D-9946-4C4D-82D3-D15B1F4B6D35}">
      <dgm:prSet/>
      <dgm:spPr/>
      <dgm:t>
        <a:bodyPr/>
        <a:lstStyle/>
        <a:p>
          <a:endParaRPr lang="ru-RU"/>
        </a:p>
      </dgm:t>
    </dgm:pt>
    <dgm:pt modelId="{998B3AF6-F594-4077-B795-65BD33FD55C2}" type="sibTrans" cxnId="{8363845D-9946-4C4D-82D3-D15B1F4B6D35}">
      <dgm:prSet/>
      <dgm:spPr/>
      <dgm:t>
        <a:bodyPr/>
        <a:lstStyle/>
        <a:p>
          <a:endParaRPr lang="ru-RU"/>
        </a:p>
      </dgm:t>
    </dgm:pt>
    <dgm:pt modelId="{A71DC921-7CDA-40B1-B1BB-9EC06D019C68}">
      <dgm:prSet phldrT="[Текст]"/>
      <dgm:spPr/>
      <dgm:t>
        <a:bodyPr/>
        <a:lstStyle/>
        <a:p>
          <a:r>
            <a:rPr lang="ru-RU" dirty="0" smtClean="0"/>
            <a:t>Прием «Доска вопросов»</a:t>
          </a:r>
          <a:endParaRPr lang="ru-RU" dirty="0"/>
        </a:p>
      </dgm:t>
    </dgm:pt>
    <dgm:pt modelId="{24126111-C112-43F5-BF63-93B79650F879}" type="parTrans" cxnId="{915FEBE9-5F50-4029-8B36-4DC446E7B26C}">
      <dgm:prSet/>
      <dgm:spPr/>
      <dgm:t>
        <a:bodyPr/>
        <a:lstStyle/>
        <a:p>
          <a:endParaRPr lang="ru-RU"/>
        </a:p>
      </dgm:t>
    </dgm:pt>
    <dgm:pt modelId="{25C71554-BED9-40A0-BC57-301343C54380}" type="sibTrans" cxnId="{915FEBE9-5F50-4029-8B36-4DC446E7B26C}">
      <dgm:prSet/>
      <dgm:spPr/>
      <dgm:t>
        <a:bodyPr/>
        <a:lstStyle/>
        <a:p>
          <a:endParaRPr lang="ru-RU"/>
        </a:p>
      </dgm:t>
    </dgm:pt>
    <dgm:pt modelId="{3868CA81-EED6-413F-88B5-674CAA3E0BAB}">
      <dgm:prSet phldrT="[Текст]"/>
      <dgm:spPr/>
      <dgm:t>
        <a:bodyPr/>
        <a:lstStyle/>
        <a:p>
          <a:r>
            <a:rPr lang="ru-RU" dirty="0" smtClean="0"/>
            <a:t>Внеурочная </a:t>
          </a:r>
          <a:r>
            <a:rPr lang="ru-RU" dirty="0" err="1" smtClean="0"/>
            <a:t>деятельсность</a:t>
          </a:r>
          <a:endParaRPr lang="ru-RU" dirty="0"/>
        </a:p>
      </dgm:t>
    </dgm:pt>
    <dgm:pt modelId="{0E20DEDD-BAD0-4BBC-A36B-8FCDF78ED665}" type="parTrans" cxnId="{AF8A3A68-011F-4D15-9208-0E77BB82C64A}">
      <dgm:prSet/>
      <dgm:spPr/>
      <dgm:t>
        <a:bodyPr/>
        <a:lstStyle/>
        <a:p>
          <a:endParaRPr lang="ru-RU"/>
        </a:p>
      </dgm:t>
    </dgm:pt>
    <dgm:pt modelId="{D30B477C-84FE-42B5-B4CC-9BC68540B50A}" type="sibTrans" cxnId="{AF8A3A68-011F-4D15-9208-0E77BB82C64A}">
      <dgm:prSet/>
      <dgm:spPr/>
      <dgm:t>
        <a:bodyPr/>
        <a:lstStyle/>
        <a:p>
          <a:endParaRPr lang="ru-RU"/>
        </a:p>
      </dgm:t>
    </dgm:pt>
    <dgm:pt modelId="{59FDF8F1-ED31-4021-BCDD-58117BB6ABBD}">
      <dgm:prSet phldrT="[Текст]"/>
      <dgm:spPr/>
      <dgm:t>
        <a:bodyPr/>
        <a:lstStyle/>
        <a:p>
          <a:r>
            <a:rPr lang="ru-RU" dirty="0" smtClean="0"/>
            <a:t>Курс «Смысловое чтение»</a:t>
          </a:r>
          <a:endParaRPr lang="ru-RU" dirty="0"/>
        </a:p>
      </dgm:t>
    </dgm:pt>
    <dgm:pt modelId="{0ED417E3-A017-4849-9EAB-23B94601CABA}" type="parTrans" cxnId="{762CDE35-3245-4793-8156-A162BB27E696}">
      <dgm:prSet/>
      <dgm:spPr/>
      <dgm:t>
        <a:bodyPr/>
        <a:lstStyle/>
        <a:p>
          <a:endParaRPr lang="ru-RU"/>
        </a:p>
      </dgm:t>
    </dgm:pt>
    <dgm:pt modelId="{9CFFA47A-1564-42B8-9057-2A8A64296A94}" type="sibTrans" cxnId="{762CDE35-3245-4793-8156-A162BB27E696}">
      <dgm:prSet/>
      <dgm:spPr/>
      <dgm:t>
        <a:bodyPr/>
        <a:lstStyle/>
        <a:p>
          <a:endParaRPr lang="ru-RU"/>
        </a:p>
      </dgm:t>
    </dgm:pt>
    <dgm:pt modelId="{84983875-9FEF-4C16-B2C9-A8D850CE12FC}">
      <dgm:prSet phldrT="[Текст]"/>
      <dgm:spPr/>
      <dgm:t>
        <a:bodyPr/>
        <a:lstStyle/>
        <a:p>
          <a:r>
            <a:rPr lang="ru-RU" dirty="0" smtClean="0"/>
            <a:t>«Оригами» , «Моделирование»</a:t>
          </a:r>
          <a:endParaRPr lang="ru-RU" dirty="0"/>
        </a:p>
      </dgm:t>
    </dgm:pt>
    <dgm:pt modelId="{F82EF6E3-C783-4579-B1F9-BA538F5D34EA}" type="parTrans" cxnId="{EE06810E-0F2F-4FC1-B682-F9FC241D4115}">
      <dgm:prSet/>
      <dgm:spPr/>
      <dgm:t>
        <a:bodyPr/>
        <a:lstStyle/>
        <a:p>
          <a:endParaRPr lang="ru-RU"/>
        </a:p>
      </dgm:t>
    </dgm:pt>
    <dgm:pt modelId="{7797635E-110E-49A8-959B-E70CD1C977E0}" type="sibTrans" cxnId="{EE06810E-0F2F-4FC1-B682-F9FC241D4115}">
      <dgm:prSet/>
      <dgm:spPr/>
      <dgm:t>
        <a:bodyPr/>
        <a:lstStyle/>
        <a:p>
          <a:endParaRPr lang="ru-RU"/>
        </a:p>
      </dgm:t>
    </dgm:pt>
    <dgm:pt modelId="{D72548F7-37AD-4153-B737-EF7DDBB48A8F}">
      <dgm:prSet phldrT="[Текст]"/>
      <dgm:spPr/>
      <dgm:t>
        <a:bodyPr/>
        <a:lstStyle/>
        <a:p>
          <a:r>
            <a:rPr lang="ru-RU" dirty="0" smtClean="0"/>
            <a:t>Воспитательная  деятельность</a:t>
          </a:r>
          <a:endParaRPr lang="ru-RU" dirty="0"/>
        </a:p>
      </dgm:t>
    </dgm:pt>
    <dgm:pt modelId="{FAFD5DD1-02BA-4347-B678-94C20465B1B5}" type="parTrans" cxnId="{C38AD8CF-63BE-42AB-BF8A-F1D237BFCEAD}">
      <dgm:prSet/>
      <dgm:spPr/>
      <dgm:t>
        <a:bodyPr/>
        <a:lstStyle/>
        <a:p>
          <a:endParaRPr lang="ru-RU"/>
        </a:p>
      </dgm:t>
    </dgm:pt>
    <dgm:pt modelId="{9BE2CE5E-7469-44CE-BE7F-486685A3128B}" type="sibTrans" cxnId="{C38AD8CF-63BE-42AB-BF8A-F1D237BFCEAD}">
      <dgm:prSet/>
      <dgm:spPr/>
      <dgm:t>
        <a:bodyPr/>
        <a:lstStyle/>
        <a:p>
          <a:endParaRPr lang="ru-RU"/>
        </a:p>
      </dgm:t>
    </dgm:pt>
    <dgm:pt modelId="{BF0711BE-3490-47A0-A99A-81531EB7CD93}">
      <dgm:prSet phldrT="[Текст]"/>
      <dgm:spPr/>
      <dgm:t>
        <a:bodyPr/>
        <a:lstStyle/>
        <a:p>
          <a:r>
            <a:rPr lang="ru-RU" dirty="0" smtClean="0"/>
            <a:t>Подвижные и танцевальные игры</a:t>
          </a:r>
          <a:endParaRPr lang="ru-RU" dirty="0"/>
        </a:p>
      </dgm:t>
    </dgm:pt>
    <dgm:pt modelId="{3B4F9725-0B59-40B9-ACF7-CC026608B9CE}" type="parTrans" cxnId="{21C11EA5-04E9-4D41-976D-FEFCD7CA6B0C}">
      <dgm:prSet/>
      <dgm:spPr/>
      <dgm:t>
        <a:bodyPr/>
        <a:lstStyle/>
        <a:p>
          <a:endParaRPr lang="ru-RU"/>
        </a:p>
      </dgm:t>
    </dgm:pt>
    <dgm:pt modelId="{1F884383-96E0-41E8-A8F3-41C03982B8F0}" type="sibTrans" cxnId="{21C11EA5-04E9-4D41-976D-FEFCD7CA6B0C}">
      <dgm:prSet/>
      <dgm:spPr/>
      <dgm:t>
        <a:bodyPr/>
        <a:lstStyle/>
        <a:p>
          <a:endParaRPr lang="ru-RU"/>
        </a:p>
      </dgm:t>
    </dgm:pt>
    <dgm:pt modelId="{A84BD4BC-E323-4F77-BF89-A5FB7C1F7EB7}">
      <dgm:prSet phldrT="[Текст]"/>
      <dgm:spPr/>
      <dgm:t>
        <a:bodyPr/>
        <a:lstStyle/>
        <a:p>
          <a:r>
            <a:rPr lang="ru-RU" dirty="0" smtClean="0"/>
            <a:t>Целевые прогулки, экскурсии</a:t>
          </a:r>
          <a:endParaRPr lang="ru-RU" dirty="0"/>
        </a:p>
      </dgm:t>
    </dgm:pt>
    <dgm:pt modelId="{17BD312F-7F5E-45AB-BC0B-A7D8D14C4B3B}" type="parTrans" cxnId="{8664B5A2-562F-4818-841A-7BD726FA4ACE}">
      <dgm:prSet/>
      <dgm:spPr/>
      <dgm:t>
        <a:bodyPr/>
        <a:lstStyle/>
        <a:p>
          <a:endParaRPr lang="ru-RU"/>
        </a:p>
      </dgm:t>
    </dgm:pt>
    <dgm:pt modelId="{D0EB969D-41AD-4A7C-A88D-C16E35CBA570}" type="sibTrans" cxnId="{8664B5A2-562F-4818-841A-7BD726FA4ACE}">
      <dgm:prSet/>
      <dgm:spPr/>
      <dgm:t>
        <a:bodyPr/>
        <a:lstStyle/>
        <a:p>
          <a:endParaRPr lang="ru-RU"/>
        </a:p>
      </dgm:t>
    </dgm:pt>
    <dgm:pt modelId="{8639A0D4-749C-499C-873B-F8E93BF8C6B5}" type="pres">
      <dgm:prSet presAssocID="{CA477F55-EE6F-4D9C-98DF-1E382896149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2B21E3F-5B48-44F7-A4D6-46D55C306E32}" type="pres">
      <dgm:prSet presAssocID="{CA477F55-EE6F-4D9C-98DF-1E382896149A}" presName="cycle" presStyleCnt="0"/>
      <dgm:spPr/>
    </dgm:pt>
    <dgm:pt modelId="{1CA33D7B-0ABD-4868-B23E-5FAC8FB4DECD}" type="pres">
      <dgm:prSet presAssocID="{CA477F55-EE6F-4D9C-98DF-1E382896149A}" presName="centerShape" presStyleCnt="0"/>
      <dgm:spPr/>
    </dgm:pt>
    <dgm:pt modelId="{0F988BA6-148B-40E7-8B59-AA036445FE16}" type="pres">
      <dgm:prSet presAssocID="{CA477F55-EE6F-4D9C-98DF-1E382896149A}" presName="connSite" presStyleLbl="node1" presStyleIdx="0" presStyleCnt="4"/>
      <dgm:spPr/>
    </dgm:pt>
    <dgm:pt modelId="{1A736108-8C5B-4E30-8558-C4E8F112FE75}" type="pres">
      <dgm:prSet presAssocID="{CA477F55-EE6F-4D9C-98DF-1E382896149A}" presName="visible" presStyleLbl="node1" presStyleIdx="0" presStyleCnt="4" custScaleX="95635" custScaleY="951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B83921-47B8-4AAB-A847-78189F36D4D8}" type="pres">
      <dgm:prSet presAssocID="{B4822EDF-DFED-46AF-B2C0-A33C664653BB}" presName="Name25" presStyleLbl="parChTrans1D1" presStyleIdx="0" presStyleCnt="3"/>
      <dgm:spPr/>
    </dgm:pt>
    <dgm:pt modelId="{8FE4C606-ED28-4095-BE9C-BDC36A9F6AFC}" type="pres">
      <dgm:prSet presAssocID="{E7F31B07-EA02-4817-8886-E4908BA292EC}" presName="node" presStyleCnt="0"/>
      <dgm:spPr/>
    </dgm:pt>
    <dgm:pt modelId="{C0CC4D38-2C25-430E-9614-01080F251C54}" type="pres">
      <dgm:prSet presAssocID="{E7F31B07-EA02-4817-8886-E4908BA292EC}" presName="parentNode" presStyleLbl="node1" presStyleIdx="1" presStyleCnt="4" custScaleX="111210">
        <dgm:presLayoutVars>
          <dgm:chMax val="1"/>
          <dgm:bulletEnabled val="1"/>
        </dgm:presLayoutVars>
      </dgm:prSet>
      <dgm:spPr/>
    </dgm:pt>
    <dgm:pt modelId="{6EAFFED1-4F4C-40BC-8875-8D2AF3BF238B}" type="pres">
      <dgm:prSet presAssocID="{E7F31B07-EA02-4817-8886-E4908BA292E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FDDDB-C6B3-49F1-B691-7813912A0ADA}" type="pres">
      <dgm:prSet presAssocID="{0E20DEDD-BAD0-4BBC-A36B-8FCDF78ED665}" presName="Name25" presStyleLbl="parChTrans1D1" presStyleIdx="1" presStyleCnt="3"/>
      <dgm:spPr/>
    </dgm:pt>
    <dgm:pt modelId="{B2412BB2-6E42-432E-9A8B-21081422712F}" type="pres">
      <dgm:prSet presAssocID="{3868CA81-EED6-413F-88B5-674CAA3E0BAB}" presName="node" presStyleCnt="0"/>
      <dgm:spPr/>
    </dgm:pt>
    <dgm:pt modelId="{1747DB7D-937D-4328-8666-1D932036998B}" type="pres">
      <dgm:prSet presAssocID="{3868CA81-EED6-413F-88B5-674CAA3E0BAB}" presName="parentNode" presStyleLbl="node1" presStyleIdx="2" presStyleCnt="4" custScaleX="108395">
        <dgm:presLayoutVars>
          <dgm:chMax val="1"/>
          <dgm:bulletEnabled val="1"/>
        </dgm:presLayoutVars>
      </dgm:prSet>
      <dgm:spPr/>
    </dgm:pt>
    <dgm:pt modelId="{39002F3F-EA26-47A8-9473-E35F1E670B23}" type="pres">
      <dgm:prSet presAssocID="{3868CA81-EED6-413F-88B5-674CAA3E0BAB}" presName="childNode" presStyleLbl="revTx" presStyleIdx="1" presStyleCnt="3">
        <dgm:presLayoutVars>
          <dgm:bulletEnabled val="1"/>
        </dgm:presLayoutVars>
      </dgm:prSet>
      <dgm:spPr/>
    </dgm:pt>
    <dgm:pt modelId="{2E2E1F0D-5794-41F1-B9A1-558BE92F9165}" type="pres">
      <dgm:prSet presAssocID="{FAFD5DD1-02BA-4347-B678-94C20465B1B5}" presName="Name25" presStyleLbl="parChTrans1D1" presStyleIdx="2" presStyleCnt="3"/>
      <dgm:spPr/>
    </dgm:pt>
    <dgm:pt modelId="{257F49EC-5F86-4C9D-BF29-197FF5B709B6}" type="pres">
      <dgm:prSet presAssocID="{D72548F7-37AD-4153-B737-EF7DDBB48A8F}" presName="node" presStyleCnt="0"/>
      <dgm:spPr/>
    </dgm:pt>
    <dgm:pt modelId="{004E2251-14F8-4E05-9ABC-E4CA9A5C5982}" type="pres">
      <dgm:prSet presAssocID="{D72548F7-37AD-4153-B737-EF7DDBB48A8F}" presName="parentNode" presStyleLbl="node1" presStyleIdx="3" presStyleCnt="4" custScaleX="111223">
        <dgm:presLayoutVars>
          <dgm:chMax val="1"/>
          <dgm:bulletEnabled val="1"/>
        </dgm:presLayoutVars>
      </dgm:prSet>
      <dgm:spPr/>
    </dgm:pt>
    <dgm:pt modelId="{19BB636B-81C3-4C77-AB19-C14A7F90D476}" type="pres">
      <dgm:prSet presAssocID="{D72548F7-37AD-4153-B737-EF7DDBB48A8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63845D-9946-4C4D-82D3-D15B1F4B6D35}" srcId="{CA477F55-EE6F-4D9C-98DF-1E382896149A}" destId="{E7F31B07-EA02-4817-8886-E4908BA292EC}" srcOrd="0" destOrd="0" parTransId="{B4822EDF-DFED-46AF-B2C0-A33C664653BB}" sibTransId="{998B3AF6-F594-4077-B795-65BD33FD55C2}"/>
    <dgm:cxn modelId="{62FF392B-6126-4AD4-96C9-B81B1BC72B83}" type="presOf" srcId="{59FDF8F1-ED31-4021-BCDD-58117BB6ABBD}" destId="{39002F3F-EA26-47A8-9473-E35F1E670B23}" srcOrd="0" destOrd="0" presId="urn:microsoft.com/office/officeart/2005/8/layout/radial2"/>
    <dgm:cxn modelId="{BE19FEF9-679D-4E29-88C9-6A549021CC7B}" type="presOf" srcId="{A71DC921-7CDA-40B1-B1BB-9EC06D019C68}" destId="{6EAFFED1-4F4C-40BC-8875-8D2AF3BF238B}" srcOrd="0" destOrd="0" presId="urn:microsoft.com/office/officeart/2005/8/layout/radial2"/>
    <dgm:cxn modelId="{8664B5A2-562F-4818-841A-7BD726FA4ACE}" srcId="{D72548F7-37AD-4153-B737-EF7DDBB48A8F}" destId="{A84BD4BC-E323-4F77-BF89-A5FB7C1F7EB7}" srcOrd="1" destOrd="0" parTransId="{17BD312F-7F5E-45AB-BC0B-A7D8D14C4B3B}" sibTransId="{D0EB969D-41AD-4A7C-A88D-C16E35CBA570}"/>
    <dgm:cxn modelId="{915FEBE9-5F50-4029-8B36-4DC446E7B26C}" srcId="{E7F31B07-EA02-4817-8886-E4908BA292EC}" destId="{A71DC921-7CDA-40B1-B1BB-9EC06D019C68}" srcOrd="0" destOrd="0" parTransId="{24126111-C112-43F5-BF63-93B79650F879}" sibTransId="{25C71554-BED9-40A0-BC57-301343C54380}"/>
    <dgm:cxn modelId="{EE06810E-0F2F-4FC1-B682-F9FC241D4115}" srcId="{3868CA81-EED6-413F-88B5-674CAA3E0BAB}" destId="{84983875-9FEF-4C16-B2C9-A8D850CE12FC}" srcOrd="1" destOrd="0" parTransId="{F82EF6E3-C783-4579-B1F9-BA538F5D34EA}" sibTransId="{7797635E-110E-49A8-959B-E70CD1C977E0}"/>
    <dgm:cxn modelId="{F8D50B37-E2B0-4ABD-827F-A7231D69E6E7}" type="presOf" srcId="{0E20DEDD-BAD0-4BBC-A36B-8FCDF78ED665}" destId="{EF4FDDDB-C6B3-49F1-B691-7813912A0ADA}" srcOrd="0" destOrd="0" presId="urn:microsoft.com/office/officeart/2005/8/layout/radial2"/>
    <dgm:cxn modelId="{C886BB9E-2BEE-4BB0-81CF-54EB0E058B79}" type="presOf" srcId="{D72548F7-37AD-4153-B737-EF7DDBB48A8F}" destId="{004E2251-14F8-4E05-9ABC-E4CA9A5C5982}" srcOrd="0" destOrd="0" presId="urn:microsoft.com/office/officeart/2005/8/layout/radial2"/>
    <dgm:cxn modelId="{7241FE38-1F7B-4CCC-A9C5-35C752C9D8FB}" type="presOf" srcId="{3868CA81-EED6-413F-88B5-674CAA3E0BAB}" destId="{1747DB7D-937D-4328-8666-1D932036998B}" srcOrd="0" destOrd="0" presId="urn:microsoft.com/office/officeart/2005/8/layout/radial2"/>
    <dgm:cxn modelId="{2D318A43-BC67-491D-AEBC-7857F4DF1DE6}" type="presOf" srcId="{FAFD5DD1-02BA-4347-B678-94C20465B1B5}" destId="{2E2E1F0D-5794-41F1-B9A1-558BE92F9165}" srcOrd="0" destOrd="0" presId="urn:microsoft.com/office/officeart/2005/8/layout/radial2"/>
    <dgm:cxn modelId="{C38AD8CF-63BE-42AB-BF8A-F1D237BFCEAD}" srcId="{CA477F55-EE6F-4D9C-98DF-1E382896149A}" destId="{D72548F7-37AD-4153-B737-EF7DDBB48A8F}" srcOrd="2" destOrd="0" parTransId="{FAFD5DD1-02BA-4347-B678-94C20465B1B5}" sibTransId="{9BE2CE5E-7469-44CE-BE7F-486685A3128B}"/>
    <dgm:cxn modelId="{7CE312CF-E6EF-4696-8042-8BCDD0B50570}" type="presOf" srcId="{E7F31B07-EA02-4817-8886-E4908BA292EC}" destId="{C0CC4D38-2C25-430E-9614-01080F251C54}" srcOrd="0" destOrd="0" presId="urn:microsoft.com/office/officeart/2005/8/layout/radial2"/>
    <dgm:cxn modelId="{AF8A3A68-011F-4D15-9208-0E77BB82C64A}" srcId="{CA477F55-EE6F-4D9C-98DF-1E382896149A}" destId="{3868CA81-EED6-413F-88B5-674CAA3E0BAB}" srcOrd="1" destOrd="0" parTransId="{0E20DEDD-BAD0-4BBC-A36B-8FCDF78ED665}" sibTransId="{D30B477C-84FE-42B5-B4CC-9BC68540B50A}"/>
    <dgm:cxn modelId="{4B1C84F0-761E-4D3D-9824-03C574637476}" type="presOf" srcId="{A84BD4BC-E323-4F77-BF89-A5FB7C1F7EB7}" destId="{19BB636B-81C3-4C77-AB19-C14A7F90D476}" srcOrd="0" destOrd="1" presId="urn:microsoft.com/office/officeart/2005/8/layout/radial2"/>
    <dgm:cxn modelId="{38C4BA39-3ED5-4750-ACF6-B235CBE9DA71}" type="presOf" srcId="{CA477F55-EE6F-4D9C-98DF-1E382896149A}" destId="{8639A0D4-749C-499C-873B-F8E93BF8C6B5}" srcOrd="0" destOrd="0" presId="urn:microsoft.com/office/officeart/2005/8/layout/radial2"/>
    <dgm:cxn modelId="{94EB3054-B14F-430C-9C42-9236512CBC2D}" type="presOf" srcId="{BF0711BE-3490-47A0-A99A-81531EB7CD93}" destId="{19BB636B-81C3-4C77-AB19-C14A7F90D476}" srcOrd="0" destOrd="0" presId="urn:microsoft.com/office/officeart/2005/8/layout/radial2"/>
    <dgm:cxn modelId="{762CDE35-3245-4793-8156-A162BB27E696}" srcId="{3868CA81-EED6-413F-88B5-674CAA3E0BAB}" destId="{59FDF8F1-ED31-4021-BCDD-58117BB6ABBD}" srcOrd="0" destOrd="0" parTransId="{0ED417E3-A017-4849-9EAB-23B94601CABA}" sibTransId="{9CFFA47A-1564-42B8-9057-2A8A64296A94}"/>
    <dgm:cxn modelId="{F0B59E85-C013-4A62-8623-BCF8E74CB461}" type="presOf" srcId="{B4822EDF-DFED-46AF-B2C0-A33C664653BB}" destId="{FFB83921-47B8-4AAB-A847-78189F36D4D8}" srcOrd="0" destOrd="0" presId="urn:microsoft.com/office/officeart/2005/8/layout/radial2"/>
    <dgm:cxn modelId="{CE33D08C-A2B7-4884-9E35-2A4930B7B7CF}" type="presOf" srcId="{84983875-9FEF-4C16-B2C9-A8D850CE12FC}" destId="{39002F3F-EA26-47A8-9473-E35F1E670B23}" srcOrd="0" destOrd="1" presId="urn:microsoft.com/office/officeart/2005/8/layout/radial2"/>
    <dgm:cxn modelId="{21C11EA5-04E9-4D41-976D-FEFCD7CA6B0C}" srcId="{D72548F7-37AD-4153-B737-EF7DDBB48A8F}" destId="{BF0711BE-3490-47A0-A99A-81531EB7CD93}" srcOrd="0" destOrd="0" parTransId="{3B4F9725-0B59-40B9-ACF7-CC026608B9CE}" sibTransId="{1F884383-96E0-41E8-A8F3-41C03982B8F0}"/>
    <dgm:cxn modelId="{38FC68FE-F0E0-4DEE-BD2E-3A07FE3E3300}" type="presParOf" srcId="{8639A0D4-749C-499C-873B-F8E93BF8C6B5}" destId="{32B21E3F-5B48-44F7-A4D6-46D55C306E32}" srcOrd="0" destOrd="0" presId="urn:microsoft.com/office/officeart/2005/8/layout/radial2"/>
    <dgm:cxn modelId="{9A95CEC0-CDFE-4775-ADB9-2C1483131E45}" type="presParOf" srcId="{32B21E3F-5B48-44F7-A4D6-46D55C306E32}" destId="{1CA33D7B-0ABD-4868-B23E-5FAC8FB4DECD}" srcOrd="0" destOrd="0" presId="urn:microsoft.com/office/officeart/2005/8/layout/radial2"/>
    <dgm:cxn modelId="{DDCB30C0-26C5-4288-8A36-6C36D89CE5C1}" type="presParOf" srcId="{1CA33D7B-0ABD-4868-B23E-5FAC8FB4DECD}" destId="{0F988BA6-148B-40E7-8B59-AA036445FE16}" srcOrd="0" destOrd="0" presId="urn:microsoft.com/office/officeart/2005/8/layout/radial2"/>
    <dgm:cxn modelId="{05BC9BBC-46A2-4F04-8F85-C75893DCC2EE}" type="presParOf" srcId="{1CA33D7B-0ABD-4868-B23E-5FAC8FB4DECD}" destId="{1A736108-8C5B-4E30-8558-C4E8F112FE75}" srcOrd="1" destOrd="0" presId="urn:microsoft.com/office/officeart/2005/8/layout/radial2"/>
    <dgm:cxn modelId="{1EB52928-67CC-4129-AC14-7C98FC42942A}" type="presParOf" srcId="{32B21E3F-5B48-44F7-A4D6-46D55C306E32}" destId="{FFB83921-47B8-4AAB-A847-78189F36D4D8}" srcOrd="1" destOrd="0" presId="urn:microsoft.com/office/officeart/2005/8/layout/radial2"/>
    <dgm:cxn modelId="{37544967-0936-43A7-A8FA-924FEE6FC7B2}" type="presParOf" srcId="{32B21E3F-5B48-44F7-A4D6-46D55C306E32}" destId="{8FE4C606-ED28-4095-BE9C-BDC36A9F6AFC}" srcOrd="2" destOrd="0" presId="urn:microsoft.com/office/officeart/2005/8/layout/radial2"/>
    <dgm:cxn modelId="{8BBEB992-B7BD-41FA-A8C5-223C19D72F25}" type="presParOf" srcId="{8FE4C606-ED28-4095-BE9C-BDC36A9F6AFC}" destId="{C0CC4D38-2C25-430E-9614-01080F251C54}" srcOrd="0" destOrd="0" presId="urn:microsoft.com/office/officeart/2005/8/layout/radial2"/>
    <dgm:cxn modelId="{EBA1CCD8-0702-4E1B-9ECE-24402649CE1C}" type="presParOf" srcId="{8FE4C606-ED28-4095-BE9C-BDC36A9F6AFC}" destId="{6EAFFED1-4F4C-40BC-8875-8D2AF3BF238B}" srcOrd="1" destOrd="0" presId="urn:microsoft.com/office/officeart/2005/8/layout/radial2"/>
    <dgm:cxn modelId="{725959A3-B2CE-48A4-8CE3-FF620963F3C5}" type="presParOf" srcId="{32B21E3F-5B48-44F7-A4D6-46D55C306E32}" destId="{EF4FDDDB-C6B3-49F1-B691-7813912A0ADA}" srcOrd="3" destOrd="0" presId="urn:microsoft.com/office/officeart/2005/8/layout/radial2"/>
    <dgm:cxn modelId="{0BE881A7-AFFD-4DA6-9182-8D5E295E1CE1}" type="presParOf" srcId="{32B21E3F-5B48-44F7-A4D6-46D55C306E32}" destId="{B2412BB2-6E42-432E-9A8B-21081422712F}" srcOrd="4" destOrd="0" presId="urn:microsoft.com/office/officeart/2005/8/layout/radial2"/>
    <dgm:cxn modelId="{81E0F277-B047-499C-844A-4F8E9960E781}" type="presParOf" srcId="{B2412BB2-6E42-432E-9A8B-21081422712F}" destId="{1747DB7D-937D-4328-8666-1D932036998B}" srcOrd="0" destOrd="0" presId="urn:microsoft.com/office/officeart/2005/8/layout/radial2"/>
    <dgm:cxn modelId="{6BFCA69D-5482-41CA-8ED2-4861AA75B513}" type="presParOf" srcId="{B2412BB2-6E42-432E-9A8B-21081422712F}" destId="{39002F3F-EA26-47A8-9473-E35F1E670B23}" srcOrd="1" destOrd="0" presId="urn:microsoft.com/office/officeart/2005/8/layout/radial2"/>
    <dgm:cxn modelId="{9D9C4B29-FAF9-444C-A699-6BF72286D855}" type="presParOf" srcId="{32B21E3F-5B48-44F7-A4D6-46D55C306E32}" destId="{2E2E1F0D-5794-41F1-B9A1-558BE92F9165}" srcOrd="5" destOrd="0" presId="urn:microsoft.com/office/officeart/2005/8/layout/radial2"/>
    <dgm:cxn modelId="{0A79E5EA-D2D9-4F86-8696-3D90B1505303}" type="presParOf" srcId="{32B21E3F-5B48-44F7-A4D6-46D55C306E32}" destId="{257F49EC-5F86-4C9D-BF29-197FF5B709B6}" srcOrd="6" destOrd="0" presId="urn:microsoft.com/office/officeart/2005/8/layout/radial2"/>
    <dgm:cxn modelId="{A93F3AE8-ED86-4167-B522-9183A3852278}" type="presParOf" srcId="{257F49EC-5F86-4C9D-BF29-197FF5B709B6}" destId="{004E2251-14F8-4E05-9ABC-E4CA9A5C5982}" srcOrd="0" destOrd="0" presId="urn:microsoft.com/office/officeart/2005/8/layout/radial2"/>
    <dgm:cxn modelId="{DE0701C0-600F-4A1E-9398-1054D75A97FC}" type="presParOf" srcId="{257F49EC-5F86-4C9D-BF29-197FF5B709B6}" destId="{19BB636B-81C3-4C77-AB19-C14A7F90D476}" srcOrd="1" destOrd="0" presId="urn:microsoft.com/office/officeart/2005/8/layout/radial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4B0A67-02E7-4911-AD9F-78306393664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A7D9D47-0CA7-4C02-8271-6C82A0FE91E5}">
      <dgm:prSet phldrT="[Текст]"/>
      <dgm:spPr/>
      <dgm:t>
        <a:bodyPr/>
        <a:lstStyle/>
        <a:p>
          <a:r>
            <a:rPr lang="ru-RU" dirty="0" smtClean="0"/>
            <a:t>Практические работы</a:t>
          </a:r>
          <a:endParaRPr lang="ru-RU" dirty="0"/>
        </a:p>
      </dgm:t>
    </dgm:pt>
    <dgm:pt modelId="{51C4318F-8CB9-4DBE-A365-BF83F1D80C6C}" type="parTrans" cxnId="{ED78B090-E881-4B1A-9AA9-DAE84BBA1B97}">
      <dgm:prSet/>
      <dgm:spPr/>
      <dgm:t>
        <a:bodyPr/>
        <a:lstStyle/>
        <a:p>
          <a:endParaRPr lang="ru-RU"/>
        </a:p>
      </dgm:t>
    </dgm:pt>
    <dgm:pt modelId="{0209F7E8-AD55-4067-8B6A-5526621667BE}" type="sibTrans" cxnId="{ED78B090-E881-4B1A-9AA9-DAE84BBA1B97}">
      <dgm:prSet/>
      <dgm:spPr/>
      <dgm:t>
        <a:bodyPr/>
        <a:lstStyle/>
        <a:p>
          <a:endParaRPr lang="ru-RU"/>
        </a:p>
      </dgm:t>
    </dgm:pt>
    <dgm:pt modelId="{DE89942A-E483-4E62-B458-178135C782C9}">
      <dgm:prSet phldrT="[Текст]" phldr="1"/>
      <dgm:spPr/>
      <dgm:t>
        <a:bodyPr/>
        <a:lstStyle/>
        <a:p>
          <a:endParaRPr lang="ru-RU"/>
        </a:p>
      </dgm:t>
    </dgm:pt>
    <dgm:pt modelId="{483D4EEC-BF97-4D8D-B079-41ED6B158984}" type="parTrans" cxnId="{24DE35AA-AB4A-4794-9F05-1A7C291DB700}">
      <dgm:prSet/>
      <dgm:spPr/>
      <dgm:t>
        <a:bodyPr/>
        <a:lstStyle/>
        <a:p>
          <a:endParaRPr lang="ru-RU"/>
        </a:p>
      </dgm:t>
    </dgm:pt>
    <dgm:pt modelId="{3C79EF37-F634-41F2-962B-92477EFA05C5}" type="sibTrans" cxnId="{24DE35AA-AB4A-4794-9F05-1A7C291DB700}">
      <dgm:prSet/>
      <dgm:spPr/>
      <dgm:t>
        <a:bodyPr/>
        <a:lstStyle/>
        <a:p>
          <a:endParaRPr lang="ru-RU"/>
        </a:p>
      </dgm:t>
    </dgm:pt>
    <dgm:pt modelId="{2BE83873-D17A-4898-8A0B-4C4EF09DBA29}">
      <dgm:prSet phldrT="[Текст]" phldr="1"/>
      <dgm:spPr/>
      <dgm:t>
        <a:bodyPr/>
        <a:lstStyle/>
        <a:p>
          <a:endParaRPr lang="ru-RU"/>
        </a:p>
      </dgm:t>
    </dgm:pt>
    <dgm:pt modelId="{5B17AC90-74FF-4820-A9C9-7AB9CB6B894C}" type="parTrans" cxnId="{2F90EE23-4F95-461E-87FA-D908F323B36E}">
      <dgm:prSet/>
      <dgm:spPr/>
      <dgm:t>
        <a:bodyPr/>
        <a:lstStyle/>
        <a:p>
          <a:endParaRPr lang="ru-RU"/>
        </a:p>
      </dgm:t>
    </dgm:pt>
    <dgm:pt modelId="{531451CA-F062-4E4D-9CDA-523F01F54EF3}" type="sibTrans" cxnId="{2F90EE23-4F95-461E-87FA-D908F323B36E}">
      <dgm:prSet/>
      <dgm:spPr/>
      <dgm:t>
        <a:bodyPr/>
        <a:lstStyle/>
        <a:p>
          <a:endParaRPr lang="ru-RU"/>
        </a:p>
      </dgm:t>
    </dgm:pt>
    <dgm:pt modelId="{56BF62B5-AE27-4BE3-BB4F-F71B1F4EE325}">
      <dgm:prSet phldrT="[Текст]"/>
      <dgm:spPr/>
      <dgm:t>
        <a:bodyPr/>
        <a:lstStyle/>
        <a:p>
          <a:r>
            <a:rPr lang="ru-RU" dirty="0" smtClean="0"/>
            <a:t>Проектные задачи</a:t>
          </a:r>
          <a:endParaRPr lang="ru-RU" dirty="0"/>
        </a:p>
      </dgm:t>
    </dgm:pt>
    <dgm:pt modelId="{96B5562D-DBDA-44E4-9428-10FCAF5B43D5}" type="parTrans" cxnId="{ED37F801-ED3F-4B96-8825-7D23BE6B85B9}">
      <dgm:prSet/>
      <dgm:spPr/>
      <dgm:t>
        <a:bodyPr/>
        <a:lstStyle/>
        <a:p>
          <a:endParaRPr lang="ru-RU"/>
        </a:p>
      </dgm:t>
    </dgm:pt>
    <dgm:pt modelId="{DBA780AF-7AAD-4A1F-BA03-E2790333306C}" type="sibTrans" cxnId="{ED37F801-ED3F-4B96-8825-7D23BE6B85B9}">
      <dgm:prSet/>
      <dgm:spPr/>
      <dgm:t>
        <a:bodyPr/>
        <a:lstStyle/>
        <a:p>
          <a:endParaRPr lang="ru-RU"/>
        </a:p>
      </dgm:t>
    </dgm:pt>
    <dgm:pt modelId="{265DEA01-42D4-435D-A4F5-6511F7E7D671}">
      <dgm:prSet phldrT="[Текст]" phldr="1"/>
      <dgm:spPr/>
      <dgm:t>
        <a:bodyPr/>
        <a:lstStyle/>
        <a:p>
          <a:endParaRPr lang="ru-RU"/>
        </a:p>
      </dgm:t>
    </dgm:pt>
    <dgm:pt modelId="{9B3955AD-0A1B-445A-9032-CAEA36FEF383}" type="parTrans" cxnId="{1967D7BB-570B-4DA4-BB16-04522FBD9B9F}">
      <dgm:prSet/>
      <dgm:spPr/>
      <dgm:t>
        <a:bodyPr/>
        <a:lstStyle/>
        <a:p>
          <a:endParaRPr lang="ru-RU"/>
        </a:p>
      </dgm:t>
    </dgm:pt>
    <dgm:pt modelId="{57743F56-A318-4350-B2BC-BA7EBEB394F2}" type="sibTrans" cxnId="{1967D7BB-570B-4DA4-BB16-04522FBD9B9F}">
      <dgm:prSet/>
      <dgm:spPr/>
      <dgm:t>
        <a:bodyPr/>
        <a:lstStyle/>
        <a:p>
          <a:endParaRPr lang="ru-RU"/>
        </a:p>
      </dgm:t>
    </dgm:pt>
    <dgm:pt modelId="{C8ED8476-CFF2-4A22-BCAB-9F7178D58635}">
      <dgm:prSet phldrT="[Текст]" phldr="1"/>
      <dgm:spPr/>
      <dgm:t>
        <a:bodyPr/>
        <a:lstStyle/>
        <a:p>
          <a:endParaRPr lang="ru-RU"/>
        </a:p>
      </dgm:t>
    </dgm:pt>
    <dgm:pt modelId="{8CB35CDD-ECA9-43B1-B990-F0663E7D6B29}" type="parTrans" cxnId="{7F8F6404-E957-41DD-9762-EE9E2E7D1AE9}">
      <dgm:prSet/>
      <dgm:spPr/>
      <dgm:t>
        <a:bodyPr/>
        <a:lstStyle/>
        <a:p>
          <a:endParaRPr lang="ru-RU"/>
        </a:p>
      </dgm:t>
    </dgm:pt>
    <dgm:pt modelId="{D1A6E42A-252C-4057-ABC0-846ABB1C6746}" type="sibTrans" cxnId="{7F8F6404-E957-41DD-9762-EE9E2E7D1AE9}">
      <dgm:prSet/>
      <dgm:spPr/>
      <dgm:t>
        <a:bodyPr/>
        <a:lstStyle/>
        <a:p>
          <a:endParaRPr lang="ru-RU"/>
        </a:p>
      </dgm:t>
    </dgm:pt>
    <dgm:pt modelId="{5B549184-072D-4F5D-A4B6-227681D2D795}">
      <dgm:prSet phldrT="[Текст]"/>
      <dgm:spPr/>
      <dgm:t>
        <a:bodyPr/>
        <a:lstStyle/>
        <a:p>
          <a:r>
            <a:rPr lang="ru-RU" dirty="0" smtClean="0"/>
            <a:t>Проекты и исследования</a:t>
          </a:r>
          <a:endParaRPr lang="ru-RU" dirty="0"/>
        </a:p>
      </dgm:t>
    </dgm:pt>
    <dgm:pt modelId="{12600F8C-DD98-4EF9-AA19-783FAA8AC6AA}" type="parTrans" cxnId="{3D805974-9E5F-487C-809B-5877A95FB719}">
      <dgm:prSet/>
      <dgm:spPr/>
      <dgm:t>
        <a:bodyPr/>
        <a:lstStyle/>
        <a:p>
          <a:endParaRPr lang="ru-RU"/>
        </a:p>
      </dgm:t>
    </dgm:pt>
    <dgm:pt modelId="{9DEAD8A2-BEB2-4770-A025-C7507C21A686}" type="sibTrans" cxnId="{3D805974-9E5F-487C-809B-5877A95FB719}">
      <dgm:prSet/>
      <dgm:spPr/>
      <dgm:t>
        <a:bodyPr/>
        <a:lstStyle/>
        <a:p>
          <a:endParaRPr lang="ru-RU"/>
        </a:p>
      </dgm:t>
    </dgm:pt>
    <dgm:pt modelId="{4D1AB419-A22E-43BE-8A7D-141FBD731EEB}">
      <dgm:prSet phldrT="[Текст]" phldr="1"/>
      <dgm:spPr/>
      <dgm:t>
        <a:bodyPr/>
        <a:lstStyle/>
        <a:p>
          <a:endParaRPr lang="ru-RU"/>
        </a:p>
      </dgm:t>
    </dgm:pt>
    <dgm:pt modelId="{B0650930-F8C9-4E6E-B1BB-00FD4EB22C27}" type="parTrans" cxnId="{3582E755-2CBB-4B90-B7EA-3590D7D98BD6}">
      <dgm:prSet/>
      <dgm:spPr/>
      <dgm:t>
        <a:bodyPr/>
        <a:lstStyle/>
        <a:p>
          <a:endParaRPr lang="ru-RU"/>
        </a:p>
      </dgm:t>
    </dgm:pt>
    <dgm:pt modelId="{307F56C8-6306-41F6-891F-4971EAA8DBDB}" type="sibTrans" cxnId="{3582E755-2CBB-4B90-B7EA-3590D7D98BD6}">
      <dgm:prSet/>
      <dgm:spPr/>
      <dgm:t>
        <a:bodyPr/>
        <a:lstStyle/>
        <a:p>
          <a:endParaRPr lang="ru-RU"/>
        </a:p>
      </dgm:t>
    </dgm:pt>
    <dgm:pt modelId="{19A599C4-17FD-4C89-8ED2-C92A3FC75CFE}">
      <dgm:prSet phldrT="[Текст]" phldr="1"/>
      <dgm:spPr/>
      <dgm:t>
        <a:bodyPr/>
        <a:lstStyle/>
        <a:p>
          <a:endParaRPr lang="ru-RU"/>
        </a:p>
      </dgm:t>
    </dgm:pt>
    <dgm:pt modelId="{F17A6191-FE89-472C-8267-4CCEBE1E0437}" type="parTrans" cxnId="{30D0D79C-7DDD-4352-AE5F-154FD90C6FD6}">
      <dgm:prSet/>
      <dgm:spPr/>
      <dgm:t>
        <a:bodyPr/>
        <a:lstStyle/>
        <a:p>
          <a:endParaRPr lang="ru-RU"/>
        </a:p>
      </dgm:t>
    </dgm:pt>
    <dgm:pt modelId="{5056D5E3-6D01-4337-B142-2D24A8743CB2}" type="sibTrans" cxnId="{30D0D79C-7DDD-4352-AE5F-154FD90C6FD6}">
      <dgm:prSet/>
      <dgm:spPr/>
      <dgm:t>
        <a:bodyPr/>
        <a:lstStyle/>
        <a:p>
          <a:endParaRPr lang="ru-RU"/>
        </a:p>
      </dgm:t>
    </dgm:pt>
    <dgm:pt modelId="{1DBBF418-DB79-4A60-9E8E-0FD358B241A8}" type="pres">
      <dgm:prSet presAssocID="{254B0A67-02E7-4911-AD9F-7830639366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36AF88C-4EBC-4673-93D7-D5B94C0EC162}" type="pres">
      <dgm:prSet presAssocID="{254B0A67-02E7-4911-AD9F-78306393664C}" presName="cycle" presStyleCnt="0"/>
      <dgm:spPr/>
    </dgm:pt>
    <dgm:pt modelId="{E2537248-D14D-45D5-AEDE-FDCB830362C9}" type="pres">
      <dgm:prSet presAssocID="{254B0A67-02E7-4911-AD9F-78306393664C}" presName="centerShape" presStyleCnt="0"/>
      <dgm:spPr/>
    </dgm:pt>
    <dgm:pt modelId="{5D9A434D-8D8D-42DA-87A3-2A6E7811327F}" type="pres">
      <dgm:prSet presAssocID="{254B0A67-02E7-4911-AD9F-78306393664C}" presName="connSite" presStyleLbl="node1" presStyleIdx="0" presStyleCnt="4"/>
      <dgm:spPr/>
    </dgm:pt>
    <dgm:pt modelId="{7C68C21D-41A7-4481-8157-F3543BBC82B5}" type="pres">
      <dgm:prSet presAssocID="{254B0A67-02E7-4911-AD9F-78306393664C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4A4A56-12C6-45D7-A2C4-C1B51282BBA6}" type="pres">
      <dgm:prSet presAssocID="{51C4318F-8CB9-4DBE-A365-BF83F1D80C6C}" presName="Name25" presStyleLbl="parChTrans1D1" presStyleIdx="0" presStyleCnt="3"/>
      <dgm:spPr/>
    </dgm:pt>
    <dgm:pt modelId="{B4BADA85-9369-4FA5-8BF4-167E115E6AB0}" type="pres">
      <dgm:prSet presAssocID="{AA7D9D47-0CA7-4C02-8271-6C82A0FE91E5}" presName="node" presStyleCnt="0"/>
      <dgm:spPr/>
    </dgm:pt>
    <dgm:pt modelId="{3686C640-7982-4D2B-849E-5A1AF6BB81FB}" type="pres">
      <dgm:prSet presAssocID="{AA7D9D47-0CA7-4C02-8271-6C82A0FE91E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C892E-3751-424F-A1B5-1C320000D466}" type="pres">
      <dgm:prSet presAssocID="{AA7D9D47-0CA7-4C02-8271-6C82A0FE91E5}" presName="childNode" presStyleLbl="revTx" presStyleIdx="0" presStyleCnt="3">
        <dgm:presLayoutVars>
          <dgm:bulletEnabled val="1"/>
        </dgm:presLayoutVars>
      </dgm:prSet>
      <dgm:spPr/>
    </dgm:pt>
    <dgm:pt modelId="{51D8EE75-DF97-4292-98EE-B25CD3F64E03}" type="pres">
      <dgm:prSet presAssocID="{96B5562D-DBDA-44E4-9428-10FCAF5B43D5}" presName="Name25" presStyleLbl="parChTrans1D1" presStyleIdx="1" presStyleCnt="3"/>
      <dgm:spPr/>
    </dgm:pt>
    <dgm:pt modelId="{31C4B71E-AC35-417A-BA25-11C13F6C2929}" type="pres">
      <dgm:prSet presAssocID="{56BF62B5-AE27-4BE3-BB4F-F71B1F4EE325}" presName="node" presStyleCnt="0"/>
      <dgm:spPr/>
    </dgm:pt>
    <dgm:pt modelId="{716237A5-EEA8-4AAE-AA07-4FBB148D4863}" type="pres">
      <dgm:prSet presAssocID="{56BF62B5-AE27-4BE3-BB4F-F71B1F4EE325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556CF07F-B9A7-482F-8BD1-DC05FC52EC43}" type="pres">
      <dgm:prSet presAssocID="{56BF62B5-AE27-4BE3-BB4F-F71B1F4EE325}" presName="childNode" presStyleLbl="revTx" presStyleIdx="1" presStyleCnt="3">
        <dgm:presLayoutVars>
          <dgm:bulletEnabled val="1"/>
        </dgm:presLayoutVars>
      </dgm:prSet>
      <dgm:spPr/>
    </dgm:pt>
    <dgm:pt modelId="{09FF9B28-E002-4235-BA33-569B772CDE27}" type="pres">
      <dgm:prSet presAssocID="{12600F8C-DD98-4EF9-AA19-783FAA8AC6AA}" presName="Name25" presStyleLbl="parChTrans1D1" presStyleIdx="2" presStyleCnt="3"/>
      <dgm:spPr/>
    </dgm:pt>
    <dgm:pt modelId="{129AA3B1-4911-42D7-944C-9C0C96702FCF}" type="pres">
      <dgm:prSet presAssocID="{5B549184-072D-4F5D-A4B6-227681D2D795}" presName="node" presStyleCnt="0"/>
      <dgm:spPr/>
    </dgm:pt>
    <dgm:pt modelId="{72D01736-ACC1-4F66-83B6-3AC4EEE0E558}" type="pres">
      <dgm:prSet presAssocID="{5B549184-072D-4F5D-A4B6-227681D2D795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AEFA8B4E-2331-4BBC-9F09-FD438F41578C}" type="pres">
      <dgm:prSet presAssocID="{5B549184-072D-4F5D-A4B6-227681D2D795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ED37F801-ED3F-4B96-8825-7D23BE6B85B9}" srcId="{254B0A67-02E7-4911-AD9F-78306393664C}" destId="{56BF62B5-AE27-4BE3-BB4F-F71B1F4EE325}" srcOrd="1" destOrd="0" parTransId="{96B5562D-DBDA-44E4-9428-10FCAF5B43D5}" sibTransId="{DBA780AF-7AAD-4A1F-BA03-E2790333306C}"/>
    <dgm:cxn modelId="{B889005A-A382-4C29-B221-9EE2E4D43D5B}" type="presOf" srcId="{5B549184-072D-4F5D-A4B6-227681D2D795}" destId="{72D01736-ACC1-4F66-83B6-3AC4EEE0E558}" srcOrd="0" destOrd="0" presId="urn:microsoft.com/office/officeart/2005/8/layout/radial2"/>
    <dgm:cxn modelId="{3582E755-2CBB-4B90-B7EA-3590D7D98BD6}" srcId="{5B549184-072D-4F5D-A4B6-227681D2D795}" destId="{4D1AB419-A22E-43BE-8A7D-141FBD731EEB}" srcOrd="0" destOrd="0" parTransId="{B0650930-F8C9-4E6E-B1BB-00FD4EB22C27}" sibTransId="{307F56C8-6306-41F6-891F-4971EAA8DBDB}"/>
    <dgm:cxn modelId="{15B5CCED-9B56-4302-8E33-C8701DA3525E}" type="presOf" srcId="{265DEA01-42D4-435D-A4F5-6511F7E7D671}" destId="{556CF07F-B9A7-482F-8BD1-DC05FC52EC43}" srcOrd="0" destOrd="0" presId="urn:microsoft.com/office/officeart/2005/8/layout/radial2"/>
    <dgm:cxn modelId="{98FEEEDB-9AB5-41BA-A687-8A8B17A56F7D}" type="presOf" srcId="{56BF62B5-AE27-4BE3-BB4F-F71B1F4EE325}" destId="{716237A5-EEA8-4AAE-AA07-4FBB148D4863}" srcOrd="0" destOrd="0" presId="urn:microsoft.com/office/officeart/2005/8/layout/radial2"/>
    <dgm:cxn modelId="{09FCEF21-E239-4828-A5ED-19DBBCE99358}" type="presOf" srcId="{2BE83873-D17A-4898-8A0B-4C4EF09DBA29}" destId="{E75C892E-3751-424F-A1B5-1C320000D466}" srcOrd="0" destOrd="1" presId="urn:microsoft.com/office/officeart/2005/8/layout/radial2"/>
    <dgm:cxn modelId="{B15E8D16-5B22-46B2-8942-C3C82AB431CA}" type="presOf" srcId="{C8ED8476-CFF2-4A22-BCAB-9F7178D58635}" destId="{556CF07F-B9A7-482F-8BD1-DC05FC52EC43}" srcOrd="0" destOrd="1" presId="urn:microsoft.com/office/officeart/2005/8/layout/radial2"/>
    <dgm:cxn modelId="{254A74A6-7228-4DDF-8A6B-2A13D40AB05B}" type="presOf" srcId="{12600F8C-DD98-4EF9-AA19-783FAA8AC6AA}" destId="{09FF9B28-E002-4235-BA33-569B772CDE27}" srcOrd="0" destOrd="0" presId="urn:microsoft.com/office/officeart/2005/8/layout/radial2"/>
    <dgm:cxn modelId="{30D0D79C-7DDD-4352-AE5F-154FD90C6FD6}" srcId="{5B549184-072D-4F5D-A4B6-227681D2D795}" destId="{19A599C4-17FD-4C89-8ED2-C92A3FC75CFE}" srcOrd="1" destOrd="0" parTransId="{F17A6191-FE89-472C-8267-4CCEBE1E0437}" sibTransId="{5056D5E3-6D01-4337-B142-2D24A8743CB2}"/>
    <dgm:cxn modelId="{A2A72385-5F92-4C84-8338-E402D4F82260}" type="presOf" srcId="{51C4318F-8CB9-4DBE-A365-BF83F1D80C6C}" destId="{2E4A4A56-12C6-45D7-A2C4-C1B51282BBA6}" srcOrd="0" destOrd="0" presId="urn:microsoft.com/office/officeart/2005/8/layout/radial2"/>
    <dgm:cxn modelId="{7BE080ED-D037-4283-A11C-FBBE77547F7D}" type="presOf" srcId="{96B5562D-DBDA-44E4-9428-10FCAF5B43D5}" destId="{51D8EE75-DF97-4292-98EE-B25CD3F64E03}" srcOrd="0" destOrd="0" presId="urn:microsoft.com/office/officeart/2005/8/layout/radial2"/>
    <dgm:cxn modelId="{9EEC06E7-9327-46DA-BA88-71769435655F}" type="presOf" srcId="{254B0A67-02E7-4911-AD9F-78306393664C}" destId="{1DBBF418-DB79-4A60-9E8E-0FD358B241A8}" srcOrd="0" destOrd="0" presId="urn:microsoft.com/office/officeart/2005/8/layout/radial2"/>
    <dgm:cxn modelId="{3295B3F0-7456-48EB-8464-7BD1B5AD23BB}" type="presOf" srcId="{19A599C4-17FD-4C89-8ED2-C92A3FC75CFE}" destId="{AEFA8B4E-2331-4BBC-9F09-FD438F41578C}" srcOrd="0" destOrd="1" presId="urn:microsoft.com/office/officeart/2005/8/layout/radial2"/>
    <dgm:cxn modelId="{2F90EE23-4F95-461E-87FA-D908F323B36E}" srcId="{AA7D9D47-0CA7-4C02-8271-6C82A0FE91E5}" destId="{2BE83873-D17A-4898-8A0B-4C4EF09DBA29}" srcOrd="1" destOrd="0" parTransId="{5B17AC90-74FF-4820-A9C9-7AB9CB6B894C}" sibTransId="{531451CA-F062-4E4D-9CDA-523F01F54EF3}"/>
    <dgm:cxn modelId="{3D805974-9E5F-487C-809B-5877A95FB719}" srcId="{254B0A67-02E7-4911-AD9F-78306393664C}" destId="{5B549184-072D-4F5D-A4B6-227681D2D795}" srcOrd="2" destOrd="0" parTransId="{12600F8C-DD98-4EF9-AA19-783FAA8AC6AA}" sibTransId="{9DEAD8A2-BEB2-4770-A025-C7507C21A686}"/>
    <dgm:cxn modelId="{4887EE58-AD0B-425B-9A21-FD38A86366BC}" type="presOf" srcId="{DE89942A-E483-4E62-B458-178135C782C9}" destId="{E75C892E-3751-424F-A1B5-1C320000D466}" srcOrd="0" destOrd="0" presId="urn:microsoft.com/office/officeart/2005/8/layout/radial2"/>
    <dgm:cxn modelId="{24DE35AA-AB4A-4794-9F05-1A7C291DB700}" srcId="{AA7D9D47-0CA7-4C02-8271-6C82A0FE91E5}" destId="{DE89942A-E483-4E62-B458-178135C782C9}" srcOrd="0" destOrd="0" parTransId="{483D4EEC-BF97-4D8D-B079-41ED6B158984}" sibTransId="{3C79EF37-F634-41F2-962B-92477EFA05C5}"/>
    <dgm:cxn modelId="{ED78B090-E881-4B1A-9AA9-DAE84BBA1B97}" srcId="{254B0A67-02E7-4911-AD9F-78306393664C}" destId="{AA7D9D47-0CA7-4C02-8271-6C82A0FE91E5}" srcOrd="0" destOrd="0" parTransId="{51C4318F-8CB9-4DBE-A365-BF83F1D80C6C}" sibTransId="{0209F7E8-AD55-4067-8B6A-5526621667BE}"/>
    <dgm:cxn modelId="{0B149F24-090E-454A-9608-0A0060F5A825}" type="presOf" srcId="{AA7D9D47-0CA7-4C02-8271-6C82A0FE91E5}" destId="{3686C640-7982-4D2B-849E-5A1AF6BB81FB}" srcOrd="0" destOrd="0" presId="urn:microsoft.com/office/officeart/2005/8/layout/radial2"/>
    <dgm:cxn modelId="{77A667DB-FD88-4C4C-8B0B-770D9FC0F4EA}" type="presOf" srcId="{4D1AB419-A22E-43BE-8A7D-141FBD731EEB}" destId="{AEFA8B4E-2331-4BBC-9F09-FD438F41578C}" srcOrd="0" destOrd="0" presId="urn:microsoft.com/office/officeart/2005/8/layout/radial2"/>
    <dgm:cxn modelId="{7F8F6404-E957-41DD-9762-EE9E2E7D1AE9}" srcId="{56BF62B5-AE27-4BE3-BB4F-F71B1F4EE325}" destId="{C8ED8476-CFF2-4A22-BCAB-9F7178D58635}" srcOrd="1" destOrd="0" parTransId="{8CB35CDD-ECA9-43B1-B990-F0663E7D6B29}" sibTransId="{D1A6E42A-252C-4057-ABC0-846ABB1C6746}"/>
    <dgm:cxn modelId="{1967D7BB-570B-4DA4-BB16-04522FBD9B9F}" srcId="{56BF62B5-AE27-4BE3-BB4F-F71B1F4EE325}" destId="{265DEA01-42D4-435D-A4F5-6511F7E7D671}" srcOrd="0" destOrd="0" parTransId="{9B3955AD-0A1B-445A-9032-CAEA36FEF383}" sibTransId="{57743F56-A318-4350-B2BC-BA7EBEB394F2}"/>
    <dgm:cxn modelId="{2232E7F7-B032-4F66-9148-AD007C643855}" type="presParOf" srcId="{1DBBF418-DB79-4A60-9E8E-0FD358B241A8}" destId="{A36AF88C-4EBC-4673-93D7-D5B94C0EC162}" srcOrd="0" destOrd="0" presId="urn:microsoft.com/office/officeart/2005/8/layout/radial2"/>
    <dgm:cxn modelId="{48FB929D-D221-4AB1-B2B1-8DA3A29D3435}" type="presParOf" srcId="{A36AF88C-4EBC-4673-93D7-D5B94C0EC162}" destId="{E2537248-D14D-45D5-AEDE-FDCB830362C9}" srcOrd="0" destOrd="0" presId="urn:microsoft.com/office/officeart/2005/8/layout/radial2"/>
    <dgm:cxn modelId="{17E75B9A-B2BE-4EAD-BA88-827F972C1FA4}" type="presParOf" srcId="{E2537248-D14D-45D5-AEDE-FDCB830362C9}" destId="{5D9A434D-8D8D-42DA-87A3-2A6E7811327F}" srcOrd="0" destOrd="0" presId="urn:microsoft.com/office/officeart/2005/8/layout/radial2"/>
    <dgm:cxn modelId="{9BBD230A-323D-406A-8D52-AE4934CDBA1D}" type="presParOf" srcId="{E2537248-D14D-45D5-AEDE-FDCB830362C9}" destId="{7C68C21D-41A7-4481-8157-F3543BBC82B5}" srcOrd="1" destOrd="0" presId="urn:microsoft.com/office/officeart/2005/8/layout/radial2"/>
    <dgm:cxn modelId="{B1F15E61-26C9-4332-AB26-6EBF7A73CAE8}" type="presParOf" srcId="{A36AF88C-4EBC-4673-93D7-D5B94C0EC162}" destId="{2E4A4A56-12C6-45D7-A2C4-C1B51282BBA6}" srcOrd="1" destOrd="0" presId="urn:microsoft.com/office/officeart/2005/8/layout/radial2"/>
    <dgm:cxn modelId="{586AD629-B8F3-421E-B422-00C454E45995}" type="presParOf" srcId="{A36AF88C-4EBC-4673-93D7-D5B94C0EC162}" destId="{B4BADA85-9369-4FA5-8BF4-167E115E6AB0}" srcOrd="2" destOrd="0" presId="urn:microsoft.com/office/officeart/2005/8/layout/radial2"/>
    <dgm:cxn modelId="{99F6FCF7-10AA-48FF-BD1E-34893A248248}" type="presParOf" srcId="{B4BADA85-9369-4FA5-8BF4-167E115E6AB0}" destId="{3686C640-7982-4D2B-849E-5A1AF6BB81FB}" srcOrd="0" destOrd="0" presId="urn:microsoft.com/office/officeart/2005/8/layout/radial2"/>
    <dgm:cxn modelId="{17D1C0C2-D53B-4FD5-B5AB-8189EF665341}" type="presParOf" srcId="{B4BADA85-9369-4FA5-8BF4-167E115E6AB0}" destId="{E75C892E-3751-424F-A1B5-1C320000D466}" srcOrd="1" destOrd="0" presId="urn:microsoft.com/office/officeart/2005/8/layout/radial2"/>
    <dgm:cxn modelId="{8DDA5927-5401-41BA-BF3F-8A45259DC22B}" type="presParOf" srcId="{A36AF88C-4EBC-4673-93D7-D5B94C0EC162}" destId="{51D8EE75-DF97-4292-98EE-B25CD3F64E03}" srcOrd="3" destOrd="0" presId="urn:microsoft.com/office/officeart/2005/8/layout/radial2"/>
    <dgm:cxn modelId="{DE3A25F5-5A02-47C2-B95B-683AF2A05563}" type="presParOf" srcId="{A36AF88C-4EBC-4673-93D7-D5B94C0EC162}" destId="{31C4B71E-AC35-417A-BA25-11C13F6C2929}" srcOrd="4" destOrd="0" presId="urn:microsoft.com/office/officeart/2005/8/layout/radial2"/>
    <dgm:cxn modelId="{AF7E9A93-AB03-449F-8DD7-CEA2009D2DC4}" type="presParOf" srcId="{31C4B71E-AC35-417A-BA25-11C13F6C2929}" destId="{716237A5-EEA8-4AAE-AA07-4FBB148D4863}" srcOrd="0" destOrd="0" presId="urn:microsoft.com/office/officeart/2005/8/layout/radial2"/>
    <dgm:cxn modelId="{45F83C87-6C9C-40B1-882F-144F3338243E}" type="presParOf" srcId="{31C4B71E-AC35-417A-BA25-11C13F6C2929}" destId="{556CF07F-B9A7-482F-8BD1-DC05FC52EC43}" srcOrd="1" destOrd="0" presId="urn:microsoft.com/office/officeart/2005/8/layout/radial2"/>
    <dgm:cxn modelId="{F874C2C8-1F93-4939-B09E-2BFE50D0782A}" type="presParOf" srcId="{A36AF88C-4EBC-4673-93D7-D5B94C0EC162}" destId="{09FF9B28-E002-4235-BA33-569B772CDE27}" srcOrd="5" destOrd="0" presId="urn:microsoft.com/office/officeart/2005/8/layout/radial2"/>
    <dgm:cxn modelId="{ACFA3654-6181-4867-91C5-C304389F3CC9}" type="presParOf" srcId="{A36AF88C-4EBC-4673-93D7-D5B94C0EC162}" destId="{129AA3B1-4911-42D7-944C-9C0C96702FCF}" srcOrd="6" destOrd="0" presId="urn:microsoft.com/office/officeart/2005/8/layout/radial2"/>
    <dgm:cxn modelId="{599D402F-E59F-4090-AAE0-D6B07CD5E59E}" type="presParOf" srcId="{129AA3B1-4911-42D7-944C-9C0C96702FCF}" destId="{72D01736-ACC1-4F66-83B6-3AC4EEE0E558}" srcOrd="0" destOrd="0" presId="urn:microsoft.com/office/officeart/2005/8/layout/radial2"/>
    <dgm:cxn modelId="{4B1E8D36-01DE-47C1-A3F8-AF11760E32BC}" type="presParOf" srcId="{129AA3B1-4911-42D7-944C-9C0C96702FCF}" destId="{AEFA8B4E-2331-4BBC-9F09-FD438F41578C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341-079A-4D44-9BD3-7FC6CAC42398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BBA-CF4D-4603-BCC4-C161C80A2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341-079A-4D44-9BD3-7FC6CAC42398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BBA-CF4D-4603-BCC4-C161C80A2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341-079A-4D44-9BD3-7FC6CAC42398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BBA-CF4D-4603-BCC4-C161C80A2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341-079A-4D44-9BD3-7FC6CAC42398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BBA-CF4D-4603-BCC4-C161C80A2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341-079A-4D44-9BD3-7FC6CAC42398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BBA-CF4D-4603-BCC4-C161C80A2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341-079A-4D44-9BD3-7FC6CAC42398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BBA-CF4D-4603-BCC4-C161C80A2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341-079A-4D44-9BD3-7FC6CAC42398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BBA-CF4D-4603-BCC4-C161C80A2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341-079A-4D44-9BD3-7FC6CAC42398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BBA-CF4D-4603-BCC4-C161C80A2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341-079A-4D44-9BD3-7FC6CAC42398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BBA-CF4D-4603-BCC4-C161C80A2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341-079A-4D44-9BD3-7FC6CAC42398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BBA-CF4D-4603-BCC4-C161C80A2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0341-079A-4D44-9BD3-7FC6CAC42398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14BBA-CF4D-4603-BCC4-C161C80A2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50341-079A-4D44-9BD3-7FC6CAC42398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14BBA-CF4D-4603-BCC4-C161C80A2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и приёмы развития основных компетенций младших школьников для успешного формирования математической грамотности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page-1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3238522" cy="242889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00562" y="428604"/>
          <a:ext cx="4214842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</a:tblGrid>
              <a:tr h="2428892">
                <a:tc>
                  <a:txBody>
                    <a:bodyPr/>
                    <a:lstStyle/>
                    <a:p>
                      <a:r>
                        <a:rPr lang="ru-RU" dirty="0" smtClean="0"/>
                        <a:t>Вставь подходящие меры длины.</a:t>
                      </a:r>
                    </a:p>
                    <a:p>
                      <a:endParaRPr lang="ru-RU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Длина стола  50….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Длина ластика 5 …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Длина пути от школы до дома 1 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gdz-2klass-moro-2chast-stranica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357430"/>
            <a:ext cx="3141394" cy="419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отовка пиц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-1"/>
            <a:ext cx="2643206" cy="3736285"/>
          </a:xfrm>
          <a:prstGeom prst="rect">
            <a:avLst/>
          </a:prstGeom>
        </p:spPr>
      </p:pic>
      <p:pic>
        <p:nvPicPr>
          <p:cNvPr id="3" name="Рисунок 2" descr="короб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857496"/>
            <a:ext cx="2643206" cy="3736285"/>
          </a:xfrm>
          <a:prstGeom prst="rect">
            <a:avLst/>
          </a:prstGeom>
        </p:spPr>
      </p:pic>
      <p:pic>
        <p:nvPicPr>
          <p:cNvPr id="4" name="Рисунок 3" descr="рецепты для груп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85728"/>
            <a:ext cx="4168077" cy="2948674"/>
          </a:xfrm>
          <a:prstGeom prst="rect">
            <a:avLst/>
          </a:prstGeom>
        </p:spPr>
      </p:pic>
      <p:pic>
        <p:nvPicPr>
          <p:cNvPr id="5" name="Рисунок 4" descr="ингредиент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429000"/>
            <a:ext cx="3009904" cy="300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71435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умения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1397000"/>
          <a:ext cx="771530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8579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Проектная и исследовательская деятельность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214414" y="1397000"/>
          <a:ext cx="6715172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285992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643050"/>
          <a:ext cx="8358246" cy="392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700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Раньше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Сейчас</a:t>
                      </a:r>
                      <a:endParaRPr lang="ru-RU" dirty="0"/>
                    </a:p>
                  </a:txBody>
                  <a:tcPr/>
                </a:tc>
              </a:tr>
              <a:tr h="3228475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выполнять</a:t>
                      </a:r>
                      <a:r>
                        <a:rPr lang="ru-RU" baseline="0" dirty="0" smtClean="0"/>
                        <a:t> устные и письменные вычисления;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решать математические задачи;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вычислять площадь, периметр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none" baseline="0" dirty="0" smtClean="0"/>
                        <a:t>Использовать математические знания при решении учебных  и практических задач в повседневных ситуациях, для описания и объяснения окружающих предметов, процессов и явлений, оценки их количественных и пространственных отношений, в том числе в сфере личных и семейных финансов.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1538" y="857232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 в начальной школе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85794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творческой группы по формированию математической грамотности: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785926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требования ФГОС НОО от 31.05.2021г.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материалы по формированию функциональной грамотности, в т.ч. и математической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Рассмотреть возможности УМК для формирования МГ.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Рассмотреть возможности формирования МГ через урочную, внеурочную деятельность и воспитательную работу.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Составить копилку заданий, направленных на формирование МГ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Разработать критерии определения уровня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МГ у младших школьников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8"/>
            <a:ext cx="8001056" cy="540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Формирование функциональной грамотности: учимся решать задачи на уроках математики в 1-4 классах  (от 14.09.2021)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Формирование математической грамотности младшего школьника как одной из составляющих функциональной грамотности (от 29.09.2021)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Функциональная грамотность и способы её формирования на уроках окружающего мира (от 19.10.2021)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Готовимся 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-2022. Математика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мышление. (от 22.10.2021)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ФГОС – 2021: через проектную и исследовательскую деятельность школьника к достижению цели начального образования (от 23.11.2021)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42918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Уровни математической грамотности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1397000"/>
          <a:ext cx="8072494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0100" y="571480"/>
          <a:ext cx="71438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57232"/>
            <a:ext cx="1857375" cy="2457450"/>
          </a:xfrm>
          <a:prstGeom prst="rect">
            <a:avLst/>
          </a:prstGeom>
        </p:spPr>
      </p:pic>
      <p:pic>
        <p:nvPicPr>
          <p:cNvPr id="4" name="Рисунок 3" descr="miniatyura_751x338-8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857232"/>
            <a:ext cx="4529003" cy="2038353"/>
          </a:xfrm>
          <a:prstGeom prst="rect">
            <a:avLst/>
          </a:prstGeom>
        </p:spPr>
      </p:pic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500306"/>
            <a:ext cx="3642750" cy="3048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857232"/>
          <a:ext cx="7358114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85852" y="1643050"/>
          <a:ext cx="657229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71604" y="785794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Базовые предметные навыки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520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Методы и приёмы развития основных компетенций младших школьников для успешного формирования математической грамотности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2</cp:revision>
  <dcterms:created xsi:type="dcterms:W3CDTF">2021-12-21T09:46:48Z</dcterms:created>
  <dcterms:modified xsi:type="dcterms:W3CDTF">2021-12-22T07:31:13Z</dcterms:modified>
</cp:coreProperties>
</file>