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Default Extension="svg" ContentType="image/svg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74" r:id="rId5"/>
    <p:sldId id="322" r:id="rId6"/>
    <p:sldId id="326" r:id="rId7"/>
    <p:sldId id="327" r:id="rId8"/>
    <p:sldId id="323" r:id="rId9"/>
    <p:sldId id="334" r:id="rId10"/>
    <p:sldId id="33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0.svg"/><Relationship Id="rId1" Type="http://schemas.openxmlformats.org/officeDocument/2006/relationships/image" Target="../media/image5.png"/><Relationship Id="rId6" Type="http://schemas.openxmlformats.org/officeDocument/2006/relationships/image" Target="../media/image14.svg"/><Relationship Id="rId5" Type="http://schemas.openxmlformats.org/officeDocument/2006/relationships/image" Target="../media/image7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3EFBD2-3416-4041-85F7-EA528440248D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1ED9482-D173-4850-B718-B33B6ECA5F8D}">
      <dgm:prSet/>
      <dgm:spPr/>
      <dgm:t>
        <a:bodyPr/>
        <a:lstStyle/>
        <a:p>
          <a:pPr>
            <a:defRPr cap="all"/>
          </a:pPr>
          <a:r>
            <a:rPr lang="ru-RU" dirty="0"/>
            <a:t>Объективное оценивание</a:t>
          </a:r>
          <a:endParaRPr lang="en-US" dirty="0"/>
        </a:p>
      </dgm:t>
    </dgm:pt>
    <dgm:pt modelId="{021C8901-4119-437C-AEE0-F020838A1C65}" type="parTrans" cxnId="{F76CCF20-EF26-4B50-9AFB-CF2AA77865C3}">
      <dgm:prSet/>
      <dgm:spPr/>
      <dgm:t>
        <a:bodyPr/>
        <a:lstStyle/>
        <a:p>
          <a:endParaRPr lang="en-US"/>
        </a:p>
      </dgm:t>
    </dgm:pt>
    <dgm:pt modelId="{4BFCEF66-2A65-49CA-B1AB-E3D7138A0A86}" type="sibTrans" cxnId="{F76CCF20-EF26-4B50-9AFB-CF2AA77865C3}">
      <dgm:prSet/>
      <dgm:spPr/>
      <dgm:t>
        <a:bodyPr/>
        <a:lstStyle/>
        <a:p>
          <a:endParaRPr lang="en-US"/>
        </a:p>
      </dgm:t>
    </dgm:pt>
    <dgm:pt modelId="{AF57037E-33AC-48CC-ABB9-9716D55C1103}">
      <dgm:prSet/>
      <dgm:spPr/>
      <dgm:t>
        <a:bodyPr/>
        <a:lstStyle/>
        <a:p>
          <a:pPr>
            <a:defRPr cap="all"/>
          </a:pPr>
          <a:r>
            <a:rPr lang="ru-RU"/>
            <a:t>Компетентность оценивания сформированности УУД учащихся</a:t>
          </a:r>
          <a:endParaRPr lang="en-US"/>
        </a:p>
      </dgm:t>
    </dgm:pt>
    <dgm:pt modelId="{A84F1A81-322C-4ACC-9AB4-96AB9B057897}" type="parTrans" cxnId="{C03DC260-57AA-4822-AC5E-72A889F5DD98}">
      <dgm:prSet/>
      <dgm:spPr/>
      <dgm:t>
        <a:bodyPr/>
        <a:lstStyle/>
        <a:p>
          <a:endParaRPr lang="en-US"/>
        </a:p>
      </dgm:t>
    </dgm:pt>
    <dgm:pt modelId="{89BC1A37-EBBD-4E26-8F4F-8CBA19EA1A20}" type="sibTrans" cxnId="{C03DC260-57AA-4822-AC5E-72A889F5DD98}">
      <dgm:prSet/>
      <dgm:spPr/>
      <dgm:t>
        <a:bodyPr/>
        <a:lstStyle/>
        <a:p>
          <a:endParaRPr lang="en-US"/>
        </a:p>
      </dgm:t>
    </dgm:pt>
    <dgm:pt modelId="{2F5D13EE-3DDD-4293-BBB8-46A6E3347FAE}">
      <dgm:prSet/>
      <dgm:spPr/>
      <dgm:t>
        <a:bodyPr/>
        <a:lstStyle/>
        <a:p>
          <a:pPr>
            <a:defRPr cap="all"/>
          </a:pPr>
          <a:r>
            <a:rPr lang="ru-RU" dirty="0"/>
            <a:t>Объективное оценивание(100%)</a:t>
          </a:r>
        </a:p>
        <a:p>
          <a:pPr>
            <a:defRPr cap="all"/>
          </a:pPr>
          <a:endParaRPr lang="ru-RU" dirty="0"/>
        </a:p>
        <a:p>
          <a:pPr>
            <a:defRPr cap="all"/>
          </a:pPr>
          <a:endParaRPr lang="en-US" dirty="0"/>
        </a:p>
      </dgm:t>
    </dgm:pt>
    <dgm:pt modelId="{E85544BA-4164-4A05-94B4-E46DAF53930D}" type="parTrans" cxnId="{D16192F3-BB76-49BF-8CFC-4F02B9A56926}">
      <dgm:prSet/>
      <dgm:spPr/>
      <dgm:t>
        <a:bodyPr/>
        <a:lstStyle/>
        <a:p>
          <a:endParaRPr lang="en-US"/>
        </a:p>
      </dgm:t>
    </dgm:pt>
    <dgm:pt modelId="{26857853-F7DA-41CF-8A63-630F7C352893}" type="sibTrans" cxnId="{D16192F3-BB76-49BF-8CFC-4F02B9A56926}">
      <dgm:prSet/>
      <dgm:spPr/>
      <dgm:t>
        <a:bodyPr/>
        <a:lstStyle/>
        <a:p>
          <a:endParaRPr lang="en-US"/>
        </a:p>
      </dgm:t>
    </dgm:pt>
    <dgm:pt modelId="{9DBB261C-9022-41DD-9C08-CD784EE66B27}">
      <dgm:prSet/>
      <dgm:spPr/>
      <dgm:t>
        <a:bodyPr/>
        <a:lstStyle/>
        <a:p>
          <a:pPr>
            <a:defRPr cap="all"/>
          </a:pPr>
          <a:r>
            <a:rPr lang="ru-RU" dirty="0"/>
            <a:t>Работа в команде (100%)</a:t>
          </a:r>
          <a:endParaRPr lang="en-US" dirty="0"/>
        </a:p>
      </dgm:t>
    </dgm:pt>
    <dgm:pt modelId="{8A005E51-69BC-4F76-99EC-7B9F99E503EE}" type="parTrans" cxnId="{2C520C19-45E4-4B23-9579-4F21F1DA285C}">
      <dgm:prSet/>
      <dgm:spPr/>
      <dgm:t>
        <a:bodyPr/>
        <a:lstStyle/>
        <a:p>
          <a:endParaRPr lang="en-US"/>
        </a:p>
      </dgm:t>
    </dgm:pt>
    <dgm:pt modelId="{E1C34BB6-EE38-4DE9-BB87-2C307E7CF592}" type="sibTrans" cxnId="{2C520C19-45E4-4B23-9579-4F21F1DA285C}">
      <dgm:prSet/>
      <dgm:spPr/>
      <dgm:t>
        <a:bodyPr/>
        <a:lstStyle/>
        <a:p>
          <a:endParaRPr lang="en-US"/>
        </a:p>
      </dgm:t>
    </dgm:pt>
    <dgm:pt modelId="{EA04F069-9A0C-42AC-BD5C-3ECE2D38F422}" type="pres">
      <dgm:prSet presAssocID="{263EFBD2-3416-4041-85F7-EA528440248D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F9109B-FE16-4800-AB9D-BF3EAA060C89}" type="pres">
      <dgm:prSet presAssocID="{D1ED9482-D173-4850-B718-B33B6ECA5F8D}" presName="compNode" presStyleCnt="0"/>
      <dgm:spPr/>
    </dgm:pt>
    <dgm:pt modelId="{892DB2B5-F752-4600-BCE3-ACE8A04BCC56}" type="pres">
      <dgm:prSet presAssocID="{D1ED9482-D173-4850-B718-B33B6ECA5F8D}" presName="iconBgRect" presStyleLbl="bgShp" presStyleIdx="0" presStyleCnt="4"/>
      <dgm:spPr/>
    </dgm:pt>
    <dgm:pt modelId="{6733FA19-1AF5-4D7A-9C3E-E537B8B4AFBA}" type="pres">
      <dgm:prSet presAssocID="{D1ED9482-D173-4850-B718-B33B6ECA5F8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xmlns="" id="0" name="" descr="Флажок"/>
        </a:ext>
      </dgm:extLst>
    </dgm:pt>
    <dgm:pt modelId="{DEEAE12A-6CCE-48E4-B082-5EFABDFCD5D6}" type="pres">
      <dgm:prSet presAssocID="{D1ED9482-D173-4850-B718-B33B6ECA5F8D}" presName="spaceRect" presStyleCnt="0"/>
      <dgm:spPr/>
    </dgm:pt>
    <dgm:pt modelId="{6A1C0CEB-1433-4636-BD24-868B8B440B02}" type="pres">
      <dgm:prSet presAssocID="{D1ED9482-D173-4850-B718-B33B6ECA5F8D}" presName="textRect" presStyleLbl="revTx" presStyleIdx="0" presStyleCnt="4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B8F09848-9AF4-4FFB-B133-2EFDD37D14C2}" type="pres">
      <dgm:prSet presAssocID="{4BFCEF66-2A65-49CA-B1AB-E3D7138A0A86}" presName="sibTrans" presStyleCnt="0"/>
      <dgm:spPr/>
    </dgm:pt>
    <dgm:pt modelId="{238D9778-C121-4FDD-BC26-699944818545}" type="pres">
      <dgm:prSet presAssocID="{AF57037E-33AC-48CC-ABB9-9716D55C1103}" presName="compNode" presStyleCnt="0"/>
      <dgm:spPr/>
    </dgm:pt>
    <dgm:pt modelId="{7122079F-8AB4-42CA-A6EB-0B3BC87B3B14}" type="pres">
      <dgm:prSet presAssocID="{AF57037E-33AC-48CC-ABB9-9716D55C1103}" presName="iconBgRect" presStyleLbl="bgShp" presStyleIdx="1" presStyleCnt="4"/>
      <dgm:spPr/>
    </dgm:pt>
    <dgm:pt modelId="{CAEAD5EC-6444-41E8-8219-708847283077}" type="pres">
      <dgm:prSet presAssocID="{AF57037E-33AC-48CC-ABB9-9716D55C110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xmlns="" id="0" name="" descr="Head with Gears"/>
        </a:ext>
      </dgm:extLst>
    </dgm:pt>
    <dgm:pt modelId="{90833CF0-3CEF-4233-A430-546FECAE2E4A}" type="pres">
      <dgm:prSet presAssocID="{AF57037E-33AC-48CC-ABB9-9716D55C1103}" presName="spaceRect" presStyleCnt="0"/>
      <dgm:spPr/>
    </dgm:pt>
    <dgm:pt modelId="{ED9A2C28-59C6-43DC-9FBD-6AA689D0BB49}" type="pres">
      <dgm:prSet presAssocID="{AF57037E-33AC-48CC-ABB9-9716D55C1103}" presName="textRect" presStyleLbl="revTx" presStyleIdx="1" presStyleCnt="4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3F990546-9B32-4EC4-A66A-CD11E45E0FFB}" type="pres">
      <dgm:prSet presAssocID="{89BC1A37-EBBD-4E26-8F4F-8CBA19EA1A20}" presName="sibTrans" presStyleCnt="0"/>
      <dgm:spPr/>
    </dgm:pt>
    <dgm:pt modelId="{2A0BBC59-84AF-4459-90F9-A2B300EB90AA}" type="pres">
      <dgm:prSet presAssocID="{2F5D13EE-3DDD-4293-BBB8-46A6E3347FAE}" presName="compNode" presStyleCnt="0"/>
      <dgm:spPr/>
    </dgm:pt>
    <dgm:pt modelId="{8114A0E9-3D56-4612-8084-2212024A9A06}" type="pres">
      <dgm:prSet presAssocID="{2F5D13EE-3DDD-4293-BBB8-46A6E3347FAE}" presName="iconBgRect" presStyleLbl="bgShp" presStyleIdx="2" presStyleCnt="4"/>
      <dgm:spPr/>
    </dgm:pt>
    <dgm:pt modelId="{90E14EDF-BFE2-4F42-947F-9359D6ADE1DF}" type="pres">
      <dgm:prSet presAssocID="{2F5D13EE-3DDD-4293-BBB8-46A6E3347FA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xmlns="" id="0" name="" descr="Космонавт"/>
        </a:ext>
      </dgm:extLst>
    </dgm:pt>
    <dgm:pt modelId="{C7DC836E-A9A1-46B0-8709-5AD0C858501A}" type="pres">
      <dgm:prSet presAssocID="{2F5D13EE-3DDD-4293-BBB8-46A6E3347FAE}" presName="spaceRect" presStyleCnt="0"/>
      <dgm:spPr/>
    </dgm:pt>
    <dgm:pt modelId="{EA29F02C-7322-49B6-A663-38D73D435F7B}" type="pres">
      <dgm:prSet presAssocID="{2F5D13EE-3DDD-4293-BBB8-46A6E3347FAE}" presName="textRect" presStyleLbl="revTx" presStyleIdx="2" presStyleCnt="4" custScaleX="106358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82CE374E-A193-4233-AF03-98FC9EB46C29}" type="pres">
      <dgm:prSet presAssocID="{26857853-F7DA-41CF-8A63-630F7C352893}" presName="sibTrans" presStyleCnt="0"/>
      <dgm:spPr/>
    </dgm:pt>
    <dgm:pt modelId="{C57A81DB-7FA2-4912-8125-64B615AA340B}" type="pres">
      <dgm:prSet presAssocID="{9DBB261C-9022-41DD-9C08-CD784EE66B27}" presName="compNode" presStyleCnt="0"/>
      <dgm:spPr/>
    </dgm:pt>
    <dgm:pt modelId="{82A6655B-2461-422A-B127-7384D782794C}" type="pres">
      <dgm:prSet presAssocID="{9DBB261C-9022-41DD-9C08-CD784EE66B27}" presName="iconBgRect" presStyleLbl="bgShp" presStyleIdx="3" presStyleCnt="4"/>
      <dgm:spPr/>
    </dgm:pt>
    <dgm:pt modelId="{F545D48B-6B6D-4130-86CC-1D6E57051BB6}" type="pres">
      <dgm:prSet presAssocID="{9DBB261C-9022-41DD-9C08-CD784EE66B2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xmlns="" id="0" name="" descr="Пузырьки"/>
        </a:ext>
      </dgm:extLst>
    </dgm:pt>
    <dgm:pt modelId="{B66A4309-3726-4252-949E-C34EC505A297}" type="pres">
      <dgm:prSet presAssocID="{9DBB261C-9022-41DD-9C08-CD784EE66B27}" presName="spaceRect" presStyleCnt="0"/>
      <dgm:spPr/>
    </dgm:pt>
    <dgm:pt modelId="{ECC21EFD-EF21-46D0-AA4B-7D86B52613E3}" type="pres">
      <dgm:prSet presAssocID="{9DBB261C-9022-41DD-9C08-CD784EE66B27}" presName="textRect" presStyleLbl="revTx" presStyleIdx="3" presStyleCnt="4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6CCF20-EF26-4B50-9AFB-CF2AA77865C3}" srcId="{263EFBD2-3416-4041-85F7-EA528440248D}" destId="{D1ED9482-D173-4850-B718-B33B6ECA5F8D}" srcOrd="0" destOrd="0" parTransId="{021C8901-4119-437C-AEE0-F020838A1C65}" sibTransId="{4BFCEF66-2A65-49CA-B1AB-E3D7138A0A86}"/>
    <dgm:cxn modelId="{C7C180E3-712B-425A-9763-6DB499F52748}" type="presOf" srcId="{AF57037E-33AC-48CC-ABB9-9716D55C1103}" destId="{ED9A2C28-59C6-43DC-9FBD-6AA689D0BB49}" srcOrd="0" destOrd="0" presId="urn:microsoft.com/office/officeart/2018/5/layout/IconCircleLabelList"/>
    <dgm:cxn modelId="{5FA3E8CD-9473-4864-9221-DD49534E24FE}" type="presOf" srcId="{2F5D13EE-3DDD-4293-BBB8-46A6E3347FAE}" destId="{EA29F02C-7322-49B6-A663-38D73D435F7B}" srcOrd="0" destOrd="0" presId="urn:microsoft.com/office/officeart/2018/5/layout/IconCircleLabelList"/>
    <dgm:cxn modelId="{67D519E3-E148-446F-895C-1C802F365D1A}" type="presOf" srcId="{D1ED9482-D173-4850-B718-B33B6ECA5F8D}" destId="{6A1C0CEB-1433-4636-BD24-868B8B440B02}" srcOrd="0" destOrd="0" presId="urn:microsoft.com/office/officeart/2018/5/layout/IconCircleLabelList"/>
    <dgm:cxn modelId="{C03DC260-57AA-4822-AC5E-72A889F5DD98}" srcId="{263EFBD2-3416-4041-85F7-EA528440248D}" destId="{AF57037E-33AC-48CC-ABB9-9716D55C1103}" srcOrd="1" destOrd="0" parTransId="{A84F1A81-322C-4ACC-9AB4-96AB9B057897}" sibTransId="{89BC1A37-EBBD-4E26-8F4F-8CBA19EA1A20}"/>
    <dgm:cxn modelId="{BB28B738-A115-40AF-8121-50FD257D396E}" type="presOf" srcId="{263EFBD2-3416-4041-85F7-EA528440248D}" destId="{EA04F069-9A0C-42AC-BD5C-3ECE2D38F422}" srcOrd="0" destOrd="0" presId="urn:microsoft.com/office/officeart/2018/5/layout/IconCircleLabelList"/>
    <dgm:cxn modelId="{D16192F3-BB76-49BF-8CFC-4F02B9A56926}" srcId="{263EFBD2-3416-4041-85F7-EA528440248D}" destId="{2F5D13EE-3DDD-4293-BBB8-46A6E3347FAE}" srcOrd="2" destOrd="0" parTransId="{E85544BA-4164-4A05-94B4-E46DAF53930D}" sibTransId="{26857853-F7DA-41CF-8A63-630F7C352893}"/>
    <dgm:cxn modelId="{2C520C19-45E4-4B23-9579-4F21F1DA285C}" srcId="{263EFBD2-3416-4041-85F7-EA528440248D}" destId="{9DBB261C-9022-41DD-9C08-CD784EE66B27}" srcOrd="3" destOrd="0" parTransId="{8A005E51-69BC-4F76-99EC-7B9F99E503EE}" sibTransId="{E1C34BB6-EE38-4DE9-BB87-2C307E7CF592}"/>
    <dgm:cxn modelId="{627B7010-D6F7-4B54-B3B0-74A916898156}" type="presOf" srcId="{9DBB261C-9022-41DD-9C08-CD784EE66B27}" destId="{ECC21EFD-EF21-46D0-AA4B-7D86B52613E3}" srcOrd="0" destOrd="0" presId="urn:microsoft.com/office/officeart/2018/5/layout/IconCircleLabelList"/>
    <dgm:cxn modelId="{0AB5D766-1284-47E7-B64C-0C280BAD63B5}" type="presParOf" srcId="{EA04F069-9A0C-42AC-BD5C-3ECE2D38F422}" destId="{B0F9109B-FE16-4800-AB9D-BF3EAA060C89}" srcOrd="0" destOrd="0" presId="urn:microsoft.com/office/officeart/2018/5/layout/IconCircleLabelList"/>
    <dgm:cxn modelId="{4366EBE0-38ED-4901-A4EF-78F658BD9540}" type="presParOf" srcId="{B0F9109B-FE16-4800-AB9D-BF3EAA060C89}" destId="{892DB2B5-F752-4600-BCE3-ACE8A04BCC56}" srcOrd="0" destOrd="0" presId="urn:microsoft.com/office/officeart/2018/5/layout/IconCircleLabelList"/>
    <dgm:cxn modelId="{682E691A-387A-497F-BB63-9D08E1D0A585}" type="presParOf" srcId="{B0F9109B-FE16-4800-AB9D-BF3EAA060C89}" destId="{6733FA19-1AF5-4D7A-9C3E-E537B8B4AFBA}" srcOrd="1" destOrd="0" presId="urn:microsoft.com/office/officeart/2018/5/layout/IconCircleLabelList"/>
    <dgm:cxn modelId="{227AE2BA-6378-4E1E-BD69-055525D0FB9A}" type="presParOf" srcId="{B0F9109B-FE16-4800-AB9D-BF3EAA060C89}" destId="{DEEAE12A-6CCE-48E4-B082-5EFABDFCD5D6}" srcOrd="2" destOrd="0" presId="urn:microsoft.com/office/officeart/2018/5/layout/IconCircleLabelList"/>
    <dgm:cxn modelId="{B83E2FE0-6A5D-4F02-8A3B-D6047E1020C2}" type="presParOf" srcId="{B0F9109B-FE16-4800-AB9D-BF3EAA060C89}" destId="{6A1C0CEB-1433-4636-BD24-868B8B440B02}" srcOrd="3" destOrd="0" presId="urn:microsoft.com/office/officeart/2018/5/layout/IconCircleLabelList"/>
    <dgm:cxn modelId="{57B33497-3B42-4158-81E0-DE0EDD61BB3A}" type="presParOf" srcId="{EA04F069-9A0C-42AC-BD5C-3ECE2D38F422}" destId="{B8F09848-9AF4-4FFB-B133-2EFDD37D14C2}" srcOrd="1" destOrd="0" presId="urn:microsoft.com/office/officeart/2018/5/layout/IconCircleLabelList"/>
    <dgm:cxn modelId="{42E47593-6A30-4028-80F6-5A383F9EF64A}" type="presParOf" srcId="{EA04F069-9A0C-42AC-BD5C-3ECE2D38F422}" destId="{238D9778-C121-4FDD-BC26-699944818545}" srcOrd="2" destOrd="0" presId="urn:microsoft.com/office/officeart/2018/5/layout/IconCircleLabelList"/>
    <dgm:cxn modelId="{4CB2A6E2-D389-4A7B-82DC-F7093D0D08CD}" type="presParOf" srcId="{238D9778-C121-4FDD-BC26-699944818545}" destId="{7122079F-8AB4-42CA-A6EB-0B3BC87B3B14}" srcOrd="0" destOrd="0" presId="urn:microsoft.com/office/officeart/2018/5/layout/IconCircleLabelList"/>
    <dgm:cxn modelId="{7C54B348-5FCA-416E-96F3-C31E75AA0317}" type="presParOf" srcId="{238D9778-C121-4FDD-BC26-699944818545}" destId="{CAEAD5EC-6444-41E8-8219-708847283077}" srcOrd="1" destOrd="0" presId="urn:microsoft.com/office/officeart/2018/5/layout/IconCircleLabelList"/>
    <dgm:cxn modelId="{B087FD2E-C64D-4692-9AFF-71E2CC2ED417}" type="presParOf" srcId="{238D9778-C121-4FDD-BC26-699944818545}" destId="{90833CF0-3CEF-4233-A430-546FECAE2E4A}" srcOrd="2" destOrd="0" presId="urn:microsoft.com/office/officeart/2018/5/layout/IconCircleLabelList"/>
    <dgm:cxn modelId="{880AD2A3-F0A7-403C-946C-7A010EDB5D16}" type="presParOf" srcId="{238D9778-C121-4FDD-BC26-699944818545}" destId="{ED9A2C28-59C6-43DC-9FBD-6AA689D0BB49}" srcOrd="3" destOrd="0" presId="urn:microsoft.com/office/officeart/2018/5/layout/IconCircleLabelList"/>
    <dgm:cxn modelId="{23CE6B0A-8EB5-4D1F-B53E-C348AADFEF53}" type="presParOf" srcId="{EA04F069-9A0C-42AC-BD5C-3ECE2D38F422}" destId="{3F990546-9B32-4EC4-A66A-CD11E45E0FFB}" srcOrd="3" destOrd="0" presId="urn:microsoft.com/office/officeart/2018/5/layout/IconCircleLabelList"/>
    <dgm:cxn modelId="{2D079BB6-FF35-4B74-9B05-E96ED2A99668}" type="presParOf" srcId="{EA04F069-9A0C-42AC-BD5C-3ECE2D38F422}" destId="{2A0BBC59-84AF-4459-90F9-A2B300EB90AA}" srcOrd="4" destOrd="0" presId="urn:microsoft.com/office/officeart/2018/5/layout/IconCircleLabelList"/>
    <dgm:cxn modelId="{47259BCB-0C81-42FE-AE49-0CE9E7B1B00A}" type="presParOf" srcId="{2A0BBC59-84AF-4459-90F9-A2B300EB90AA}" destId="{8114A0E9-3D56-4612-8084-2212024A9A06}" srcOrd="0" destOrd="0" presId="urn:microsoft.com/office/officeart/2018/5/layout/IconCircleLabelList"/>
    <dgm:cxn modelId="{E5E1F440-BCA8-44AF-9D8F-13FE15E3C174}" type="presParOf" srcId="{2A0BBC59-84AF-4459-90F9-A2B300EB90AA}" destId="{90E14EDF-BFE2-4F42-947F-9359D6ADE1DF}" srcOrd="1" destOrd="0" presId="urn:microsoft.com/office/officeart/2018/5/layout/IconCircleLabelList"/>
    <dgm:cxn modelId="{78D61D8A-14A3-4696-BE3A-4FFF152EF014}" type="presParOf" srcId="{2A0BBC59-84AF-4459-90F9-A2B300EB90AA}" destId="{C7DC836E-A9A1-46B0-8709-5AD0C858501A}" srcOrd="2" destOrd="0" presId="urn:microsoft.com/office/officeart/2018/5/layout/IconCircleLabelList"/>
    <dgm:cxn modelId="{BAEFF64D-8128-4296-9355-488E212E1EC7}" type="presParOf" srcId="{2A0BBC59-84AF-4459-90F9-A2B300EB90AA}" destId="{EA29F02C-7322-49B6-A663-38D73D435F7B}" srcOrd="3" destOrd="0" presId="urn:microsoft.com/office/officeart/2018/5/layout/IconCircleLabelList"/>
    <dgm:cxn modelId="{77BDFE0A-A703-4AE0-8C45-D58E305DAC44}" type="presParOf" srcId="{EA04F069-9A0C-42AC-BD5C-3ECE2D38F422}" destId="{82CE374E-A193-4233-AF03-98FC9EB46C29}" srcOrd="5" destOrd="0" presId="urn:microsoft.com/office/officeart/2018/5/layout/IconCircleLabelList"/>
    <dgm:cxn modelId="{6FCE39B1-2118-492B-BF62-A269485B3FDC}" type="presParOf" srcId="{EA04F069-9A0C-42AC-BD5C-3ECE2D38F422}" destId="{C57A81DB-7FA2-4912-8125-64B615AA340B}" srcOrd="6" destOrd="0" presId="urn:microsoft.com/office/officeart/2018/5/layout/IconCircleLabelList"/>
    <dgm:cxn modelId="{6F67D42A-8D91-41E5-AF7C-2FBE313CB4AB}" type="presParOf" srcId="{C57A81DB-7FA2-4912-8125-64B615AA340B}" destId="{82A6655B-2461-422A-B127-7384D782794C}" srcOrd="0" destOrd="0" presId="urn:microsoft.com/office/officeart/2018/5/layout/IconCircleLabelList"/>
    <dgm:cxn modelId="{F120011A-D280-49D6-8949-797BDF58D607}" type="presParOf" srcId="{C57A81DB-7FA2-4912-8125-64B615AA340B}" destId="{F545D48B-6B6D-4130-86CC-1D6E57051BB6}" srcOrd="1" destOrd="0" presId="urn:microsoft.com/office/officeart/2018/5/layout/IconCircleLabelList"/>
    <dgm:cxn modelId="{75C86B90-1588-4571-8F6D-22276555D763}" type="presParOf" srcId="{C57A81DB-7FA2-4912-8125-64B615AA340B}" destId="{B66A4309-3726-4252-949E-C34EC505A297}" srcOrd="2" destOrd="0" presId="urn:microsoft.com/office/officeart/2018/5/layout/IconCircleLabelList"/>
    <dgm:cxn modelId="{B8AE2C00-4424-4789-8647-B30CD258FAC1}" type="presParOf" srcId="{C57A81DB-7FA2-4912-8125-64B615AA340B}" destId="{ECC21EFD-EF21-46D0-AA4B-7D86B52613E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C07637-4330-47BA-B332-878AA68F1494}" type="doc">
      <dgm:prSet loTypeId="urn:microsoft.com/office/officeart/2005/8/layout/process5" loCatId="process" qsTypeId="urn:microsoft.com/office/officeart/2005/8/quickstyle/simple1" qsCatId="simple" csTypeId="urn:microsoft.com/office/officeart/2005/8/colors/colorful1#1" csCatId="colorful"/>
      <dgm:spPr/>
      <dgm:t>
        <a:bodyPr/>
        <a:lstStyle/>
        <a:p>
          <a:endParaRPr lang="en-US"/>
        </a:p>
      </dgm:t>
    </dgm:pt>
    <dgm:pt modelId="{F2AC9D24-7252-46F6-810E-F0A21CFBDAE2}">
      <dgm:prSet/>
      <dgm:spPr/>
      <dgm:t>
        <a:bodyPr/>
        <a:lstStyle/>
        <a:p>
          <a:r>
            <a:rPr lang="ru-RU"/>
            <a:t>Овладение технологией педагог. мониторинга</a:t>
          </a:r>
          <a:endParaRPr lang="en-US"/>
        </a:p>
      </dgm:t>
    </dgm:pt>
    <dgm:pt modelId="{91BFBA73-A7A7-4631-8E4D-D43F8A9DF576}" type="parTrans" cxnId="{20662121-C48B-4FC0-AA1B-049D2F6FDED6}">
      <dgm:prSet/>
      <dgm:spPr/>
      <dgm:t>
        <a:bodyPr/>
        <a:lstStyle/>
        <a:p>
          <a:endParaRPr lang="en-US"/>
        </a:p>
      </dgm:t>
    </dgm:pt>
    <dgm:pt modelId="{22F27869-5256-44F9-8528-805C269AF6F2}" type="sibTrans" cxnId="{20662121-C48B-4FC0-AA1B-049D2F6FDED6}">
      <dgm:prSet/>
      <dgm:spPr/>
      <dgm:t>
        <a:bodyPr/>
        <a:lstStyle/>
        <a:p>
          <a:endParaRPr lang="en-US"/>
        </a:p>
      </dgm:t>
    </dgm:pt>
    <dgm:pt modelId="{5248814B-140E-4BF8-AEF0-AD416B5DB689}">
      <dgm:prSet/>
      <dgm:spPr/>
      <dgm:t>
        <a:bodyPr/>
        <a:lstStyle/>
        <a:p>
          <a:r>
            <a:rPr lang="ru-RU"/>
            <a:t>Проектирование и реализация  занятий с применением данной технологии</a:t>
          </a:r>
          <a:endParaRPr lang="en-US"/>
        </a:p>
      </dgm:t>
    </dgm:pt>
    <dgm:pt modelId="{4672CB6B-9FAA-4B0E-BF65-94B1F2193FE9}" type="parTrans" cxnId="{40922030-609A-414A-8ACF-0011ABC894B6}">
      <dgm:prSet/>
      <dgm:spPr/>
      <dgm:t>
        <a:bodyPr/>
        <a:lstStyle/>
        <a:p>
          <a:endParaRPr lang="en-US"/>
        </a:p>
      </dgm:t>
    </dgm:pt>
    <dgm:pt modelId="{80D5DD0B-B96B-40D7-A143-764062B53483}" type="sibTrans" cxnId="{40922030-609A-414A-8ACF-0011ABC894B6}">
      <dgm:prSet/>
      <dgm:spPr/>
      <dgm:t>
        <a:bodyPr/>
        <a:lstStyle/>
        <a:p>
          <a:endParaRPr lang="en-US"/>
        </a:p>
      </dgm:t>
    </dgm:pt>
    <dgm:pt modelId="{CBB15A48-976F-49DA-8AB8-FE241A8AE815}">
      <dgm:prSet/>
      <dgm:spPr/>
      <dgm:t>
        <a:bodyPr/>
        <a:lstStyle/>
        <a:p>
          <a:r>
            <a:rPr lang="ru-RU"/>
            <a:t>Формирование команды педагогов для трансляции опыта</a:t>
          </a:r>
          <a:endParaRPr lang="en-US"/>
        </a:p>
      </dgm:t>
    </dgm:pt>
    <dgm:pt modelId="{F33570F2-7057-4CC6-A0D5-229FBFE06335}" type="parTrans" cxnId="{CBEFDD04-96DB-4760-8BFE-00340BCD02F8}">
      <dgm:prSet/>
      <dgm:spPr/>
      <dgm:t>
        <a:bodyPr/>
        <a:lstStyle/>
        <a:p>
          <a:endParaRPr lang="en-US"/>
        </a:p>
      </dgm:t>
    </dgm:pt>
    <dgm:pt modelId="{1C04F002-6096-4BA0-A85C-57D1353ECDB4}" type="sibTrans" cxnId="{CBEFDD04-96DB-4760-8BFE-00340BCD02F8}">
      <dgm:prSet/>
      <dgm:spPr/>
      <dgm:t>
        <a:bodyPr/>
        <a:lstStyle/>
        <a:p>
          <a:endParaRPr lang="en-US"/>
        </a:p>
      </dgm:t>
    </dgm:pt>
    <dgm:pt modelId="{901CD8CF-CEB9-443A-A061-4CE17735D654}">
      <dgm:prSet/>
      <dgm:spPr/>
      <dgm:t>
        <a:bodyPr/>
        <a:lstStyle/>
        <a:p>
          <a:r>
            <a:rPr lang="ru-RU"/>
            <a:t>Проведение урока с точки зрения единых подходов к организации урока</a:t>
          </a:r>
          <a:endParaRPr lang="en-US"/>
        </a:p>
      </dgm:t>
    </dgm:pt>
    <dgm:pt modelId="{99B1A8E1-1495-4874-B999-A282E732DD1D}" type="parTrans" cxnId="{ABC6591E-B589-4AD1-9917-1B078CF36DCC}">
      <dgm:prSet/>
      <dgm:spPr/>
      <dgm:t>
        <a:bodyPr/>
        <a:lstStyle/>
        <a:p>
          <a:endParaRPr lang="en-US"/>
        </a:p>
      </dgm:t>
    </dgm:pt>
    <dgm:pt modelId="{81D89C12-FFBE-4E30-B912-AEC59BD75EF7}" type="sibTrans" cxnId="{ABC6591E-B589-4AD1-9917-1B078CF36DCC}">
      <dgm:prSet/>
      <dgm:spPr/>
      <dgm:t>
        <a:bodyPr/>
        <a:lstStyle/>
        <a:p>
          <a:endParaRPr lang="en-US"/>
        </a:p>
      </dgm:t>
    </dgm:pt>
    <dgm:pt modelId="{8B711B70-A5F6-4A84-97ED-F84A8D5D3234}">
      <dgm:prSet/>
      <dgm:spPr/>
      <dgm:t>
        <a:bodyPr/>
        <a:lstStyle/>
        <a:p>
          <a:r>
            <a:rPr lang="ru-RU"/>
            <a:t>Пересмотр локальных актов(как дальнейшая перспектива)</a:t>
          </a:r>
          <a:endParaRPr lang="en-US"/>
        </a:p>
      </dgm:t>
    </dgm:pt>
    <dgm:pt modelId="{B65746A6-5878-4BD0-81C4-5968564A29F7}" type="parTrans" cxnId="{047B1A7F-DF47-4780-960C-9205EF150CB9}">
      <dgm:prSet/>
      <dgm:spPr/>
      <dgm:t>
        <a:bodyPr/>
        <a:lstStyle/>
        <a:p>
          <a:endParaRPr lang="en-US"/>
        </a:p>
      </dgm:t>
    </dgm:pt>
    <dgm:pt modelId="{9399DACE-B5AB-4D13-AEEA-185F9CF4442F}" type="sibTrans" cxnId="{047B1A7F-DF47-4780-960C-9205EF150CB9}">
      <dgm:prSet/>
      <dgm:spPr/>
      <dgm:t>
        <a:bodyPr/>
        <a:lstStyle/>
        <a:p>
          <a:endParaRPr lang="en-US"/>
        </a:p>
      </dgm:t>
    </dgm:pt>
    <dgm:pt modelId="{F0106C80-22B9-4EAC-A316-72275E443D0B}" type="pres">
      <dgm:prSet presAssocID="{98C07637-4330-47BA-B332-878AA68F149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57DD80-B031-4746-852F-F19DCD4D49F7}" type="pres">
      <dgm:prSet presAssocID="{F2AC9D24-7252-46F6-810E-F0A21CFBDAE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580EB-DF2B-4841-9AB5-EF9F55363956}" type="pres">
      <dgm:prSet presAssocID="{22F27869-5256-44F9-8528-805C269AF6F2}" presName="sibTrans" presStyleLbl="sibTrans2D1" presStyleIdx="0" presStyleCnt="4"/>
      <dgm:spPr/>
      <dgm:t>
        <a:bodyPr/>
        <a:lstStyle/>
        <a:p>
          <a:endParaRPr lang="ru-RU"/>
        </a:p>
      </dgm:t>
    </dgm:pt>
    <dgm:pt modelId="{7688E2EC-6789-4FF9-A87A-EC1D4992D717}" type="pres">
      <dgm:prSet presAssocID="{22F27869-5256-44F9-8528-805C269AF6F2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8B6B485A-384D-4DAE-AFA5-2F024112871D}" type="pres">
      <dgm:prSet presAssocID="{5248814B-140E-4BF8-AEF0-AD416B5DB68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7E18D6-F02C-4560-9C80-127C5F41D538}" type="pres">
      <dgm:prSet presAssocID="{80D5DD0B-B96B-40D7-A143-764062B5348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3DE687F7-20A3-41A3-BC3A-D22775E82FEC}" type="pres">
      <dgm:prSet presAssocID="{80D5DD0B-B96B-40D7-A143-764062B5348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77AF6F91-2755-4542-8F0C-E71721CC290D}" type="pres">
      <dgm:prSet presAssocID="{CBB15A48-976F-49DA-8AB8-FE241A8AE81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EC41E-C27A-44F4-8ADF-5A097445D68F}" type="pres">
      <dgm:prSet presAssocID="{1C04F002-6096-4BA0-A85C-57D1353ECDB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4E44AF6E-9CCF-4CAD-8EBA-93CF5420E3BC}" type="pres">
      <dgm:prSet presAssocID="{1C04F002-6096-4BA0-A85C-57D1353ECDB4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4C925502-2FD8-48CF-811C-BB67E8F6BDC2}" type="pres">
      <dgm:prSet presAssocID="{901CD8CF-CEB9-443A-A061-4CE17735D65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4682AC-93C6-4945-8386-9ED3E076F146}" type="pres">
      <dgm:prSet presAssocID="{81D89C12-FFBE-4E30-B912-AEC59BD75EF7}" presName="sibTrans" presStyleLbl="sibTrans2D1" presStyleIdx="3" presStyleCnt="4"/>
      <dgm:spPr/>
      <dgm:t>
        <a:bodyPr/>
        <a:lstStyle/>
        <a:p>
          <a:endParaRPr lang="ru-RU"/>
        </a:p>
      </dgm:t>
    </dgm:pt>
    <dgm:pt modelId="{711EBC8C-5F07-4A82-AA65-318D33426804}" type="pres">
      <dgm:prSet presAssocID="{81D89C12-FFBE-4E30-B912-AEC59BD75EF7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423E6141-6C56-4F33-B9B3-C89B8D8D22F3}" type="pres">
      <dgm:prSet presAssocID="{8B711B70-A5F6-4A84-97ED-F84A8D5D323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7B1A7F-DF47-4780-960C-9205EF150CB9}" srcId="{98C07637-4330-47BA-B332-878AA68F1494}" destId="{8B711B70-A5F6-4A84-97ED-F84A8D5D3234}" srcOrd="4" destOrd="0" parTransId="{B65746A6-5878-4BD0-81C4-5968564A29F7}" sibTransId="{9399DACE-B5AB-4D13-AEEA-185F9CF4442F}"/>
    <dgm:cxn modelId="{40922030-609A-414A-8ACF-0011ABC894B6}" srcId="{98C07637-4330-47BA-B332-878AA68F1494}" destId="{5248814B-140E-4BF8-AEF0-AD416B5DB689}" srcOrd="1" destOrd="0" parTransId="{4672CB6B-9FAA-4B0E-BF65-94B1F2193FE9}" sibTransId="{80D5DD0B-B96B-40D7-A143-764062B53483}"/>
    <dgm:cxn modelId="{ABC6591E-B589-4AD1-9917-1B078CF36DCC}" srcId="{98C07637-4330-47BA-B332-878AA68F1494}" destId="{901CD8CF-CEB9-443A-A061-4CE17735D654}" srcOrd="3" destOrd="0" parTransId="{99B1A8E1-1495-4874-B999-A282E732DD1D}" sibTransId="{81D89C12-FFBE-4E30-B912-AEC59BD75EF7}"/>
    <dgm:cxn modelId="{4CDA9D3B-53EC-44A3-890F-5B922DFECCA7}" type="presOf" srcId="{1C04F002-6096-4BA0-A85C-57D1353ECDB4}" destId="{842EC41E-C27A-44F4-8ADF-5A097445D68F}" srcOrd="0" destOrd="0" presId="urn:microsoft.com/office/officeart/2005/8/layout/process5"/>
    <dgm:cxn modelId="{20662121-C48B-4FC0-AA1B-049D2F6FDED6}" srcId="{98C07637-4330-47BA-B332-878AA68F1494}" destId="{F2AC9D24-7252-46F6-810E-F0A21CFBDAE2}" srcOrd="0" destOrd="0" parTransId="{91BFBA73-A7A7-4631-8E4D-D43F8A9DF576}" sibTransId="{22F27869-5256-44F9-8528-805C269AF6F2}"/>
    <dgm:cxn modelId="{F4796A26-2995-4604-9D1A-ACFBF719101B}" type="presOf" srcId="{81D89C12-FFBE-4E30-B912-AEC59BD75EF7}" destId="{711EBC8C-5F07-4A82-AA65-318D33426804}" srcOrd="1" destOrd="0" presId="urn:microsoft.com/office/officeart/2005/8/layout/process5"/>
    <dgm:cxn modelId="{CBEFDD04-96DB-4760-8BFE-00340BCD02F8}" srcId="{98C07637-4330-47BA-B332-878AA68F1494}" destId="{CBB15A48-976F-49DA-8AB8-FE241A8AE815}" srcOrd="2" destOrd="0" parTransId="{F33570F2-7057-4CC6-A0D5-229FBFE06335}" sibTransId="{1C04F002-6096-4BA0-A85C-57D1353ECDB4}"/>
    <dgm:cxn modelId="{3FB3D0D9-26F9-497C-8BFC-29500E3C03DB}" type="presOf" srcId="{98C07637-4330-47BA-B332-878AA68F1494}" destId="{F0106C80-22B9-4EAC-A316-72275E443D0B}" srcOrd="0" destOrd="0" presId="urn:microsoft.com/office/officeart/2005/8/layout/process5"/>
    <dgm:cxn modelId="{EB08CCAE-3566-4FCA-8221-39424D8873E3}" type="presOf" srcId="{901CD8CF-CEB9-443A-A061-4CE17735D654}" destId="{4C925502-2FD8-48CF-811C-BB67E8F6BDC2}" srcOrd="0" destOrd="0" presId="urn:microsoft.com/office/officeart/2005/8/layout/process5"/>
    <dgm:cxn modelId="{CA8A440B-5105-4C74-8B99-4780CE98588D}" type="presOf" srcId="{1C04F002-6096-4BA0-A85C-57D1353ECDB4}" destId="{4E44AF6E-9CCF-4CAD-8EBA-93CF5420E3BC}" srcOrd="1" destOrd="0" presId="urn:microsoft.com/office/officeart/2005/8/layout/process5"/>
    <dgm:cxn modelId="{E3B33679-AB85-44E0-BEEF-661B6135AA6A}" type="presOf" srcId="{5248814B-140E-4BF8-AEF0-AD416B5DB689}" destId="{8B6B485A-384D-4DAE-AFA5-2F024112871D}" srcOrd="0" destOrd="0" presId="urn:microsoft.com/office/officeart/2005/8/layout/process5"/>
    <dgm:cxn modelId="{C2AF710A-66DB-47ED-820E-21E30F4B9751}" type="presOf" srcId="{80D5DD0B-B96B-40D7-A143-764062B53483}" destId="{3DE687F7-20A3-41A3-BC3A-D22775E82FEC}" srcOrd="1" destOrd="0" presId="urn:microsoft.com/office/officeart/2005/8/layout/process5"/>
    <dgm:cxn modelId="{E01F2727-A749-4442-905D-D75ECCA00165}" type="presOf" srcId="{22F27869-5256-44F9-8528-805C269AF6F2}" destId="{7688E2EC-6789-4FF9-A87A-EC1D4992D717}" srcOrd="1" destOrd="0" presId="urn:microsoft.com/office/officeart/2005/8/layout/process5"/>
    <dgm:cxn modelId="{EF077FD8-1072-4D0A-9492-4D47DE454957}" type="presOf" srcId="{F2AC9D24-7252-46F6-810E-F0A21CFBDAE2}" destId="{3D57DD80-B031-4746-852F-F19DCD4D49F7}" srcOrd="0" destOrd="0" presId="urn:microsoft.com/office/officeart/2005/8/layout/process5"/>
    <dgm:cxn modelId="{5E6A07EC-D025-46F9-8A21-F12B640D2B2E}" type="presOf" srcId="{22F27869-5256-44F9-8528-805C269AF6F2}" destId="{F3A580EB-DF2B-4841-9AB5-EF9F55363956}" srcOrd="0" destOrd="0" presId="urn:microsoft.com/office/officeart/2005/8/layout/process5"/>
    <dgm:cxn modelId="{21BB4A1D-63EE-4554-9F8F-2CE14269DE77}" type="presOf" srcId="{81D89C12-FFBE-4E30-B912-AEC59BD75EF7}" destId="{C74682AC-93C6-4945-8386-9ED3E076F146}" srcOrd="0" destOrd="0" presId="urn:microsoft.com/office/officeart/2005/8/layout/process5"/>
    <dgm:cxn modelId="{53BF7C88-9609-4760-B358-FA171145C165}" type="presOf" srcId="{8B711B70-A5F6-4A84-97ED-F84A8D5D3234}" destId="{423E6141-6C56-4F33-B9B3-C89B8D8D22F3}" srcOrd="0" destOrd="0" presId="urn:microsoft.com/office/officeart/2005/8/layout/process5"/>
    <dgm:cxn modelId="{E8F85199-183F-49F3-A7A3-9CECE1556598}" type="presOf" srcId="{80D5DD0B-B96B-40D7-A143-764062B53483}" destId="{FA7E18D6-F02C-4560-9C80-127C5F41D538}" srcOrd="0" destOrd="0" presId="urn:microsoft.com/office/officeart/2005/8/layout/process5"/>
    <dgm:cxn modelId="{9E2542CC-3B0E-450B-AA8D-FA770A286FB3}" type="presOf" srcId="{CBB15A48-976F-49DA-8AB8-FE241A8AE815}" destId="{77AF6F91-2755-4542-8F0C-E71721CC290D}" srcOrd="0" destOrd="0" presId="urn:microsoft.com/office/officeart/2005/8/layout/process5"/>
    <dgm:cxn modelId="{A95670E4-3BAF-4A47-B911-8719CBC05109}" type="presParOf" srcId="{F0106C80-22B9-4EAC-A316-72275E443D0B}" destId="{3D57DD80-B031-4746-852F-F19DCD4D49F7}" srcOrd="0" destOrd="0" presId="urn:microsoft.com/office/officeart/2005/8/layout/process5"/>
    <dgm:cxn modelId="{757930A7-C75C-4350-BC35-175E64D45909}" type="presParOf" srcId="{F0106C80-22B9-4EAC-A316-72275E443D0B}" destId="{F3A580EB-DF2B-4841-9AB5-EF9F55363956}" srcOrd="1" destOrd="0" presId="urn:microsoft.com/office/officeart/2005/8/layout/process5"/>
    <dgm:cxn modelId="{E87E57C7-1934-4954-983D-17C52DD51FC0}" type="presParOf" srcId="{F3A580EB-DF2B-4841-9AB5-EF9F55363956}" destId="{7688E2EC-6789-4FF9-A87A-EC1D4992D717}" srcOrd="0" destOrd="0" presId="urn:microsoft.com/office/officeart/2005/8/layout/process5"/>
    <dgm:cxn modelId="{3E2D652B-0311-47FA-B888-579D6FBC6B5C}" type="presParOf" srcId="{F0106C80-22B9-4EAC-A316-72275E443D0B}" destId="{8B6B485A-384D-4DAE-AFA5-2F024112871D}" srcOrd="2" destOrd="0" presId="urn:microsoft.com/office/officeart/2005/8/layout/process5"/>
    <dgm:cxn modelId="{DBF9D17E-B70E-4314-9E87-C19B50E32130}" type="presParOf" srcId="{F0106C80-22B9-4EAC-A316-72275E443D0B}" destId="{FA7E18D6-F02C-4560-9C80-127C5F41D538}" srcOrd="3" destOrd="0" presId="urn:microsoft.com/office/officeart/2005/8/layout/process5"/>
    <dgm:cxn modelId="{80DB6422-AEF9-4C34-9C74-0FC9B6EDAFF8}" type="presParOf" srcId="{FA7E18D6-F02C-4560-9C80-127C5F41D538}" destId="{3DE687F7-20A3-41A3-BC3A-D22775E82FEC}" srcOrd="0" destOrd="0" presId="urn:microsoft.com/office/officeart/2005/8/layout/process5"/>
    <dgm:cxn modelId="{9CF7BAA2-7799-4CDE-9044-DD517AE78240}" type="presParOf" srcId="{F0106C80-22B9-4EAC-A316-72275E443D0B}" destId="{77AF6F91-2755-4542-8F0C-E71721CC290D}" srcOrd="4" destOrd="0" presId="urn:microsoft.com/office/officeart/2005/8/layout/process5"/>
    <dgm:cxn modelId="{B0693923-118E-4EA8-AE19-4D62A9B5FE6B}" type="presParOf" srcId="{F0106C80-22B9-4EAC-A316-72275E443D0B}" destId="{842EC41E-C27A-44F4-8ADF-5A097445D68F}" srcOrd="5" destOrd="0" presId="urn:microsoft.com/office/officeart/2005/8/layout/process5"/>
    <dgm:cxn modelId="{29C724D4-475C-49D8-B346-B483DF1BCAAC}" type="presParOf" srcId="{842EC41E-C27A-44F4-8ADF-5A097445D68F}" destId="{4E44AF6E-9CCF-4CAD-8EBA-93CF5420E3BC}" srcOrd="0" destOrd="0" presId="urn:microsoft.com/office/officeart/2005/8/layout/process5"/>
    <dgm:cxn modelId="{3C44D40C-3DDD-4B93-BE9E-8EAC8143835B}" type="presParOf" srcId="{F0106C80-22B9-4EAC-A316-72275E443D0B}" destId="{4C925502-2FD8-48CF-811C-BB67E8F6BDC2}" srcOrd="6" destOrd="0" presId="urn:microsoft.com/office/officeart/2005/8/layout/process5"/>
    <dgm:cxn modelId="{FFA463CA-E7CF-42DD-8C69-E0D4D0C33137}" type="presParOf" srcId="{F0106C80-22B9-4EAC-A316-72275E443D0B}" destId="{C74682AC-93C6-4945-8386-9ED3E076F146}" srcOrd="7" destOrd="0" presId="urn:microsoft.com/office/officeart/2005/8/layout/process5"/>
    <dgm:cxn modelId="{1EB67049-3446-415D-A831-C34E1451CF75}" type="presParOf" srcId="{C74682AC-93C6-4945-8386-9ED3E076F146}" destId="{711EBC8C-5F07-4A82-AA65-318D33426804}" srcOrd="0" destOrd="0" presId="urn:microsoft.com/office/officeart/2005/8/layout/process5"/>
    <dgm:cxn modelId="{768A19D5-9F05-47DA-8D1A-862B2D69CE77}" type="presParOf" srcId="{F0106C80-22B9-4EAC-A316-72275E443D0B}" destId="{423E6141-6C56-4F33-B9B3-C89B8D8D22F3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2DB2B5-F752-4600-BCE3-ACE8A04BCC56}">
      <dsp:nvSpPr>
        <dsp:cNvPr id="0" name=""/>
        <dsp:cNvSpPr/>
      </dsp:nvSpPr>
      <dsp:spPr>
        <a:xfrm>
          <a:off x="348734" y="1013677"/>
          <a:ext cx="1089421" cy="108942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33FA19-1AF5-4D7A-9C3E-E537B8B4AFBA}">
      <dsp:nvSpPr>
        <dsp:cNvPr id="0" name=""/>
        <dsp:cNvSpPr/>
      </dsp:nvSpPr>
      <dsp:spPr>
        <a:xfrm>
          <a:off x="580906" y="1245849"/>
          <a:ext cx="625078" cy="6250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1C0CEB-1433-4636-BD24-868B8B440B02}">
      <dsp:nvSpPr>
        <dsp:cNvPr id="0" name=""/>
        <dsp:cNvSpPr/>
      </dsp:nvSpPr>
      <dsp:spPr>
        <a:xfrm>
          <a:off x="476" y="2442427"/>
          <a:ext cx="1785937" cy="736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ru-RU" sz="1100" kern="1200" dirty="0"/>
            <a:t>Объективное оценивание</a:t>
          </a:r>
          <a:endParaRPr lang="en-US" sz="1100" kern="1200" dirty="0"/>
        </a:p>
      </dsp:txBody>
      <dsp:txXfrm>
        <a:off x="476" y="2442427"/>
        <a:ext cx="1785937" cy="736699"/>
      </dsp:txXfrm>
    </dsp:sp>
    <dsp:sp modelId="{7122079F-8AB4-42CA-A6EB-0B3BC87B3B14}">
      <dsp:nvSpPr>
        <dsp:cNvPr id="0" name=""/>
        <dsp:cNvSpPr/>
      </dsp:nvSpPr>
      <dsp:spPr>
        <a:xfrm>
          <a:off x="2447211" y="1013677"/>
          <a:ext cx="1089421" cy="10894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EAD5EC-6444-41E8-8219-708847283077}">
      <dsp:nvSpPr>
        <dsp:cNvPr id="0" name=""/>
        <dsp:cNvSpPr/>
      </dsp:nvSpPr>
      <dsp:spPr>
        <a:xfrm>
          <a:off x="2679383" y="1245849"/>
          <a:ext cx="625078" cy="6250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9A2C28-59C6-43DC-9FBD-6AA689D0BB49}">
      <dsp:nvSpPr>
        <dsp:cNvPr id="0" name=""/>
        <dsp:cNvSpPr/>
      </dsp:nvSpPr>
      <dsp:spPr>
        <a:xfrm>
          <a:off x="2098953" y="2442427"/>
          <a:ext cx="1785937" cy="736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ru-RU" sz="1100" kern="1200"/>
            <a:t>Компетентность оценивания сформированности УУД учащихся</a:t>
          </a:r>
          <a:endParaRPr lang="en-US" sz="1100" kern="1200"/>
        </a:p>
      </dsp:txBody>
      <dsp:txXfrm>
        <a:off x="2098953" y="2442427"/>
        <a:ext cx="1785937" cy="736699"/>
      </dsp:txXfrm>
    </dsp:sp>
    <dsp:sp modelId="{8114A0E9-3D56-4612-8084-2212024A9A06}">
      <dsp:nvSpPr>
        <dsp:cNvPr id="0" name=""/>
        <dsp:cNvSpPr/>
      </dsp:nvSpPr>
      <dsp:spPr>
        <a:xfrm>
          <a:off x="4602462" y="1013677"/>
          <a:ext cx="1089421" cy="10894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E14EDF-BFE2-4F42-947F-9359D6ADE1DF}">
      <dsp:nvSpPr>
        <dsp:cNvPr id="0" name=""/>
        <dsp:cNvSpPr/>
      </dsp:nvSpPr>
      <dsp:spPr>
        <a:xfrm>
          <a:off x="4834634" y="1245849"/>
          <a:ext cx="625078" cy="62507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29F02C-7322-49B6-A663-38D73D435F7B}">
      <dsp:nvSpPr>
        <dsp:cNvPr id="0" name=""/>
        <dsp:cNvSpPr/>
      </dsp:nvSpPr>
      <dsp:spPr>
        <a:xfrm>
          <a:off x="4197430" y="2442427"/>
          <a:ext cx="1899487" cy="736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ru-RU" sz="1100" kern="1200" dirty="0"/>
            <a:t>Объективное оценивание(100%)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ru-RU" sz="1100" kern="1200" dirty="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US" sz="1100" kern="1200" dirty="0"/>
        </a:p>
      </dsp:txBody>
      <dsp:txXfrm>
        <a:off x="4197430" y="2442427"/>
        <a:ext cx="1899487" cy="736699"/>
      </dsp:txXfrm>
    </dsp:sp>
    <dsp:sp modelId="{82A6655B-2461-422A-B127-7384D782794C}">
      <dsp:nvSpPr>
        <dsp:cNvPr id="0" name=""/>
        <dsp:cNvSpPr/>
      </dsp:nvSpPr>
      <dsp:spPr>
        <a:xfrm>
          <a:off x="6757714" y="1013677"/>
          <a:ext cx="1089421" cy="108942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45D48B-6B6D-4130-86CC-1D6E57051BB6}">
      <dsp:nvSpPr>
        <dsp:cNvPr id="0" name=""/>
        <dsp:cNvSpPr/>
      </dsp:nvSpPr>
      <dsp:spPr>
        <a:xfrm>
          <a:off x="6989886" y="1245849"/>
          <a:ext cx="625078" cy="62507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C21EFD-EF21-46D0-AA4B-7D86B52613E3}">
      <dsp:nvSpPr>
        <dsp:cNvPr id="0" name=""/>
        <dsp:cNvSpPr/>
      </dsp:nvSpPr>
      <dsp:spPr>
        <a:xfrm>
          <a:off x="6409456" y="2442427"/>
          <a:ext cx="1785937" cy="736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ru-RU" sz="1100" kern="1200" dirty="0"/>
            <a:t>Работа в команде (100%)</a:t>
          </a:r>
          <a:endParaRPr lang="en-US" sz="1100" kern="1200" dirty="0"/>
        </a:p>
      </dsp:txBody>
      <dsp:txXfrm>
        <a:off x="6409456" y="2442427"/>
        <a:ext cx="1785937" cy="7366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7DD80-B031-4746-852F-F19DCD4D49F7}">
      <dsp:nvSpPr>
        <dsp:cNvPr id="0" name=""/>
        <dsp:cNvSpPr/>
      </dsp:nvSpPr>
      <dsp:spPr>
        <a:xfrm>
          <a:off x="296989" y="759"/>
          <a:ext cx="2116603" cy="126996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/>
            <a:t>Овладение технологией педагог. мониторинга</a:t>
          </a:r>
          <a:endParaRPr lang="en-US" sz="1700" kern="1200"/>
        </a:p>
      </dsp:txBody>
      <dsp:txXfrm>
        <a:off x="334185" y="37955"/>
        <a:ext cx="2042211" cy="1195570"/>
      </dsp:txXfrm>
    </dsp:sp>
    <dsp:sp modelId="{F3A580EB-DF2B-4841-9AB5-EF9F55363956}">
      <dsp:nvSpPr>
        <dsp:cNvPr id="0" name=""/>
        <dsp:cNvSpPr/>
      </dsp:nvSpPr>
      <dsp:spPr>
        <a:xfrm>
          <a:off x="2599854" y="373281"/>
          <a:ext cx="448720" cy="524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599854" y="478264"/>
        <a:ext cx="314104" cy="314951"/>
      </dsp:txXfrm>
    </dsp:sp>
    <dsp:sp modelId="{8B6B485A-384D-4DAE-AFA5-2F024112871D}">
      <dsp:nvSpPr>
        <dsp:cNvPr id="0" name=""/>
        <dsp:cNvSpPr/>
      </dsp:nvSpPr>
      <dsp:spPr>
        <a:xfrm>
          <a:off x="3260234" y="759"/>
          <a:ext cx="2116603" cy="126996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/>
            <a:t>Проектирование и реализация  занятий с применением данной технологии</a:t>
          </a:r>
          <a:endParaRPr lang="en-US" sz="1700" kern="1200"/>
        </a:p>
      </dsp:txBody>
      <dsp:txXfrm>
        <a:off x="3297430" y="37955"/>
        <a:ext cx="2042211" cy="1195570"/>
      </dsp:txXfrm>
    </dsp:sp>
    <dsp:sp modelId="{FA7E18D6-F02C-4560-9C80-127C5F41D538}">
      <dsp:nvSpPr>
        <dsp:cNvPr id="0" name=""/>
        <dsp:cNvSpPr/>
      </dsp:nvSpPr>
      <dsp:spPr>
        <a:xfrm rot="5400000">
          <a:off x="4094176" y="1418883"/>
          <a:ext cx="448720" cy="524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4161061" y="1456981"/>
        <a:ext cx="314951" cy="314104"/>
      </dsp:txXfrm>
    </dsp:sp>
    <dsp:sp modelId="{77AF6F91-2755-4542-8F0C-E71721CC290D}">
      <dsp:nvSpPr>
        <dsp:cNvPr id="0" name=""/>
        <dsp:cNvSpPr/>
      </dsp:nvSpPr>
      <dsp:spPr>
        <a:xfrm>
          <a:off x="3260234" y="2117362"/>
          <a:ext cx="2116603" cy="12699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/>
            <a:t>Формирование команды педагогов для трансляции опыта</a:t>
          </a:r>
          <a:endParaRPr lang="en-US" sz="1700" kern="1200"/>
        </a:p>
      </dsp:txBody>
      <dsp:txXfrm>
        <a:off x="3297430" y="2154558"/>
        <a:ext cx="2042211" cy="1195570"/>
      </dsp:txXfrm>
    </dsp:sp>
    <dsp:sp modelId="{842EC41E-C27A-44F4-8ADF-5A097445D68F}">
      <dsp:nvSpPr>
        <dsp:cNvPr id="0" name=""/>
        <dsp:cNvSpPr/>
      </dsp:nvSpPr>
      <dsp:spPr>
        <a:xfrm rot="10800000">
          <a:off x="2625253" y="2489885"/>
          <a:ext cx="448720" cy="524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2759869" y="2594868"/>
        <a:ext cx="314104" cy="314951"/>
      </dsp:txXfrm>
    </dsp:sp>
    <dsp:sp modelId="{4C925502-2FD8-48CF-811C-BB67E8F6BDC2}">
      <dsp:nvSpPr>
        <dsp:cNvPr id="0" name=""/>
        <dsp:cNvSpPr/>
      </dsp:nvSpPr>
      <dsp:spPr>
        <a:xfrm>
          <a:off x="296989" y="2117362"/>
          <a:ext cx="2116603" cy="126996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/>
            <a:t>Проведение урока с точки зрения единых подходов к организации урока</a:t>
          </a:r>
          <a:endParaRPr lang="en-US" sz="1700" kern="1200"/>
        </a:p>
      </dsp:txBody>
      <dsp:txXfrm>
        <a:off x="334185" y="2154558"/>
        <a:ext cx="2042211" cy="1195570"/>
      </dsp:txXfrm>
    </dsp:sp>
    <dsp:sp modelId="{C74682AC-93C6-4945-8386-9ED3E076F146}">
      <dsp:nvSpPr>
        <dsp:cNvPr id="0" name=""/>
        <dsp:cNvSpPr/>
      </dsp:nvSpPr>
      <dsp:spPr>
        <a:xfrm rot="5400000">
          <a:off x="1130931" y="3535487"/>
          <a:ext cx="448720" cy="524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1197816" y="3573585"/>
        <a:ext cx="314951" cy="314104"/>
      </dsp:txXfrm>
    </dsp:sp>
    <dsp:sp modelId="{423E6141-6C56-4F33-B9B3-C89B8D8D22F3}">
      <dsp:nvSpPr>
        <dsp:cNvPr id="0" name=""/>
        <dsp:cNvSpPr/>
      </dsp:nvSpPr>
      <dsp:spPr>
        <a:xfrm>
          <a:off x="296989" y="4233966"/>
          <a:ext cx="2116603" cy="12699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/>
            <a:t>Пересмотр локальных актов(как дальнейшая перспектива)</a:t>
          </a:r>
          <a:endParaRPr lang="en-US" sz="1700" kern="1200"/>
        </a:p>
      </dsp:txBody>
      <dsp:txXfrm>
        <a:off x="334185" y="4271162"/>
        <a:ext cx="2042211" cy="1195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2F278-52C0-4575-838D-039B58678953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CAE7A-61D4-472E-B560-0BB8C25C5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0807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907EF6B7-1338-4443-8C46-6A318D952D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DAAE4CDD-124C-4DCF-9584-B6033B545D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5125" y="1153572"/>
            <a:ext cx="2400300" cy="44611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1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МБОУ Гимназия № 16</a:t>
            </a:r>
            <a:br>
              <a:rPr lang="en-US" sz="31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1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г.Красноярск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xmlns="" id="{081E4A58-353D-44AE-B2FC-2A74E2E400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35481" y="591344"/>
            <a:ext cx="5179868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ru-RU" dirty="0">
                <a:solidFill>
                  <a:srgbClr val="00B050"/>
                </a:solidFill>
              </a:rPr>
              <a:t>Организация  деятельности педагогов в рамках базовой площадки ККИПК и ПП РО "Мониторинг учебного процесса как условие достижения метапредметных результатов обучения"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F13C74B1-5B17-4795-BED0-7140497B44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27AEEB-9BC2-420E-B0F9-8E244A174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" y="325369"/>
            <a:ext cx="3276451" cy="783775"/>
          </a:xfrm>
        </p:spPr>
        <p:txBody>
          <a:bodyPr anchor="b">
            <a:normAutofit fontScale="90000"/>
          </a:bodyPr>
          <a:lstStyle/>
          <a:p>
            <a:r>
              <a:rPr lang="ru-RU" sz="3600" dirty="0"/>
              <a:t>Представление опыта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xmlns="" id="{D4974D33-8DC5-464E-8C6D-BE58F0669C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0060" y="2586994"/>
            <a:ext cx="260604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="" xmlns:ask="http://schemas.microsoft.com/office/drawing/2018/sketchyshapes" sd="2863741219">
                  <a:custGeom>
                    <a:avLst/>
                    <a:gdLst>
                      <a:gd name="connsiteX0" fmla="*/ 0 w 2606040"/>
                      <a:gd name="connsiteY0" fmla="*/ 0 h 18288"/>
                      <a:gd name="connsiteX1" fmla="*/ 625450 w 2606040"/>
                      <a:gd name="connsiteY1" fmla="*/ 0 h 18288"/>
                      <a:gd name="connsiteX2" fmla="*/ 1224839 w 2606040"/>
                      <a:gd name="connsiteY2" fmla="*/ 0 h 18288"/>
                      <a:gd name="connsiteX3" fmla="*/ 1824228 w 2606040"/>
                      <a:gd name="connsiteY3" fmla="*/ 0 h 18288"/>
                      <a:gd name="connsiteX4" fmla="*/ 2606040 w 2606040"/>
                      <a:gd name="connsiteY4" fmla="*/ 0 h 18288"/>
                      <a:gd name="connsiteX5" fmla="*/ 2606040 w 2606040"/>
                      <a:gd name="connsiteY5" fmla="*/ 18288 h 18288"/>
                      <a:gd name="connsiteX6" fmla="*/ 1902409 w 2606040"/>
                      <a:gd name="connsiteY6" fmla="*/ 18288 h 18288"/>
                      <a:gd name="connsiteX7" fmla="*/ 1276960 w 2606040"/>
                      <a:gd name="connsiteY7" fmla="*/ 18288 h 18288"/>
                      <a:gd name="connsiteX8" fmla="*/ 677570 w 2606040"/>
                      <a:gd name="connsiteY8" fmla="*/ 18288 h 18288"/>
                      <a:gd name="connsiteX9" fmla="*/ 0 w 2606040"/>
                      <a:gd name="connsiteY9" fmla="*/ 18288 h 18288"/>
                      <a:gd name="connsiteX10" fmla="*/ 0 w 2606040"/>
                      <a:gd name="connsiteY10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06040" h="18288" fill="none" extrusionOk="0">
                        <a:moveTo>
                          <a:pt x="0" y="0"/>
                        </a:moveTo>
                        <a:cubicBezTo>
                          <a:pt x="266776" y="-600"/>
                          <a:pt x="322756" y="3201"/>
                          <a:pt x="625450" y="0"/>
                        </a:cubicBezTo>
                        <a:cubicBezTo>
                          <a:pt x="928144" y="-3201"/>
                          <a:pt x="968141" y="9269"/>
                          <a:pt x="1224839" y="0"/>
                        </a:cubicBezTo>
                        <a:cubicBezTo>
                          <a:pt x="1481537" y="-9269"/>
                          <a:pt x="1569059" y="21947"/>
                          <a:pt x="1824228" y="0"/>
                        </a:cubicBezTo>
                        <a:cubicBezTo>
                          <a:pt x="2079397" y="-21947"/>
                          <a:pt x="2326053" y="-10194"/>
                          <a:pt x="2606040" y="0"/>
                        </a:cubicBezTo>
                        <a:cubicBezTo>
                          <a:pt x="2605462" y="4771"/>
                          <a:pt x="2606793" y="12323"/>
                          <a:pt x="2606040" y="18288"/>
                        </a:cubicBezTo>
                        <a:cubicBezTo>
                          <a:pt x="2256758" y="31410"/>
                          <a:pt x="2173673" y="-12878"/>
                          <a:pt x="1902409" y="18288"/>
                        </a:cubicBezTo>
                        <a:cubicBezTo>
                          <a:pt x="1631145" y="49454"/>
                          <a:pt x="1461378" y="5466"/>
                          <a:pt x="1276960" y="18288"/>
                        </a:cubicBezTo>
                        <a:cubicBezTo>
                          <a:pt x="1092542" y="31110"/>
                          <a:pt x="890442" y="13213"/>
                          <a:pt x="677570" y="18288"/>
                        </a:cubicBezTo>
                        <a:cubicBezTo>
                          <a:pt x="464698" y="23364"/>
                          <a:pt x="187648" y="35837"/>
                          <a:pt x="0" y="18288"/>
                        </a:cubicBezTo>
                        <a:cubicBezTo>
                          <a:pt x="841" y="12879"/>
                          <a:pt x="-726" y="3977"/>
                          <a:pt x="0" y="0"/>
                        </a:cubicBezTo>
                        <a:close/>
                      </a:path>
                      <a:path w="2606040" h="18288" stroke="0" extrusionOk="0">
                        <a:moveTo>
                          <a:pt x="0" y="0"/>
                        </a:moveTo>
                        <a:cubicBezTo>
                          <a:pt x="197231" y="3803"/>
                          <a:pt x="358914" y="-9291"/>
                          <a:pt x="599389" y="0"/>
                        </a:cubicBezTo>
                        <a:cubicBezTo>
                          <a:pt x="839864" y="9291"/>
                          <a:pt x="979371" y="8509"/>
                          <a:pt x="1303020" y="0"/>
                        </a:cubicBezTo>
                        <a:cubicBezTo>
                          <a:pt x="1626669" y="-8509"/>
                          <a:pt x="1726300" y="7440"/>
                          <a:pt x="1876349" y="0"/>
                        </a:cubicBezTo>
                        <a:cubicBezTo>
                          <a:pt x="2026398" y="-7440"/>
                          <a:pt x="2430712" y="17957"/>
                          <a:pt x="2606040" y="0"/>
                        </a:cubicBezTo>
                        <a:cubicBezTo>
                          <a:pt x="2605426" y="8857"/>
                          <a:pt x="2606544" y="13619"/>
                          <a:pt x="2606040" y="18288"/>
                        </a:cubicBezTo>
                        <a:cubicBezTo>
                          <a:pt x="2393024" y="2241"/>
                          <a:pt x="2191161" y="39259"/>
                          <a:pt x="1980590" y="18288"/>
                        </a:cubicBezTo>
                        <a:cubicBezTo>
                          <a:pt x="1770019" y="-2683"/>
                          <a:pt x="1476440" y="36114"/>
                          <a:pt x="1276960" y="18288"/>
                        </a:cubicBezTo>
                        <a:cubicBezTo>
                          <a:pt x="1077480" y="463"/>
                          <a:pt x="880988" y="42125"/>
                          <a:pt x="651510" y="18288"/>
                        </a:cubicBezTo>
                        <a:cubicBezTo>
                          <a:pt x="422032" y="-5549"/>
                          <a:pt x="130744" y="-1947"/>
                          <a:pt x="0" y="18288"/>
                        </a:cubicBezTo>
                        <a:cubicBezTo>
                          <a:pt x="-487" y="10816"/>
                          <a:pt x="-839" y="605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37F02B3-7168-4130-939B-0E6253860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340768"/>
            <a:ext cx="4223333" cy="51918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ru-RU" sz="3300" dirty="0"/>
              <a:t>Выезд в Дивногорск- март 2021г.</a:t>
            </a:r>
          </a:p>
          <a:p>
            <a:pPr>
              <a:lnSpc>
                <a:spcPct val="90000"/>
              </a:lnSpc>
            </a:pPr>
            <a:r>
              <a:rPr lang="ru-RU" sz="3300" dirty="0"/>
              <a:t>Гости из Дивногорска (Фестиваль педагог. идей)-19-20.04.2022</a:t>
            </a:r>
          </a:p>
          <a:p>
            <a:pPr>
              <a:lnSpc>
                <a:spcPct val="90000"/>
              </a:lnSpc>
            </a:pPr>
            <a:r>
              <a:rPr lang="ru-RU" sz="3300" dirty="0"/>
              <a:t>Стажировка учителей математики-29.31.03.2022</a:t>
            </a:r>
          </a:p>
          <a:p>
            <a:pPr>
              <a:lnSpc>
                <a:spcPct val="90000"/>
              </a:lnSpc>
            </a:pPr>
            <a:r>
              <a:rPr lang="ru-RU" sz="3300" dirty="0"/>
              <a:t>Выезд в Лесосибирск-август 2022 </a:t>
            </a:r>
          </a:p>
          <a:p>
            <a:pPr>
              <a:lnSpc>
                <a:spcPct val="90000"/>
              </a:lnSpc>
            </a:pPr>
            <a:r>
              <a:rPr lang="ru-RU" sz="3300" dirty="0"/>
              <a:t>Выезд в </a:t>
            </a:r>
            <a:r>
              <a:rPr lang="ru-RU" sz="3300" dirty="0" err="1"/>
              <a:t>Ермаковский</a:t>
            </a:r>
            <a:r>
              <a:rPr lang="ru-RU" sz="3300" dirty="0"/>
              <a:t> район-ноябрь 2022</a:t>
            </a:r>
          </a:p>
          <a:p>
            <a:pPr>
              <a:lnSpc>
                <a:spcPct val="90000"/>
              </a:lnSpc>
            </a:pPr>
            <a:r>
              <a:rPr lang="ru-RU" sz="3300" dirty="0"/>
              <a:t>Организация обучения педагогов(вновь прибывших)  по актуальным вопросам организации и проведения уроков в рамках темы</a:t>
            </a:r>
            <a:endParaRPr lang="en-US" sz="3300" dirty="0"/>
          </a:p>
          <a:p>
            <a:pPr>
              <a:lnSpc>
                <a:spcPct val="90000"/>
              </a:lnSpc>
            </a:pPr>
            <a:endParaRPr lang="ru-RU" sz="1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31BC20C-70BD-4F5E-B4BB-FC54751DD0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314" r="20265"/>
          <a:stretch/>
        </p:blipFill>
        <p:spPr>
          <a:xfrm>
            <a:off x="5076056" y="10"/>
            <a:ext cx="406680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20895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xmlns="" id="{AC8EEB0F-BA72-49AC-956F-331B60FDE7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28" y="0"/>
            <a:ext cx="914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" name="Рисунок 5" descr="3Б.jpg"/>
          <p:cNvPicPr>
            <a:picLocks noChangeAspect="1"/>
          </p:cNvPicPr>
          <p:nvPr/>
        </p:nvPicPr>
        <p:blipFill rotWithShape="1">
          <a:blip r:embed="rId2" cstate="print"/>
          <a:srcRect l="3"/>
          <a:stretch/>
        </p:blipFill>
        <p:spPr>
          <a:xfrm>
            <a:off x="-914" y="-9"/>
            <a:ext cx="9143771" cy="6858000"/>
          </a:xfrm>
          <a:prstGeom prst="rect">
            <a:avLst/>
          </a:pr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8CC700D5-9809-43F4-89D5-7DBBCB0DCC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815788" y="1278965"/>
            <a:ext cx="3444333" cy="4267199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C7163242-6303-46DC-BAC1-2A204F06132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936810" y="1374588"/>
            <a:ext cx="3236694" cy="4087906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Meiryo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805C4C40-D70E-4C4F-B228-98A0A61326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300000" flipH="1">
            <a:off x="740418" y="1122042"/>
            <a:ext cx="3681099" cy="4613915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499" y="1872171"/>
            <a:ext cx="2965608" cy="204923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500" b="1" kern="12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МБОУ </a:t>
            </a:r>
            <a:r>
              <a:rPr lang="en-US" sz="3500" b="1" kern="1200" dirty="0" err="1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Гимназия</a:t>
            </a:r>
            <a:r>
              <a:rPr lang="ru-RU" sz="3500" b="1" kern="12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500" b="1" kern="12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</a:br>
            <a:r>
              <a:rPr lang="en-US" sz="3500" b="1" kern="12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№ 16 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xmlns="" id="{D289228A-771B-48F6-B5DF-7A63EA3242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4225102" y="4067605"/>
            <a:ext cx="2685902" cy="1853809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31D5EF21-94C4-481A-BD01-3D29FB305B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 flipH="1">
            <a:off x="4002634" y="3960870"/>
            <a:ext cx="3051507" cy="2067275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xmlns="" id="{AB980901-8348-441D-BC47-AAB8C55E2C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771729" y="2325120"/>
            <a:ext cx="1903485" cy="2944580"/>
          </a:xfrm>
          <a:custGeom>
            <a:avLst/>
            <a:gdLst>
              <a:gd name="connsiteX0" fmla="*/ 1448892 w 2805016"/>
              <a:gd name="connsiteY0" fmla="*/ 1295 h 3049345"/>
              <a:gd name="connsiteX1" fmla="*/ 1762036 w 2805016"/>
              <a:gd name="connsiteY1" fmla="*/ 37054 h 3049345"/>
              <a:gd name="connsiteX2" fmla="*/ 2172496 w 2805016"/>
              <a:gd name="connsiteY2" fmla="*/ 276646 h 3049345"/>
              <a:gd name="connsiteX3" fmla="*/ 2494528 w 2805016"/>
              <a:gd name="connsiteY3" fmla="*/ 816190 h 3049345"/>
              <a:gd name="connsiteX4" fmla="*/ 2553622 w 2805016"/>
              <a:gd name="connsiteY4" fmla="*/ 932591 h 3049345"/>
              <a:gd name="connsiteX5" fmla="*/ 2789833 w 2805016"/>
              <a:gd name="connsiteY5" fmla="*/ 1841650 h 3049345"/>
              <a:gd name="connsiteX6" fmla="*/ 1939259 w 2805016"/>
              <a:gd name="connsiteY6" fmla="*/ 2818274 h 3049345"/>
              <a:gd name="connsiteX7" fmla="*/ 1752834 w 2805016"/>
              <a:gd name="connsiteY7" fmla="*/ 2904144 h 3049345"/>
              <a:gd name="connsiteX8" fmla="*/ 1191447 w 2805016"/>
              <a:gd name="connsiteY8" fmla="*/ 3038170 h 3049345"/>
              <a:gd name="connsiteX9" fmla="*/ 661126 w 2805016"/>
              <a:gd name="connsiteY9" fmla="*/ 2791872 h 3049345"/>
              <a:gd name="connsiteX10" fmla="*/ 256115 w 2805016"/>
              <a:gd name="connsiteY10" fmla="*/ 2313690 h 3049345"/>
              <a:gd name="connsiteX11" fmla="*/ 30620 w 2805016"/>
              <a:gd name="connsiteY11" fmla="*/ 1690804 h 3049345"/>
              <a:gd name="connsiteX12" fmla="*/ 29591 w 2805016"/>
              <a:gd name="connsiteY12" fmla="*/ 1037726 h 3049345"/>
              <a:gd name="connsiteX13" fmla="*/ 244525 w 2805016"/>
              <a:gd name="connsiteY13" fmla="*/ 519197 h 3049345"/>
              <a:gd name="connsiteX14" fmla="*/ 622356 w 2805016"/>
              <a:gd name="connsiteY14" fmla="*/ 183048 h 3049345"/>
              <a:gd name="connsiteX15" fmla="*/ 1448892 w 2805016"/>
              <a:gd name="connsiteY15" fmla="*/ 1295 h 304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05016" h="3049345">
                <a:moveTo>
                  <a:pt x="1448892" y="1295"/>
                </a:moveTo>
                <a:cubicBezTo>
                  <a:pt x="1551302" y="5038"/>
                  <a:pt x="1656071" y="16908"/>
                  <a:pt x="1762036" y="37054"/>
                </a:cubicBezTo>
                <a:cubicBezTo>
                  <a:pt x="1931145" y="69206"/>
                  <a:pt x="2057720" y="143119"/>
                  <a:pt x="2172496" y="276646"/>
                </a:cubicBezTo>
                <a:cubicBezTo>
                  <a:pt x="2292557" y="416316"/>
                  <a:pt x="2390672" y="610536"/>
                  <a:pt x="2494528" y="816190"/>
                </a:cubicBezTo>
                <a:cubicBezTo>
                  <a:pt x="2513659" y="854126"/>
                  <a:pt x="2533480" y="893328"/>
                  <a:pt x="2553622" y="932591"/>
                </a:cubicBezTo>
                <a:cubicBezTo>
                  <a:pt x="2733870" y="1284027"/>
                  <a:pt x="2847724" y="1537159"/>
                  <a:pt x="2789833" y="1841650"/>
                </a:cubicBezTo>
                <a:cubicBezTo>
                  <a:pt x="2701624" y="2305599"/>
                  <a:pt x="2447254" y="2597690"/>
                  <a:pt x="1939259" y="2818274"/>
                </a:cubicBezTo>
                <a:cubicBezTo>
                  <a:pt x="1872770" y="2847138"/>
                  <a:pt x="1811781" y="2876114"/>
                  <a:pt x="1752834" y="2904144"/>
                </a:cubicBezTo>
                <a:cubicBezTo>
                  <a:pt x="1508432" y="3020297"/>
                  <a:pt x="1382512" y="3074496"/>
                  <a:pt x="1191447" y="3038170"/>
                </a:cubicBezTo>
                <a:cubicBezTo>
                  <a:pt x="1001732" y="3002100"/>
                  <a:pt x="823313" y="2919199"/>
                  <a:pt x="661126" y="2791872"/>
                </a:cubicBezTo>
                <a:cubicBezTo>
                  <a:pt x="502474" y="2667286"/>
                  <a:pt x="366163" y="2506376"/>
                  <a:pt x="256115" y="2313690"/>
                </a:cubicBezTo>
                <a:cubicBezTo>
                  <a:pt x="147904" y="2124290"/>
                  <a:pt x="69906" y="1908939"/>
                  <a:pt x="30620" y="1690804"/>
                </a:cubicBezTo>
                <a:cubicBezTo>
                  <a:pt x="-9871" y="1466769"/>
                  <a:pt x="-10191" y="1246967"/>
                  <a:pt x="29591" y="1037726"/>
                </a:cubicBezTo>
                <a:cubicBezTo>
                  <a:pt x="67109" y="840400"/>
                  <a:pt x="139452" y="665977"/>
                  <a:pt x="244525" y="519197"/>
                </a:cubicBezTo>
                <a:cubicBezTo>
                  <a:pt x="343054" y="381648"/>
                  <a:pt x="470192" y="268558"/>
                  <a:pt x="622356" y="183048"/>
                </a:cubicBezTo>
                <a:cubicBezTo>
                  <a:pt x="855671" y="51991"/>
                  <a:pt x="1141662" y="-9932"/>
                  <a:pt x="1448892" y="1295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9A5160F0-6244-48E8-9E71-1F51EA90C9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4669359" y="485983"/>
            <a:ext cx="2132947" cy="2556327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2513D8C9-24E7-4F31-8B40-E3AF6235D2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851710" y="2499229"/>
            <a:ext cx="1742578" cy="2595038"/>
          </a:xfrm>
          <a:custGeom>
            <a:avLst/>
            <a:gdLst>
              <a:gd name="connsiteX0" fmla="*/ 1177679 w 2567901"/>
              <a:gd name="connsiteY0" fmla="*/ 1063 h 2687367"/>
              <a:gd name="connsiteX1" fmla="*/ 1603094 w 2567901"/>
              <a:gd name="connsiteY1" fmla="*/ 35223 h 2687367"/>
              <a:gd name="connsiteX2" fmla="*/ 1980105 w 2567901"/>
              <a:gd name="connsiteY2" fmla="*/ 249099 h 2687367"/>
              <a:gd name="connsiteX3" fmla="*/ 2278200 w 2567901"/>
              <a:gd name="connsiteY3" fmla="*/ 726784 h 2687367"/>
              <a:gd name="connsiteX4" fmla="*/ 2333016 w 2567901"/>
              <a:gd name="connsiteY4" fmla="*/ 829771 h 2687367"/>
              <a:gd name="connsiteX5" fmla="*/ 2555036 w 2567901"/>
              <a:gd name="connsiteY5" fmla="*/ 1632596 h 2687367"/>
              <a:gd name="connsiteX6" fmla="*/ 1783436 w 2567901"/>
              <a:gd name="connsiteY6" fmla="*/ 2487849 h 2687367"/>
              <a:gd name="connsiteX7" fmla="*/ 1613480 w 2567901"/>
              <a:gd name="connsiteY7" fmla="*/ 2562316 h 2687367"/>
              <a:gd name="connsiteX8" fmla="*/ 1100869 w 2567901"/>
              <a:gd name="connsiteY8" fmla="*/ 2676769 h 2687367"/>
              <a:gd name="connsiteX9" fmla="*/ 614178 w 2567901"/>
              <a:gd name="connsiteY9" fmla="*/ 2456196 h 2687367"/>
              <a:gd name="connsiteX10" fmla="*/ 240586 w 2567901"/>
              <a:gd name="connsiteY10" fmla="*/ 2032054 h 2687367"/>
              <a:gd name="connsiteX11" fmla="*/ 30245 w 2567901"/>
              <a:gd name="connsiteY11" fmla="*/ 1481541 h 2687367"/>
              <a:gd name="connsiteX12" fmla="*/ 25021 w 2567901"/>
              <a:gd name="connsiteY12" fmla="*/ 905889 h 2687367"/>
              <a:gd name="connsiteX13" fmla="*/ 218217 w 2567901"/>
              <a:gd name="connsiteY13" fmla="*/ 450248 h 2687367"/>
              <a:gd name="connsiteX14" fmla="*/ 561607 w 2567901"/>
              <a:gd name="connsiteY14" fmla="*/ 156432 h 2687367"/>
              <a:gd name="connsiteX15" fmla="*/ 1177679 w 2567901"/>
              <a:gd name="connsiteY15" fmla="*/ 1063 h 268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67901" h="2687367">
                <a:moveTo>
                  <a:pt x="1177679" y="1063"/>
                </a:moveTo>
                <a:cubicBezTo>
                  <a:pt x="1314507" y="-3704"/>
                  <a:pt x="1457510" y="7543"/>
                  <a:pt x="1603094" y="35223"/>
                </a:cubicBezTo>
                <a:cubicBezTo>
                  <a:pt x="1757985" y="64671"/>
                  <a:pt x="1874247" y="130651"/>
                  <a:pt x="1980105" y="249099"/>
                </a:cubicBezTo>
                <a:cubicBezTo>
                  <a:pt x="2090840" y="372996"/>
                  <a:pt x="2181857" y="544832"/>
                  <a:pt x="2278200" y="726784"/>
                </a:cubicBezTo>
                <a:cubicBezTo>
                  <a:pt x="2295948" y="760348"/>
                  <a:pt x="2314335" y="795032"/>
                  <a:pt x="2333016" y="829771"/>
                </a:cubicBezTo>
                <a:cubicBezTo>
                  <a:pt x="2500190" y="1140721"/>
                  <a:pt x="2605991" y="1364587"/>
                  <a:pt x="2555036" y="1632596"/>
                </a:cubicBezTo>
                <a:cubicBezTo>
                  <a:pt x="2477395" y="2040959"/>
                  <a:pt x="2246644" y="2296751"/>
                  <a:pt x="1783436" y="2487849"/>
                </a:cubicBezTo>
                <a:cubicBezTo>
                  <a:pt x="1722809" y="2512855"/>
                  <a:pt x="1667214" y="2537996"/>
                  <a:pt x="1613480" y="2562316"/>
                </a:cubicBezTo>
                <a:cubicBezTo>
                  <a:pt x="1390692" y="2663095"/>
                  <a:pt x="1275870" y="2710042"/>
                  <a:pt x="1100869" y="2676769"/>
                </a:cubicBezTo>
                <a:cubicBezTo>
                  <a:pt x="927103" y="2643732"/>
                  <a:pt x="763363" y="2569490"/>
                  <a:pt x="614178" y="2456196"/>
                </a:cubicBezTo>
                <a:cubicBezTo>
                  <a:pt x="468245" y="2345340"/>
                  <a:pt x="342509" y="2202615"/>
                  <a:pt x="240586" y="2032054"/>
                </a:cubicBezTo>
                <a:cubicBezTo>
                  <a:pt x="140365" y="1864400"/>
                  <a:pt x="67610" y="1674071"/>
                  <a:pt x="30245" y="1481541"/>
                </a:cubicBezTo>
                <a:cubicBezTo>
                  <a:pt x="-8261" y="1283803"/>
                  <a:pt x="-9994" y="1090060"/>
                  <a:pt x="25021" y="905889"/>
                </a:cubicBezTo>
                <a:cubicBezTo>
                  <a:pt x="58043" y="732204"/>
                  <a:pt x="123071" y="578936"/>
                  <a:pt x="218217" y="450248"/>
                </a:cubicBezTo>
                <a:cubicBezTo>
                  <a:pt x="307436" y="329654"/>
                  <a:pt x="422987" y="230806"/>
                  <a:pt x="561607" y="156432"/>
                </a:cubicBezTo>
                <a:cubicBezTo>
                  <a:pt x="738731" y="61442"/>
                  <a:pt x="949631" y="9010"/>
                  <a:pt x="1177679" y="1063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="" id="{9BDFF5CA-602C-465F-8BC3-59C9963028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4565519" y="357050"/>
            <a:ext cx="2379322" cy="2887139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" name="Рисунок 4" descr="гордимся.jpg"/>
          <p:cNvPicPr>
            <a:picLocks noChangeAspect="1"/>
          </p:cNvPicPr>
          <p:nvPr/>
        </p:nvPicPr>
        <p:blipFill rotWithShape="1">
          <a:blip r:embed="rId3" cstate="print"/>
          <a:srcRect l="18348" r="19332" b="5"/>
          <a:stretch/>
        </p:blipFill>
        <p:spPr>
          <a:xfrm>
            <a:off x="4769837" y="579726"/>
            <a:ext cx="1952865" cy="2350093"/>
          </a:xfrm>
          <a:custGeom>
            <a:avLst/>
            <a:gdLst/>
            <a:ahLst/>
            <a:cxnLst/>
            <a:rect l="l" t="t" r="r" b="b"/>
            <a:pathLst>
              <a:path w="2442835" h="2236365">
                <a:moveTo>
                  <a:pt x="1178694" y="0"/>
                </a:moveTo>
                <a:cubicBezTo>
                  <a:pt x="1426542" y="0"/>
                  <a:pt x="1608393" y="124353"/>
                  <a:pt x="1857551" y="314024"/>
                </a:cubicBezTo>
                <a:cubicBezTo>
                  <a:pt x="1885386" y="335216"/>
                  <a:pt x="1913222" y="356156"/>
                  <a:pt x="1940168" y="376379"/>
                </a:cubicBezTo>
                <a:cubicBezTo>
                  <a:pt x="2086213" y="486125"/>
                  <a:pt x="2224133" y="589796"/>
                  <a:pt x="2315923" y="702353"/>
                </a:cubicBezTo>
                <a:cubicBezTo>
                  <a:pt x="2403676" y="809955"/>
                  <a:pt x="2442835" y="917915"/>
                  <a:pt x="2442835" y="1052431"/>
                </a:cubicBezTo>
                <a:cubicBezTo>
                  <a:pt x="2442835" y="1389589"/>
                  <a:pt x="2341663" y="1692735"/>
                  <a:pt x="2157925" y="1906050"/>
                </a:cubicBezTo>
                <a:cubicBezTo>
                  <a:pt x="2068023" y="2010385"/>
                  <a:pt x="1960192" y="2091482"/>
                  <a:pt x="1837422" y="2147045"/>
                </a:cubicBezTo>
                <a:cubicBezTo>
                  <a:pt x="1706420" y="2206285"/>
                  <a:pt x="1558592" y="2236365"/>
                  <a:pt x="1397973" y="2236365"/>
                </a:cubicBezTo>
                <a:cubicBezTo>
                  <a:pt x="1227656" y="2236365"/>
                  <a:pt x="1055033" y="2204038"/>
                  <a:pt x="885082" y="2140253"/>
                </a:cubicBezTo>
                <a:cubicBezTo>
                  <a:pt x="719588" y="2078255"/>
                  <a:pt x="562062" y="1986944"/>
                  <a:pt x="429436" y="1876226"/>
                </a:cubicBezTo>
                <a:cubicBezTo>
                  <a:pt x="294504" y="1763618"/>
                  <a:pt x="188455" y="1635487"/>
                  <a:pt x="114279" y="1495506"/>
                </a:cubicBezTo>
                <a:cubicBezTo>
                  <a:pt x="38477" y="1352411"/>
                  <a:pt x="0" y="1203340"/>
                  <a:pt x="0" y="1052431"/>
                </a:cubicBezTo>
                <a:cubicBezTo>
                  <a:pt x="0" y="900449"/>
                  <a:pt x="61386" y="811692"/>
                  <a:pt x="189137" y="641019"/>
                </a:cubicBezTo>
                <a:cubicBezTo>
                  <a:pt x="219961" y="599856"/>
                  <a:pt x="251833" y="557266"/>
                  <a:pt x="284438" y="510435"/>
                </a:cubicBezTo>
                <a:cubicBezTo>
                  <a:pt x="533598" y="152646"/>
                  <a:pt x="801051" y="0"/>
                  <a:pt x="1178694" y="0"/>
                </a:cubicBezTo>
                <a:close/>
              </a:path>
            </a:pathLst>
          </a:custGeom>
        </p:spPr>
      </p:pic>
      <p:pic>
        <p:nvPicPr>
          <p:cNvPr id="4" name="Содержимое 3" descr="фото.jpg"/>
          <p:cNvPicPr>
            <a:picLocks noGrp="1" noChangeAspect="1"/>
          </p:cNvPicPr>
          <p:nvPr>
            <p:ph idx="1"/>
          </p:nvPr>
        </p:nvPicPr>
        <p:blipFill rotWithShape="1">
          <a:blip r:embed="rId4" cstate="print"/>
          <a:srcRect l="19914" r="26913"/>
          <a:stretch/>
        </p:blipFill>
        <p:spPr>
          <a:xfrm>
            <a:off x="4664605" y="3729519"/>
            <a:ext cx="1763291" cy="2404194"/>
          </a:xfrm>
          <a:custGeom>
            <a:avLst/>
            <a:gdLst/>
            <a:ahLst/>
            <a:cxnLst/>
            <a:rect l="l" t="t" r="r" b="b"/>
            <a:pathLst>
              <a:path w="2162369" h="2349722">
                <a:moveTo>
                  <a:pt x="1017608" y="0"/>
                </a:moveTo>
                <a:cubicBezTo>
                  <a:pt x="1343611" y="0"/>
                  <a:pt x="1636726" y="97316"/>
                  <a:pt x="1842983" y="274051"/>
                </a:cubicBezTo>
                <a:cubicBezTo>
                  <a:pt x="1943865" y="360525"/>
                  <a:pt x="2022280" y="464246"/>
                  <a:pt x="2076004" y="582337"/>
                </a:cubicBezTo>
                <a:cubicBezTo>
                  <a:pt x="2133284" y="708345"/>
                  <a:pt x="2162369" y="850538"/>
                  <a:pt x="2162369" y="1005035"/>
                </a:cubicBezTo>
                <a:cubicBezTo>
                  <a:pt x="2162369" y="1168860"/>
                  <a:pt x="2131110" y="1334903"/>
                  <a:pt x="2069437" y="1498376"/>
                </a:cubicBezTo>
                <a:cubicBezTo>
                  <a:pt x="2009489" y="1657562"/>
                  <a:pt x="1921200" y="1809084"/>
                  <a:pt x="1814146" y="1936654"/>
                </a:cubicBezTo>
                <a:cubicBezTo>
                  <a:pt x="1705264" y="2066444"/>
                  <a:pt x="1581372" y="2168450"/>
                  <a:pt x="1446023" y="2239799"/>
                </a:cubicBezTo>
                <a:cubicBezTo>
                  <a:pt x="1307663" y="2312711"/>
                  <a:pt x="1163523" y="2349722"/>
                  <a:pt x="1017608" y="2349722"/>
                </a:cubicBezTo>
                <a:cubicBezTo>
                  <a:pt x="870655" y="2349722"/>
                  <a:pt x="784834" y="2290675"/>
                  <a:pt x="619809" y="2167794"/>
                </a:cubicBezTo>
                <a:cubicBezTo>
                  <a:pt x="580008" y="2138146"/>
                  <a:pt x="538826" y="2107488"/>
                  <a:pt x="493546" y="2076126"/>
                </a:cubicBezTo>
                <a:cubicBezTo>
                  <a:pt x="147595" y="1836463"/>
                  <a:pt x="0" y="1579204"/>
                  <a:pt x="0" y="1215956"/>
                </a:cubicBezTo>
                <a:cubicBezTo>
                  <a:pt x="0" y="977555"/>
                  <a:pt x="120238" y="802636"/>
                  <a:pt x="303632" y="562975"/>
                </a:cubicBezTo>
                <a:cubicBezTo>
                  <a:pt x="324124" y="536201"/>
                  <a:pt x="344370" y="509426"/>
                  <a:pt x="363924" y="483507"/>
                </a:cubicBezTo>
                <a:cubicBezTo>
                  <a:pt x="470040" y="343029"/>
                  <a:pt x="570281" y="210366"/>
                  <a:pt x="679113" y="122074"/>
                </a:cubicBezTo>
                <a:cubicBezTo>
                  <a:pt x="783155" y="37666"/>
                  <a:pt x="887542" y="0"/>
                  <a:pt x="1017608" y="0"/>
                </a:cubicBezTo>
                <a:close/>
              </a:path>
            </a:pathLst>
          </a:custGeom>
        </p:spPr>
      </p:pic>
      <p:pic>
        <p:nvPicPr>
          <p:cNvPr id="7" name="Рисунок 6" descr="2г.jpg"/>
          <p:cNvPicPr>
            <a:picLocks noChangeAspect="1"/>
          </p:cNvPicPr>
          <p:nvPr/>
        </p:nvPicPr>
        <p:blipFill rotWithShape="1">
          <a:blip r:embed="rId5" cstate="print"/>
          <a:srcRect l="1660" r="9028" b="5"/>
          <a:stretch/>
        </p:blipFill>
        <p:spPr>
          <a:xfrm>
            <a:off x="6927979" y="2600139"/>
            <a:ext cx="1556603" cy="2331477"/>
          </a:xfrm>
          <a:custGeom>
            <a:avLst/>
            <a:gdLst/>
            <a:ahLst/>
            <a:cxnLst/>
            <a:rect l="l" t="t" r="r" b="b"/>
            <a:pathLst>
              <a:path w="2032624" h="2270234">
                <a:moveTo>
                  <a:pt x="1042023" y="1394"/>
                </a:moveTo>
                <a:cubicBezTo>
                  <a:pt x="1116189" y="4748"/>
                  <a:pt x="1192106" y="14167"/>
                  <a:pt x="1268930" y="29755"/>
                </a:cubicBezTo>
                <a:cubicBezTo>
                  <a:pt x="1391535" y="54633"/>
                  <a:pt x="1483561" y="110372"/>
                  <a:pt x="1567353" y="210433"/>
                </a:cubicBezTo>
                <a:cubicBezTo>
                  <a:pt x="1655005" y="315100"/>
                  <a:pt x="1727050" y="460263"/>
                  <a:pt x="1803312" y="613972"/>
                </a:cubicBezTo>
                <a:cubicBezTo>
                  <a:pt x="1817359" y="642327"/>
                  <a:pt x="1831914" y="671628"/>
                  <a:pt x="1846700" y="700973"/>
                </a:cubicBezTo>
                <a:cubicBezTo>
                  <a:pt x="1979027" y="963656"/>
                  <a:pt x="2062774" y="1152776"/>
                  <a:pt x="2022440" y="1379185"/>
                </a:cubicBezTo>
                <a:cubicBezTo>
                  <a:pt x="1960984" y="1724161"/>
                  <a:pt x="1778332" y="1940248"/>
                  <a:pt x="1411680" y="2101685"/>
                </a:cubicBezTo>
                <a:cubicBezTo>
                  <a:pt x="1363691" y="2122808"/>
                  <a:pt x="1319685" y="2144048"/>
                  <a:pt x="1277151" y="2164592"/>
                </a:cubicBezTo>
                <a:cubicBezTo>
                  <a:pt x="1100803" y="2249728"/>
                  <a:pt x="1009916" y="2289389"/>
                  <a:pt x="871393" y="2261281"/>
                </a:cubicBezTo>
                <a:cubicBezTo>
                  <a:pt x="733849" y="2233372"/>
                  <a:pt x="604240" y="2170653"/>
                  <a:pt x="486153" y="2074943"/>
                </a:cubicBezTo>
                <a:cubicBezTo>
                  <a:pt x="370639" y="1981296"/>
                  <a:pt x="271112" y="1860724"/>
                  <a:pt x="190435" y="1716637"/>
                </a:cubicBezTo>
                <a:cubicBezTo>
                  <a:pt x="111106" y="1575007"/>
                  <a:pt x="53516" y="1414221"/>
                  <a:pt x="23940" y="1251577"/>
                </a:cubicBezTo>
                <a:cubicBezTo>
                  <a:pt x="-6539" y="1084530"/>
                  <a:pt x="-7912" y="920860"/>
                  <a:pt x="19805" y="765277"/>
                </a:cubicBezTo>
                <a:cubicBezTo>
                  <a:pt x="45944" y="618551"/>
                  <a:pt x="97417" y="489074"/>
                  <a:pt x="172729" y="380360"/>
                </a:cubicBezTo>
                <a:cubicBezTo>
                  <a:pt x="243351" y="278485"/>
                  <a:pt x="334814" y="194980"/>
                  <a:pt x="444540" y="132150"/>
                </a:cubicBezTo>
                <a:cubicBezTo>
                  <a:pt x="612784" y="35855"/>
                  <a:pt x="819525" y="-8668"/>
                  <a:pt x="1042023" y="1394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BACC6370-2D7E-4714-9D71-7542949D7D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68B3F68-107C-434F-AA38-110D5EA91B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AD0DBB9-1A4B-4391-81D4-CB19F9AB9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63BBA22-50EA-4C4D-BE05-F1CE4E63AA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26B4CA-06E2-4608-A630-8C0597EE6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700" b="1" dirty="0">
                <a:solidFill>
                  <a:srgbClr val="FFFFFF"/>
                </a:solidFill>
              </a:rPr>
              <a:t>Затруднения и приоритеты</a:t>
            </a:r>
            <a:br>
              <a:rPr lang="ru-RU" sz="2700" b="1" dirty="0">
                <a:solidFill>
                  <a:srgbClr val="FFFFFF"/>
                </a:solidFill>
              </a:rPr>
            </a:br>
            <a:r>
              <a:rPr lang="ru-RU" sz="2700" b="1" dirty="0">
                <a:solidFill>
                  <a:srgbClr val="FFFFFF"/>
                </a:solidFill>
              </a:rPr>
              <a:t> (конец 2019 учебного года):</a:t>
            </a:r>
            <a:endParaRPr lang="ru-RU" sz="2700" dirty="0">
              <a:solidFill>
                <a:srgbClr val="FFFFFF"/>
              </a:solidFill>
            </a:endParaRP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xmlns="" id="{9AB57806-9CC1-C139-DF8C-4C18C13E07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62428000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860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xmlns="" id="{2C61293E-6EBE-43EF-A52C-9BEBFD7679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3321" y="329184"/>
            <a:ext cx="4688333" cy="178308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000" b="1"/>
              <a:t>Алгоритм действий </a:t>
            </a:r>
            <a:br>
              <a:rPr lang="ru-RU" sz="4000" b="1"/>
            </a:br>
            <a:r>
              <a:rPr lang="ru-RU" sz="4000" b="1"/>
              <a:t>в 1 полугодии </a:t>
            </a:r>
            <a:br>
              <a:rPr lang="ru-RU" sz="4000" b="1"/>
            </a:br>
            <a:endParaRPr lang="ru-RU" sz="4000" b="1"/>
          </a:p>
        </p:txBody>
      </p:sp>
      <p:pic>
        <p:nvPicPr>
          <p:cNvPr id="13" name="Picture 4" descr="Формула вычислительные">
            <a:extLst>
              <a:ext uri="{FF2B5EF4-FFF2-40B4-BE49-F238E27FC236}">
                <a16:creationId xmlns:a16="http://schemas.microsoft.com/office/drawing/2014/main" xmlns="" id="{5BA540E1-4AD0-3B09-F1A8-F930949357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79" r="36023" b="-1"/>
          <a:stretch/>
        </p:blipFill>
        <p:spPr>
          <a:xfrm>
            <a:off x="20" y="10"/>
            <a:ext cx="3492988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xmlns="" id="{21540236-BFD5-4A9D-8840-4703E7F768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973321" y="2374947"/>
            <a:ext cx="3182692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="" xmlns:ask="http://schemas.microsoft.com/office/drawing/2018/sketchyshapes" sd="2727557108">
                  <a:custGeom>
                    <a:avLst/>
                    <a:gdLst>
                      <a:gd name="connsiteX0" fmla="*/ 0 w 3182692"/>
                      <a:gd name="connsiteY0" fmla="*/ 0 h 18288"/>
                      <a:gd name="connsiteX1" fmla="*/ 636538 w 3182692"/>
                      <a:gd name="connsiteY1" fmla="*/ 0 h 18288"/>
                      <a:gd name="connsiteX2" fmla="*/ 1273077 w 3182692"/>
                      <a:gd name="connsiteY2" fmla="*/ 0 h 18288"/>
                      <a:gd name="connsiteX3" fmla="*/ 1909615 w 3182692"/>
                      <a:gd name="connsiteY3" fmla="*/ 0 h 18288"/>
                      <a:gd name="connsiteX4" fmla="*/ 2482500 w 3182692"/>
                      <a:gd name="connsiteY4" fmla="*/ 0 h 18288"/>
                      <a:gd name="connsiteX5" fmla="*/ 3182692 w 3182692"/>
                      <a:gd name="connsiteY5" fmla="*/ 0 h 18288"/>
                      <a:gd name="connsiteX6" fmla="*/ 3182692 w 3182692"/>
                      <a:gd name="connsiteY6" fmla="*/ 18288 h 18288"/>
                      <a:gd name="connsiteX7" fmla="*/ 2609807 w 3182692"/>
                      <a:gd name="connsiteY7" fmla="*/ 18288 h 18288"/>
                      <a:gd name="connsiteX8" fmla="*/ 2068750 w 3182692"/>
                      <a:gd name="connsiteY8" fmla="*/ 18288 h 18288"/>
                      <a:gd name="connsiteX9" fmla="*/ 1432211 w 3182692"/>
                      <a:gd name="connsiteY9" fmla="*/ 18288 h 18288"/>
                      <a:gd name="connsiteX10" fmla="*/ 859327 w 3182692"/>
                      <a:gd name="connsiteY10" fmla="*/ 18288 h 18288"/>
                      <a:gd name="connsiteX11" fmla="*/ 0 w 3182692"/>
                      <a:gd name="connsiteY11" fmla="*/ 18288 h 18288"/>
                      <a:gd name="connsiteX12" fmla="*/ 0 w 3182692"/>
                      <a:gd name="connsiteY12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182692" h="18288" fill="none" extrusionOk="0">
                        <a:moveTo>
                          <a:pt x="0" y="0"/>
                        </a:moveTo>
                        <a:cubicBezTo>
                          <a:pt x="253588" y="25878"/>
                          <a:pt x="409323" y="-5359"/>
                          <a:pt x="636538" y="0"/>
                        </a:cubicBezTo>
                        <a:cubicBezTo>
                          <a:pt x="863753" y="5359"/>
                          <a:pt x="1007727" y="-28"/>
                          <a:pt x="1273077" y="0"/>
                        </a:cubicBezTo>
                        <a:cubicBezTo>
                          <a:pt x="1538427" y="28"/>
                          <a:pt x="1698640" y="-12775"/>
                          <a:pt x="1909615" y="0"/>
                        </a:cubicBezTo>
                        <a:cubicBezTo>
                          <a:pt x="2120590" y="12775"/>
                          <a:pt x="2210293" y="-21823"/>
                          <a:pt x="2482500" y="0"/>
                        </a:cubicBezTo>
                        <a:cubicBezTo>
                          <a:pt x="2754708" y="21823"/>
                          <a:pt x="3004133" y="-28750"/>
                          <a:pt x="3182692" y="0"/>
                        </a:cubicBezTo>
                        <a:cubicBezTo>
                          <a:pt x="3183134" y="4516"/>
                          <a:pt x="3181865" y="12266"/>
                          <a:pt x="3182692" y="18288"/>
                        </a:cubicBezTo>
                        <a:cubicBezTo>
                          <a:pt x="2947402" y="22440"/>
                          <a:pt x="2876226" y="27191"/>
                          <a:pt x="2609807" y="18288"/>
                        </a:cubicBezTo>
                        <a:cubicBezTo>
                          <a:pt x="2343389" y="9385"/>
                          <a:pt x="2326689" y="25579"/>
                          <a:pt x="2068750" y="18288"/>
                        </a:cubicBezTo>
                        <a:cubicBezTo>
                          <a:pt x="1810811" y="10997"/>
                          <a:pt x="1713836" y="48219"/>
                          <a:pt x="1432211" y="18288"/>
                        </a:cubicBezTo>
                        <a:cubicBezTo>
                          <a:pt x="1150586" y="-11643"/>
                          <a:pt x="982765" y="3747"/>
                          <a:pt x="859327" y="18288"/>
                        </a:cubicBezTo>
                        <a:cubicBezTo>
                          <a:pt x="735889" y="32829"/>
                          <a:pt x="254183" y="35231"/>
                          <a:pt x="0" y="18288"/>
                        </a:cubicBezTo>
                        <a:cubicBezTo>
                          <a:pt x="-306" y="11477"/>
                          <a:pt x="485" y="4355"/>
                          <a:pt x="0" y="0"/>
                        </a:cubicBezTo>
                        <a:close/>
                      </a:path>
                      <a:path w="3182692" h="18288" stroke="0" extrusionOk="0">
                        <a:moveTo>
                          <a:pt x="0" y="0"/>
                        </a:moveTo>
                        <a:cubicBezTo>
                          <a:pt x="243108" y="-22426"/>
                          <a:pt x="387854" y="22949"/>
                          <a:pt x="572885" y="0"/>
                        </a:cubicBezTo>
                        <a:cubicBezTo>
                          <a:pt x="757916" y="-22949"/>
                          <a:pt x="923707" y="6797"/>
                          <a:pt x="1113942" y="0"/>
                        </a:cubicBezTo>
                        <a:cubicBezTo>
                          <a:pt x="1304177" y="-6797"/>
                          <a:pt x="1495991" y="20627"/>
                          <a:pt x="1686827" y="0"/>
                        </a:cubicBezTo>
                        <a:cubicBezTo>
                          <a:pt x="1877663" y="-20627"/>
                          <a:pt x="2170182" y="-20672"/>
                          <a:pt x="2323365" y="0"/>
                        </a:cubicBezTo>
                        <a:cubicBezTo>
                          <a:pt x="2476548" y="20672"/>
                          <a:pt x="2919164" y="6097"/>
                          <a:pt x="3182692" y="0"/>
                        </a:cubicBezTo>
                        <a:cubicBezTo>
                          <a:pt x="3183269" y="4624"/>
                          <a:pt x="3183511" y="11191"/>
                          <a:pt x="3182692" y="18288"/>
                        </a:cubicBezTo>
                        <a:cubicBezTo>
                          <a:pt x="3026065" y="-10849"/>
                          <a:pt x="2775006" y="23067"/>
                          <a:pt x="2546154" y="18288"/>
                        </a:cubicBezTo>
                        <a:cubicBezTo>
                          <a:pt x="2317302" y="13509"/>
                          <a:pt x="2168173" y="-8513"/>
                          <a:pt x="1845961" y="18288"/>
                        </a:cubicBezTo>
                        <a:cubicBezTo>
                          <a:pt x="1523749" y="45089"/>
                          <a:pt x="1450078" y="-844"/>
                          <a:pt x="1304904" y="18288"/>
                        </a:cubicBezTo>
                        <a:cubicBezTo>
                          <a:pt x="1159730" y="37420"/>
                          <a:pt x="942635" y="-10021"/>
                          <a:pt x="604711" y="18288"/>
                        </a:cubicBezTo>
                        <a:cubicBezTo>
                          <a:pt x="266787" y="46597"/>
                          <a:pt x="141927" y="-8395"/>
                          <a:pt x="0" y="18288"/>
                        </a:cubicBezTo>
                        <a:cubicBezTo>
                          <a:pt x="-171" y="12755"/>
                          <a:pt x="-690" y="793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73321" y="2706624"/>
            <a:ext cx="4688333" cy="3483864"/>
          </a:xfrm>
        </p:spPr>
        <p:txBody>
          <a:bodyPr>
            <a:normAutofit/>
          </a:bodyPr>
          <a:lstStyle/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ru-RU" sz="1800" dirty="0">
                <a:latin typeface="+mj-lt"/>
              </a:rPr>
              <a:t>Самодиагностика индивидуальных достижений и проблемных компетентностных зон (конец учебного года-май 2019)</a:t>
            </a:r>
          </a:p>
          <a:p>
            <a:pPr marL="457200" indent="-457200">
              <a:lnSpc>
                <a:spcPct val="90000"/>
              </a:lnSpc>
              <a:buAutoNum type="arabicPeriod" startAt="2"/>
            </a:pPr>
            <a:r>
              <a:rPr lang="ru-RU" sz="1800" dirty="0">
                <a:latin typeface="+mj-lt"/>
              </a:rPr>
              <a:t>Коллегиальное определение траектории развития (МС, ПС-август 2019)</a:t>
            </a:r>
          </a:p>
          <a:p>
            <a:pPr marL="457200" indent="-457200">
              <a:lnSpc>
                <a:spcPct val="90000"/>
              </a:lnSpc>
              <a:buAutoNum type="arabicPeriod" startAt="2"/>
            </a:pPr>
            <a:r>
              <a:rPr lang="ru-RU" sz="1800" dirty="0">
                <a:latin typeface="+mj-lt"/>
              </a:rPr>
              <a:t>Выстраивание траектории корпоративного образования в решении данного вопроса</a:t>
            </a:r>
          </a:p>
          <a:p>
            <a:pPr marL="457200" indent="-457200">
              <a:lnSpc>
                <a:spcPct val="90000"/>
              </a:lnSpc>
              <a:buAutoNum type="arabicPeriod" startAt="2"/>
            </a:pPr>
            <a:r>
              <a:rPr lang="ru-RU" sz="1800" dirty="0">
                <a:latin typeface="+mj-lt"/>
              </a:rPr>
              <a:t>Запуск обучения (1 полугодие)</a:t>
            </a:r>
          </a:p>
          <a:p>
            <a:pPr marL="457200" indent="-457200">
              <a:lnSpc>
                <a:spcPct val="90000"/>
              </a:lnSpc>
              <a:buAutoNum type="arabicPeriod" startAt="2"/>
            </a:pPr>
            <a:r>
              <a:rPr lang="ru-RU" sz="1800" dirty="0">
                <a:latin typeface="+mj-lt"/>
              </a:rPr>
              <a:t>Практическая деятельность (Открытые уроки)</a:t>
            </a:r>
          </a:p>
          <a:p>
            <a:pPr marL="0" indent="0">
              <a:lnSpc>
                <a:spcPct val="90000"/>
              </a:lnSpc>
              <a:buNone/>
            </a:pPr>
            <a:endParaRPr lang="ru-RU" sz="18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4072" y="188640"/>
            <a:ext cx="4939868" cy="1368153"/>
          </a:xfrm>
        </p:spPr>
        <p:txBody>
          <a:bodyPr>
            <a:normAutofit/>
          </a:bodyPr>
          <a:lstStyle/>
          <a:p>
            <a:r>
              <a:rPr lang="ru-RU" sz="4700" b="1" dirty="0"/>
              <a:t>Опыт: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6713" y="1142984"/>
            <a:ext cx="5667287" cy="481104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endParaRPr lang="ru-RU" sz="1800" dirty="0"/>
          </a:p>
          <a:p>
            <a:pPr>
              <a:lnSpc>
                <a:spcPct val="90000"/>
              </a:lnSpc>
            </a:pPr>
            <a:r>
              <a:rPr lang="ru-RU" sz="2400" dirty="0"/>
              <a:t>Заказ на повышение квалификации педагогов по теме «Педагогический мониторинг как средство управления качеством обучения  в образовательном учреждении в условиях реализации ФГОС»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Встреча администрации с руководителем курсов </a:t>
            </a:r>
            <a:r>
              <a:rPr lang="ru-RU" sz="2400" dirty="0" err="1"/>
              <a:t>Солянкиной</a:t>
            </a:r>
            <a:r>
              <a:rPr lang="ru-RU" sz="2400" dirty="0"/>
              <a:t> Н.Л.(внесение корректив в программу курсов)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Представление содержания программы повышения квалификации коллективу  школы(педсовет)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Обучение (17 педагогов, из них 3 человека- администрация) в 4 этапа(теория, проектирование занятия, реализация занятия с анализом и самоанализом урока, рефлексия)</a:t>
            </a:r>
          </a:p>
          <a:p>
            <a:pPr>
              <a:lnSpc>
                <a:spcPct val="90000"/>
              </a:lnSpc>
            </a:pPr>
            <a:endParaRPr lang="ru-RU" sz="1800" dirty="0"/>
          </a:p>
        </p:txBody>
      </p:sp>
      <p:pic>
        <p:nvPicPr>
          <p:cNvPr id="5" name="Picture 4" descr="Лампочка на желтом фоне с нарисованными световыми лучами и шнуром">
            <a:extLst>
              <a:ext uri="{FF2B5EF4-FFF2-40B4-BE49-F238E27FC236}">
                <a16:creationId xmlns:a16="http://schemas.microsoft.com/office/drawing/2014/main" xmlns="" id="{0BC9C59B-1413-1A43-9E3A-5DEAC0395A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540" r="12282"/>
          <a:stretch/>
        </p:blipFill>
        <p:spPr>
          <a:xfrm>
            <a:off x="20" y="10"/>
            <a:ext cx="3476673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xmlns="" val="3932786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907EF6B7-1338-4443-8C46-6A318D952D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DAAE4CDD-124C-4DCF-9584-B6033B545D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ru-RU" b="1">
                <a:solidFill>
                  <a:srgbClr val="FFFFFF"/>
                </a:solidFill>
              </a:rPr>
              <a:t>На какие вопросы дали ответы курсы?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xmlns="" id="{081E4A58-353D-44AE-B2FC-2A74E2E400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5454" y="591344"/>
            <a:ext cx="5767026" cy="5585619"/>
          </a:xfrm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400" dirty="0"/>
              <a:t>1. Типология уроков (4 типа урока)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2. Структура уроков (единые подходы)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3.Лист обратной связи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4. Что такое </a:t>
            </a:r>
            <a:r>
              <a:rPr lang="ru-RU" sz="2400" dirty="0" err="1"/>
              <a:t>критериальное</a:t>
            </a:r>
            <a:r>
              <a:rPr lang="ru-RU" sz="2400" dirty="0"/>
              <a:t> оценивание? Какие проблемы решаются?</a:t>
            </a:r>
          </a:p>
          <a:p>
            <a:pPr marL="0" indent="0">
              <a:lnSpc>
                <a:spcPct val="90000"/>
              </a:lnSpc>
              <a:buNone/>
            </a:pP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2400" dirty="0"/>
              <a:t>Не кто лучше или хуже, а как достичь каждому наилучших результатов.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Критерии оценивания понятны </a:t>
            </a:r>
            <a:r>
              <a:rPr lang="ru-RU" sz="2400" b="1" dirty="0"/>
              <a:t>всем</a:t>
            </a:r>
            <a:r>
              <a:rPr lang="ru-RU" sz="2400" dirty="0"/>
              <a:t> субъектам образовательного процесса.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После оценивания </a:t>
            </a:r>
            <a:r>
              <a:rPr lang="ru-RU" sz="2400" b="1" dirty="0"/>
              <a:t>всем должно быть понятно</a:t>
            </a:r>
            <a:r>
              <a:rPr lang="ru-RU" sz="2400" dirty="0"/>
              <a:t>-над чем еще работать (</a:t>
            </a:r>
            <a:r>
              <a:rPr lang="ru-RU" sz="2400" b="1" dirty="0"/>
              <a:t>образовательные задачи</a:t>
            </a:r>
            <a:r>
              <a:rPr lang="ru-RU" sz="2400" dirty="0"/>
              <a:t>).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Есть обратная связь между учеником и учителем(общение на одном языке).</a:t>
            </a:r>
          </a:p>
          <a:p>
            <a:pPr>
              <a:lnSpc>
                <a:spcPct val="90000"/>
              </a:lnSpc>
            </a:pPr>
            <a:endParaRPr lang="ru-RU" sz="2400" dirty="0"/>
          </a:p>
          <a:p>
            <a:pPr>
              <a:lnSpc>
                <a:spcPct val="90000"/>
              </a:lnSpc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896065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907EF6B7-1338-4443-8C46-6A318D952D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DAAE4CDD-124C-4DCF-9584-B6033B545D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ru-RU" sz="3700" b="1">
                <a:solidFill>
                  <a:srgbClr val="FFFFFF"/>
                </a:solidFill>
              </a:rPr>
              <a:t>В результате</a:t>
            </a: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xmlns="" id="{081E4A58-353D-44AE-B2FC-2A74E2E400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915425" y="-387424"/>
            <a:ext cx="5599924" cy="65643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730020" tIns="45720" rIns="91440" bIns="0" numCol="1" anchor="ctr" anchorCtr="0" compatLnSpc="1">
            <a:prstTxWarp prst="textNoShape">
              <a:avLst/>
            </a:prstTxWarp>
            <a:normAutofit lnSpcReduction="10000"/>
          </a:bodyPr>
          <a:lstStyle>
            <a:lvl1pPr eaLnBrk="0" hangingPunct="0"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altLang="ru-RU" sz="1800" b="0" i="0" u="sng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altLang="ru-RU" sz="1800" b="0" i="0" u="sng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2400" b="0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должен уметь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формулировать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диагностические цели обучения;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проектировать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учебное занятие с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организованной обратной связью;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устанавливать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адекватность выбранных методов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оценивания с точки зрения влияния на образовательный процесс;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поддерживать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учащихся и 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организовывать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их рефлексию по поводу своего обучения и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помогать им сформулировать их текущие образовательные потребности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•"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24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оценивать</a:t>
            </a:r>
            <a:r>
              <a:rPr kumimoji="0" lang="ru-RU" altLang="ru-RU" sz="24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текущий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учащегося </a:t>
            </a:r>
            <a:r>
              <a:rPr lang="ru-RU" alt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того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чтобы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поставить перед ним задачи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содержащие  вызов.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109954"/>
            <a:ext cx="908030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30020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581025" algn="l"/>
                <a:tab pos="730250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95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620392"/>
            <a:ext cx="2808311" cy="550468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5"/>
                </a:solidFill>
              </a:rPr>
              <a:t>Общий результат: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xmlns="" id="{BBE57AC9-1570-95B7-051C-75CF6D5799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68584889"/>
              </p:ext>
            </p:extLst>
          </p:nvPr>
        </p:nvGraphicFramePr>
        <p:xfrm>
          <a:off x="2843808" y="620392"/>
          <a:ext cx="5673828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93237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xmlns="" id="{F13C74B1-5B17-4795-BED0-7140497B44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265986-052B-4EC8-8C23-5E3CF019F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" y="325369"/>
            <a:ext cx="3276451" cy="1956841"/>
          </a:xfrm>
        </p:spPr>
        <p:txBody>
          <a:bodyPr anchor="b">
            <a:noAutofit/>
          </a:bodyPr>
          <a:lstStyle/>
          <a:p>
            <a:r>
              <a:rPr lang="ru-RU" sz="3200" dirty="0"/>
              <a:t>Организация работы площадки (направления)</a:t>
            </a: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xmlns="" id="{D4974D33-8DC5-464E-8C6D-BE58F0669C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0060" y="2586994"/>
            <a:ext cx="260604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="" xmlns:ask="http://schemas.microsoft.com/office/drawing/2018/sketchyshapes" sd="2863741219">
                  <a:custGeom>
                    <a:avLst/>
                    <a:gdLst>
                      <a:gd name="connsiteX0" fmla="*/ 0 w 2606040"/>
                      <a:gd name="connsiteY0" fmla="*/ 0 h 18288"/>
                      <a:gd name="connsiteX1" fmla="*/ 625450 w 2606040"/>
                      <a:gd name="connsiteY1" fmla="*/ 0 h 18288"/>
                      <a:gd name="connsiteX2" fmla="*/ 1224839 w 2606040"/>
                      <a:gd name="connsiteY2" fmla="*/ 0 h 18288"/>
                      <a:gd name="connsiteX3" fmla="*/ 1824228 w 2606040"/>
                      <a:gd name="connsiteY3" fmla="*/ 0 h 18288"/>
                      <a:gd name="connsiteX4" fmla="*/ 2606040 w 2606040"/>
                      <a:gd name="connsiteY4" fmla="*/ 0 h 18288"/>
                      <a:gd name="connsiteX5" fmla="*/ 2606040 w 2606040"/>
                      <a:gd name="connsiteY5" fmla="*/ 18288 h 18288"/>
                      <a:gd name="connsiteX6" fmla="*/ 1902409 w 2606040"/>
                      <a:gd name="connsiteY6" fmla="*/ 18288 h 18288"/>
                      <a:gd name="connsiteX7" fmla="*/ 1276960 w 2606040"/>
                      <a:gd name="connsiteY7" fmla="*/ 18288 h 18288"/>
                      <a:gd name="connsiteX8" fmla="*/ 677570 w 2606040"/>
                      <a:gd name="connsiteY8" fmla="*/ 18288 h 18288"/>
                      <a:gd name="connsiteX9" fmla="*/ 0 w 2606040"/>
                      <a:gd name="connsiteY9" fmla="*/ 18288 h 18288"/>
                      <a:gd name="connsiteX10" fmla="*/ 0 w 2606040"/>
                      <a:gd name="connsiteY10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606040" h="18288" fill="none" extrusionOk="0">
                        <a:moveTo>
                          <a:pt x="0" y="0"/>
                        </a:moveTo>
                        <a:cubicBezTo>
                          <a:pt x="266776" y="-600"/>
                          <a:pt x="322756" y="3201"/>
                          <a:pt x="625450" y="0"/>
                        </a:cubicBezTo>
                        <a:cubicBezTo>
                          <a:pt x="928144" y="-3201"/>
                          <a:pt x="968141" y="9269"/>
                          <a:pt x="1224839" y="0"/>
                        </a:cubicBezTo>
                        <a:cubicBezTo>
                          <a:pt x="1481537" y="-9269"/>
                          <a:pt x="1569059" y="21947"/>
                          <a:pt x="1824228" y="0"/>
                        </a:cubicBezTo>
                        <a:cubicBezTo>
                          <a:pt x="2079397" y="-21947"/>
                          <a:pt x="2326053" y="-10194"/>
                          <a:pt x="2606040" y="0"/>
                        </a:cubicBezTo>
                        <a:cubicBezTo>
                          <a:pt x="2605462" y="4771"/>
                          <a:pt x="2606793" y="12323"/>
                          <a:pt x="2606040" y="18288"/>
                        </a:cubicBezTo>
                        <a:cubicBezTo>
                          <a:pt x="2256758" y="31410"/>
                          <a:pt x="2173673" y="-12878"/>
                          <a:pt x="1902409" y="18288"/>
                        </a:cubicBezTo>
                        <a:cubicBezTo>
                          <a:pt x="1631145" y="49454"/>
                          <a:pt x="1461378" y="5466"/>
                          <a:pt x="1276960" y="18288"/>
                        </a:cubicBezTo>
                        <a:cubicBezTo>
                          <a:pt x="1092542" y="31110"/>
                          <a:pt x="890442" y="13213"/>
                          <a:pt x="677570" y="18288"/>
                        </a:cubicBezTo>
                        <a:cubicBezTo>
                          <a:pt x="464698" y="23364"/>
                          <a:pt x="187648" y="35837"/>
                          <a:pt x="0" y="18288"/>
                        </a:cubicBezTo>
                        <a:cubicBezTo>
                          <a:pt x="841" y="12879"/>
                          <a:pt x="-726" y="3977"/>
                          <a:pt x="0" y="0"/>
                        </a:cubicBezTo>
                        <a:close/>
                      </a:path>
                      <a:path w="2606040" h="18288" stroke="0" extrusionOk="0">
                        <a:moveTo>
                          <a:pt x="0" y="0"/>
                        </a:moveTo>
                        <a:cubicBezTo>
                          <a:pt x="197231" y="3803"/>
                          <a:pt x="358914" y="-9291"/>
                          <a:pt x="599389" y="0"/>
                        </a:cubicBezTo>
                        <a:cubicBezTo>
                          <a:pt x="839864" y="9291"/>
                          <a:pt x="979371" y="8509"/>
                          <a:pt x="1303020" y="0"/>
                        </a:cubicBezTo>
                        <a:cubicBezTo>
                          <a:pt x="1626669" y="-8509"/>
                          <a:pt x="1726300" y="7440"/>
                          <a:pt x="1876349" y="0"/>
                        </a:cubicBezTo>
                        <a:cubicBezTo>
                          <a:pt x="2026398" y="-7440"/>
                          <a:pt x="2430712" y="17957"/>
                          <a:pt x="2606040" y="0"/>
                        </a:cubicBezTo>
                        <a:cubicBezTo>
                          <a:pt x="2605426" y="8857"/>
                          <a:pt x="2606544" y="13619"/>
                          <a:pt x="2606040" y="18288"/>
                        </a:cubicBezTo>
                        <a:cubicBezTo>
                          <a:pt x="2393024" y="2241"/>
                          <a:pt x="2191161" y="39259"/>
                          <a:pt x="1980590" y="18288"/>
                        </a:cubicBezTo>
                        <a:cubicBezTo>
                          <a:pt x="1770019" y="-2683"/>
                          <a:pt x="1476440" y="36114"/>
                          <a:pt x="1276960" y="18288"/>
                        </a:cubicBezTo>
                        <a:cubicBezTo>
                          <a:pt x="1077480" y="463"/>
                          <a:pt x="880988" y="42125"/>
                          <a:pt x="651510" y="18288"/>
                        </a:cubicBezTo>
                        <a:cubicBezTo>
                          <a:pt x="422032" y="-5549"/>
                          <a:pt x="130744" y="-1947"/>
                          <a:pt x="0" y="18288"/>
                        </a:cubicBezTo>
                        <a:cubicBezTo>
                          <a:pt x="-487" y="10816"/>
                          <a:pt x="-839" y="605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8E80E3F0-0863-AA00-71D3-2708FA711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2872899"/>
            <a:ext cx="3182691" cy="3148389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/>
              <a:t>Проведение		открытых мероприятий (уроков, мастер- классов) в соответствии с планом-графиком		курсов ПК/ПП ИПК и планом сопровождения педагогов ОО в рамках реализации КЗ в области мониторинга учебного процесса</a:t>
            </a:r>
            <a:endParaRPr lang="en-US" sz="2000" dirty="0"/>
          </a:p>
          <a:p>
            <a:endParaRPr lang="en-US" sz="19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273B19A-3C8F-44B3-A09D-5B65CA8A92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3"/>
          <a:stretch/>
        </p:blipFill>
        <p:spPr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35969177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410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МБОУ Гимназия № 16 г.Красноярск</vt:lpstr>
      <vt:lpstr>МБОУ Гимназия  № 16 </vt:lpstr>
      <vt:lpstr>Затруднения и приоритеты  (конец 2019 учебного года):</vt:lpstr>
      <vt:lpstr>Алгоритм действий  в 1 полугодии  </vt:lpstr>
      <vt:lpstr>Опыт:</vt:lpstr>
      <vt:lpstr>На какие вопросы дали ответы курсы?</vt:lpstr>
      <vt:lpstr>В результате</vt:lpstr>
      <vt:lpstr>Общий результат:</vt:lpstr>
      <vt:lpstr>Организация работы площадки (направления)</vt:lpstr>
      <vt:lpstr>Представление опыта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Гимназия № 16 г.Красноярск</dc:title>
  <dc:creator>Алексей</dc:creator>
  <cp:lastModifiedBy>smirnova</cp:lastModifiedBy>
  <cp:revision>21</cp:revision>
  <dcterms:created xsi:type="dcterms:W3CDTF">2023-03-07T09:41:28Z</dcterms:created>
  <dcterms:modified xsi:type="dcterms:W3CDTF">2023-08-21T03:20:55Z</dcterms:modified>
</cp:coreProperties>
</file>