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66" r:id="rId7"/>
    <p:sldId id="268" r:id="rId8"/>
    <p:sldId id="267" r:id="rId9"/>
    <p:sldId id="269" r:id="rId10"/>
    <p:sldId id="259" r:id="rId11"/>
    <p:sldId id="260" r:id="rId12"/>
    <p:sldId id="261" r:id="rId13"/>
    <p:sldId id="262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rasfolk.ru/plan-besplatnyh-meropriyatij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Olga\&#1057;&#1086;&#1074;&#1088;&#1077;&#1084;&#1077;&#1085;&#1085;&#1099;&#1081;%20&#1091;&#1088;&#1086;&#1082;%20&#1054;&#1056;&#1050;&#1057;&#1069;\&#1057;%20&#1095;&#1077;&#1075;&#1086;%20&#1085;&#1072;&#1095;&#1080;&#1085;&#1072;&#1077;&#1090;&#1089;&#1103;%20&#1056;&#1086;&#1076;&#1080;&#1085;&#1072;_%20&#1054;&#1090;&#1077;&#1095;&#1077;&#1089;&#1090;&#1074;&#1086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rasdnk.ru/umcpravenise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Olga\&#1057;&#1086;&#1074;&#1088;&#1077;&#1084;&#1077;&#1085;&#1085;&#1099;&#1081;%20&#1091;&#1088;&#1086;&#1082;%20&#1054;&#1056;&#1050;&#1057;&#1069;\&#1057;%20&#1095;&#1077;&#1075;&#1086;%20&#1085;&#1072;&#1095;&#1080;&#1085;&#1072;&#1077;&#1090;&#1089;&#1103;%20&#1056;&#1086;&#1076;&#1080;&#1085;&#1072;_%20&#1084;&#1072;&#1083;&#1072;&#1103;%20&#1088;&#1086;&#1076;&#1080;&#1085;&#1072;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yanring.ru/excursion/view/patreoticheskaya-i-trudovaya-dobles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dn24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382000" cy="29718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Современный урок в аспекте реализации краеведческого компонента на уроках ОРКСЭ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81600" y="5181600"/>
            <a:ext cx="3733800" cy="944563"/>
          </a:xfrm>
        </p:spPr>
        <p:txBody>
          <a:bodyPr>
            <a:normAutofit fontScale="55000" lnSpcReduction="20000"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lang="ru-RU" alt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Слободян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.С.,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№10                   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alt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543800" cy="1828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ГЦНТ и КИЦ «Успенский»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267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krasfolk.ru/wp-content/themes/theme/images/h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8772728" cy="3657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6019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krasfolk.ru/plan-besplatnyh-meropriyatij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543800" cy="1905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 чего начинается Родина_ Отечеств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737144"/>
            <a:ext cx="7772400" cy="4949406"/>
          </a:xfrm>
          <a:prstGeom prst="rect">
            <a:avLst/>
          </a:prstGeom>
        </p:spPr>
      </p:pic>
      <p:pic>
        <p:nvPicPr>
          <p:cNvPr id="7" name="Picture 2" descr="http://krasdnk.ru/wp-content/uploads/2019/03/cropped-logo_cvet-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3554"/>
            <a:ext cx="5369302" cy="13442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19400" y="1143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Конкретизация и дополнение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019800" cy="274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Малая родина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 краеведческого материала как основного для изучения темы </a:t>
            </a:r>
            <a:r>
              <a:rPr lang="en-US" sz="2200" dirty="0" smtClean="0">
                <a:hlinkClick r:id="rId3"/>
              </a:rPr>
              <a:t>http</a:t>
            </a:r>
            <a:r>
              <a:rPr lang="en-US" sz="2200" dirty="0" smtClean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krasdnk.ru/umcpravenisey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visitsiberia.info/temp/img/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4799" y="152400"/>
            <a:ext cx="2059639" cy="533400"/>
          </a:xfrm>
          <a:prstGeom prst="rect">
            <a:avLst/>
          </a:prstGeom>
          <a:noFill/>
        </p:spPr>
      </p:pic>
      <p:pic>
        <p:nvPicPr>
          <p:cNvPr id="10" name="С чего начинается Родина_ малая родин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600" y="1981200"/>
            <a:ext cx="8458200" cy="456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3400" y="1600200"/>
            <a:ext cx="49668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Саянское кольцо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3" name="Picture 1" descr="G:\Olga\Современный урок ОРКСЭ\Экскурсия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7010400" cy="27522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57200" y="205740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www.sayanring.ru/excursion/view/patreoticheskaya-i-trudovaya-doblest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3400" y="1600200"/>
            <a:ext cx="49668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 дружбы народов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286000"/>
            <a:ext cx="481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https://ddn24.ru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2000" cy="2286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Россия - наша родина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3916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Дух школы, её направленность, её цель должны быть обдуманны и созданы нами сообразно истории нашего народа, степени его развития, его характера, его религии. Постигая отечественную культуру, связанную непосредственно с духовным опытом, школьник придет к осмыслению того, в какой стране он живет, какие ценности осваивали его предки»</a:t>
            </a:r>
          </a:p>
          <a:p>
            <a:pPr>
              <a:buNone/>
            </a:pPr>
            <a:r>
              <a:rPr lang="be-BY" dirty="0" smtClean="0"/>
              <a:t>                                                              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К.Д.Ушинский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краеведения на урока ОРКСЭ обусловлена социально-педагогической потребностью в решении задач духовно- нравственного образования школьников. В современном Отечестве во всех слоях общества растет интерес к его культурно - историческому наследию.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образования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российского народа.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ученик?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  <a:buFont typeface="Wingdings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доброжелательный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умеющий слушать и слышать партнёра, умеющий высказывать своё мнение;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Wingdings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выполняющий правила здорового и безопасного образа жизни для себя и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окружающих;</a:t>
            </a:r>
          </a:p>
          <a:p>
            <a:pPr lvl="0">
              <a:lnSpc>
                <a:spcPct val="120000"/>
              </a:lnSpc>
              <a:buFont typeface="Wingdings"/>
              <a:buChar char=""/>
            </a:pPr>
            <a:r>
              <a:rPr lang="ru-RU" b="1" dirty="0" smtClean="0">
                <a:latin typeface="Times New Roman"/>
                <a:ea typeface="Times New Roman"/>
              </a:rPr>
              <a:t>любящий </a:t>
            </a:r>
            <a:r>
              <a:rPr lang="ru-RU" b="1" dirty="0" smtClean="0">
                <a:latin typeface="Times New Roman"/>
                <a:ea typeface="Times New Roman"/>
              </a:rPr>
              <a:t>родной край </a:t>
            </a:r>
            <a:r>
              <a:rPr lang="ru-RU" b="1" dirty="0" smtClean="0">
                <a:latin typeface="Times New Roman"/>
                <a:ea typeface="Times New Roman"/>
              </a:rPr>
              <a:t>и свою </a:t>
            </a:r>
            <a:r>
              <a:rPr lang="ru-RU" b="1" dirty="0" smtClean="0">
                <a:latin typeface="Times New Roman"/>
                <a:ea typeface="Times New Roman"/>
              </a:rPr>
              <a:t>страну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>
            <a:normAutofit/>
          </a:bodyPr>
          <a:lstStyle/>
          <a:p>
            <a:pPr marL="800100" indent="-457200"/>
            <a:r>
              <a:rPr lang="ru-RU" spc="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знакомить детей </a:t>
            </a:r>
            <a:r>
              <a:rPr lang="ru-RU" spc="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pc="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традициями, историей и культурой родного </a:t>
            </a:r>
            <a:r>
              <a:rPr lang="ru-RU" spc="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края;</a:t>
            </a:r>
          </a:p>
          <a:p>
            <a:pPr marL="800100" indent="-457200"/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Одним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из важных проявлений духовно-нравственной культуры человека является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родному краю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>
            <a:normAutofit/>
          </a:bodyPr>
          <a:lstStyle/>
          <a:p>
            <a:pPr marL="800100" indent="-457200" fontAlgn="base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проектный и исследовательский метод, </a:t>
            </a:r>
          </a:p>
          <a:p>
            <a:pPr marL="800100" indent="-457200" fontAlgn="base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проблемное обучение, </a:t>
            </a:r>
          </a:p>
          <a:p>
            <a:pPr marL="800100" indent="-457200" fontAlgn="base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учебная дискуссия, </a:t>
            </a:r>
          </a:p>
          <a:p>
            <a:pPr marL="800100" indent="-457200" fontAlgn="base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обучение в сотрудничестве.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проектов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Предпочтение отдаётся творческим, исследовательским,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информационным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их подготовке обучающиеся собирают информацию не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только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 литературных источников, Интернет – ресурсов, но и из краеведческих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материалов, экскурсий, интервью.</a:t>
            </a:r>
            <a:endParaRPr lang="ru-RU" dirty="0" smtClean="0"/>
          </a:p>
          <a:p>
            <a:pPr marL="800100" indent="-457200" fontAlgn="base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 ОРКСЭ с использованием краеведческого материала: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>
            <a:normAutofit/>
          </a:bodyPr>
          <a:lstStyle/>
          <a:p>
            <a:pPr indent="450215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краеведческое вступление к уроку;</a:t>
            </a:r>
            <a:endParaRPr lang="ru-RU" dirty="0" smtClean="0">
              <a:ea typeface="Calibri"/>
              <a:cs typeface="Times New Roman"/>
            </a:endParaRPr>
          </a:p>
          <a:p>
            <a:pPr indent="450215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краеведческая конкретизация;</a:t>
            </a:r>
            <a:endParaRPr lang="ru-RU" dirty="0" smtClean="0">
              <a:ea typeface="Calibri"/>
              <a:cs typeface="Times New Roman"/>
            </a:endParaRPr>
          </a:p>
          <a:p>
            <a:pPr indent="450215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краеведческое дополнение;</a:t>
            </a:r>
            <a:endParaRPr lang="ru-RU" dirty="0" smtClean="0">
              <a:ea typeface="Calibri"/>
              <a:cs typeface="Times New Roman"/>
            </a:endParaRPr>
          </a:p>
          <a:p>
            <a:pPr indent="450215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 краеведческого материала            как основного для изучения темы;</a:t>
            </a:r>
          </a:p>
          <a:p>
            <a:pPr marL="800100" indent="-457200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материалов к созданию проектов;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00100" indent="-457200" fontAlgn="base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совместная работа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организациями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67084" cy="12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999</TotalTime>
  <Words>330</Words>
  <Application>Microsoft Office PowerPoint</Application>
  <PresentationFormat>Экран (4:3)</PresentationFormat>
  <Paragraphs>50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Современный урок в аспекте реализации краеведческого компонента на уроках ОРКСЭ</vt:lpstr>
      <vt:lpstr>Россия - наша родина</vt:lpstr>
      <vt:lpstr>Слайд 3</vt:lpstr>
      <vt:lpstr>цель образования</vt:lpstr>
      <vt:lpstr>Какой ученик?</vt:lpstr>
      <vt:lpstr>Задачи</vt:lpstr>
      <vt:lpstr>Методы работы</vt:lpstr>
      <vt:lpstr>Типы проектов</vt:lpstr>
      <vt:lpstr>Формы работы по ОРКСЭ с использованием краеведческого материала:</vt:lpstr>
      <vt:lpstr>ГЦНТ и КИЦ «Успенский»</vt:lpstr>
      <vt:lpstr> </vt:lpstr>
      <vt:lpstr>  Малая родина использование краеведческого материала как основного для изучения темы http://krasdnk.ru/umcpravenisey     </vt:lpstr>
      <vt:lpstr>Совместная работа</vt:lpstr>
      <vt:lpstr>Совместная работа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рпользователь</cp:lastModifiedBy>
  <cp:revision>78</cp:revision>
  <dcterms:created xsi:type="dcterms:W3CDTF">2023-08-20T16:01:54Z</dcterms:created>
  <dcterms:modified xsi:type="dcterms:W3CDTF">2023-08-23T23:45:16Z</dcterms:modified>
</cp:coreProperties>
</file>